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F1A-686E-4DCD-810B-37B301D1F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CAC77-AED5-4A7C-828E-5A8AC3E0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28FD-5FCD-4EFD-A22B-2E240BA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8A20-66B5-4FB7-B1F8-B470260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AC41-57F2-44AD-8042-954B7DB7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7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719-0264-4438-AC12-1EC0803D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EA27-AC6B-4D10-96B2-FC853B1CE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9807-EDB4-4062-93B8-926589B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F0C1-AC34-40D0-9A81-86CB358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0310-B36A-4B1A-8938-E2DCF5C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9987A-DBAD-414E-A366-ED16CB201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9FB1-D3E9-4B7B-8767-A91F87F0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FD91-CE2A-4E81-BDA2-34BA6AD6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10F4-E0FD-4E29-996F-DBCC759F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74D1-C6B7-4271-8FF6-CA985CA5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D553-B196-4ABC-A34B-28B98676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4A3F-8897-42DF-B6D9-56E36F41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6087-F234-4AE0-BC0F-8CE5AFA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D46-4F3D-4846-A740-4B67305C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63A-4AC2-4BE6-BE3E-34C65546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622-C153-468C-8B15-85E7ACA9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BA66-84E7-44D7-9967-FA57CD18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F254-FBB6-49E1-99ED-CB13C51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0AFD-3EF4-4C7A-87EC-48090C79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34BC-4588-44A0-A151-3FECC49F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95CF-1AE2-4E43-9CA5-0F53413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0BAC-5ADF-4437-877F-87A3A3EF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83EF6-C6EA-427C-B008-2C2E9A5DA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00138-AABF-4700-AF9F-43938B91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72ED-11DD-4ADA-92EF-823EF64F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F989-2314-4226-B4F5-F508A47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7F5-6E3E-4CCA-B5A8-7EF660A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C966D-9CBA-4592-9941-D914584A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19718-F96A-4F11-8572-B8E8E481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5F96F-9C55-429C-8E48-FE5824B00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A216E-D84E-4FB1-93C1-A015FF33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88DA-FCE6-4D18-B8EF-4C986267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806D7-2679-4454-BF80-6C1A167D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A71C-337E-4985-9338-91DABAC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7C7F-FA19-4966-BCE0-222EA3B2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E06A1-EF84-4649-B187-FF4D21F3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C8B4-2485-4575-A81E-68B9BE98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EAE83-B619-4111-ADCF-8DDA8A69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90F58-FA79-4B20-A556-08049FA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685C-F0B0-4BF7-83B5-4C4A8CC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197B7-DFC9-4D1F-BA9E-31590C0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4F71-9CC3-49EA-83B2-CAE96B6F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16D-24BF-4493-A275-0793FB68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49DF-7A12-4414-BC95-DC76B0AA9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BD23-395F-4AAF-8E44-44C2757C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207D-E949-4DC0-A42A-E4E2D3F0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D676-F7B4-4E23-A771-0D558B1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4E0-1486-436E-8B0E-28047492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E32AA-C5FE-498E-9AC1-8E416CBF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E9AB-BFBD-4E53-B297-5A5D71D1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B3D8E-1993-4F32-8E28-CF82C3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FD94-DCE7-4ECC-8933-427B9408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E6C4-F58C-4157-B284-AC73DFC5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38672-BD63-458E-86F5-5F61AD5A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D3A3D-3E1A-4E08-9836-CE4C842F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7C0C-C765-4B9B-B0EB-4B87AEE4D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B3DC-A4F6-4281-AA25-91E60CDE2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1B28-7C7A-46BA-9F3A-BA85AE8E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PRO5826 - Estudo de Heurísticas e Meta-heurísticas para Problemas de Produção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I - Heurística de construção</a:t>
            </a:r>
          </a:p>
          <a:p>
            <a:r>
              <a:rPr lang="pt-BR" dirty="0"/>
              <a:t>Jhonatan Albertini</a:t>
            </a:r>
          </a:p>
          <a:p>
            <a:r>
              <a:rPr lang="pt-BR" dirty="0"/>
              <a:t>Luiza </a:t>
            </a:r>
            <a:r>
              <a:rPr lang="pt-BR" dirty="0" err="1"/>
              <a:t>Biassoto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29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 – </a:t>
            </a:r>
            <a:r>
              <a:rPr lang="pt-BR" dirty="0" err="1"/>
              <a:t>Hte</a:t>
            </a:r>
            <a:r>
              <a:rPr lang="pt-BR" dirty="0"/>
              <a:t> +H </a:t>
            </a:r>
            <a:r>
              <a:rPr lang="pt-BR" dirty="0" err="1"/>
              <a:t>zcorte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E.</a:t>
            </a:r>
          </a:p>
          <a:p>
            <a:r>
              <a:rPr lang="pt-BR" dirty="0"/>
              <a:t>Os serviços restantes serão relocados conforme a Heurística </a:t>
            </a:r>
            <a:r>
              <a:rPr lang="pt-BR" dirty="0" err="1"/>
              <a:t>Hte</a:t>
            </a:r>
            <a:r>
              <a:rPr lang="pt-BR" dirty="0"/>
              <a:t>, porém itens empatados serão desempatados pelo valor Z. </a:t>
            </a:r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Heurística proposta – </a:t>
            </a:r>
            <a:r>
              <a:rPr lang="pt-BR" sz="4800" dirty="0" err="1"/>
              <a:t>Hte</a:t>
            </a:r>
            <a:r>
              <a:rPr lang="pt-BR" sz="4800" dirty="0"/>
              <a:t> +H </a:t>
            </a:r>
            <a:r>
              <a:rPr lang="pt-BR" sz="4800" dirty="0" err="1"/>
              <a:t>zcorte</a:t>
            </a:r>
            <a:endParaRPr lang="pt-BR" sz="4800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26203"/>
              </p:ext>
            </p:extLst>
          </p:nvPr>
        </p:nvGraphicFramePr>
        <p:xfrm>
          <a:off x="866775" y="1790700"/>
          <a:ext cx="9591678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788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serviço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pi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ai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bi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z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-0.75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-0.71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-0.67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-0.67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-0.67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0.18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0.20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0.29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0.30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0.60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76983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36782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36782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322773" y="5523121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0.75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189215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771965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788463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900033" y="5448771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0.5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608597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670741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666942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371243" y="5400198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Encontramos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err="1">
                <a:solidFill>
                  <a:srgbClr val="FF0000"/>
                </a:solidFill>
              </a:rPr>
              <a:t>livro</a:t>
            </a:r>
            <a:r>
              <a:rPr lang="en-US" dirty="0">
                <a:solidFill>
                  <a:srgbClr val="FF0000"/>
                </a:solidFill>
              </a:rPr>
              <a:t> xxx </a:t>
            </a:r>
            <a:r>
              <a:rPr lang="en-US" dirty="0"/>
              <a:t>a </a:t>
            </a:r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i="1" dirty="0" err="1"/>
              <a:t>Hte</a:t>
            </a:r>
            <a:r>
              <a:rPr lang="en-US" dirty="0"/>
              <a:t>, que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forma </a:t>
            </a:r>
            <a:r>
              <a:rPr lang="en-US" dirty="0" err="1"/>
              <a:t>alternada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 T (</a:t>
            </a:r>
            <a:r>
              <a:rPr lang="en-US" dirty="0" err="1"/>
              <a:t>atrasados</a:t>
            </a:r>
            <a:r>
              <a:rPr lang="en-US" dirty="0"/>
              <a:t>) e </a:t>
            </a:r>
            <a:r>
              <a:rPr lang="en-US" dirty="0" err="1"/>
              <a:t>E</a:t>
            </a:r>
            <a:r>
              <a:rPr lang="en-US" dirty="0"/>
              <a:t> (</a:t>
            </a:r>
            <a:r>
              <a:rPr lang="en-US" dirty="0" err="1"/>
              <a:t>adiantados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ai/pi -&gt; T</a:t>
            </a:r>
          </a:p>
          <a:p>
            <a:r>
              <a:rPr lang="en-US" dirty="0" err="1"/>
              <a:t>Maior</a:t>
            </a:r>
            <a:r>
              <a:rPr lang="en-US" dirty="0"/>
              <a:t> bi/pi -&gt;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No final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reordenados</a:t>
            </a:r>
            <a:r>
              <a:rPr lang="en-US" dirty="0"/>
              <a:t> e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determinística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vale 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conjunto T para o E.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261F7-B547-49D0-8268-C380C787F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19761"/>
              </p:ext>
            </p:extLst>
          </p:nvPr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3123"/>
              </p:ext>
            </p:extLst>
          </p:nvPr>
        </p:nvGraphicFramePr>
        <p:xfrm>
          <a:off x="638174" y="4251939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18357"/>
              </p:ext>
            </p:extLst>
          </p:nvPr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05962"/>
              </p:ext>
            </p:extLst>
          </p:nvPr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7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 err="1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56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827058" cy="13380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Alguns itens por muito pouco não vão pro outro conjunto, inclusive itens com muito incentivo para estar no outro conjunto.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5FB8D-4B66-4FFD-839E-8C63060D77E5}"/>
              </a:ext>
            </a:extLst>
          </p:cNvPr>
          <p:cNvSpPr/>
          <p:nvPr/>
        </p:nvSpPr>
        <p:spPr>
          <a:xfrm>
            <a:off x="10661615" y="2340781"/>
            <a:ext cx="886889" cy="173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99C8A2-81AB-4589-BDDB-1AE07013647C}"/>
              </a:ext>
            </a:extLst>
          </p:cNvPr>
          <p:cNvSpPr/>
          <p:nvPr/>
        </p:nvSpPr>
        <p:spPr>
          <a:xfrm>
            <a:off x="2717466" y="5530788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C088C5-2857-46EA-9149-26D927F6DDE7}"/>
              </a:ext>
            </a:extLst>
          </p:cNvPr>
          <p:cNvSpPr/>
          <p:nvPr/>
        </p:nvSpPr>
        <p:spPr>
          <a:xfrm>
            <a:off x="3711350" y="4279986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15A0C8-C901-4C79-AD62-DD60C3AAAE8D}"/>
              </a:ext>
            </a:extLst>
          </p:cNvPr>
          <p:cNvSpPr/>
          <p:nvPr/>
        </p:nvSpPr>
        <p:spPr>
          <a:xfrm>
            <a:off x="1761776" y="4308274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F95EC9-BE24-4B5C-8F0A-5629787F6D4A}"/>
              </a:ext>
            </a:extLst>
          </p:cNvPr>
          <p:cNvSpPr/>
          <p:nvPr/>
        </p:nvSpPr>
        <p:spPr>
          <a:xfrm>
            <a:off x="1760171" y="5568893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1149</Words>
  <Application>Microsoft Office PowerPoint</Application>
  <PresentationFormat>Widescreen</PresentationFormat>
  <Paragraphs>763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PRO5826 - Estudo de Heurísticas e Meta-heurísticas para Problemas de Produção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Alguns itens por muito pouco não vão pro outro conjunto, inclusive itens com muito incentivo para estar no outro conjunto.</vt:lpstr>
      <vt:lpstr>Heurística proposta</vt:lpstr>
      <vt:lpstr>Heurística proposta – Hte +H zcorte</vt:lpstr>
      <vt:lpstr>Heurística proposta – Hte +H zcorte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14</cp:revision>
  <dcterms:created xsi:type="dcterms:W3CDTF">2021-07-14T22:40:57Z</dcterms:created>
  <dcterms:modified xsi:type="dcterms:W3CDTF">2021-07-15T01:36:59Z</dcterms:modified>
</cp:coreProperties>
</file>