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2400" dirty="0"/>
              <a:t>Usar uma reformulação pode trazer resultados significante, mesmo que a reformulação não pareça mudar muito o problema; Prestar atenção ao potencial das propriedades do problema.</a:t>
            </a:r>
          </a:p>
          <a:p>
            <a:r>
              <a:rPr lang="pt-BR" sz="2400" dirty="0"/>
              <a:t>Podemos utilizar métodos estatísticos para avaliar diferentes variações das heurísticas; Alto potencial de aplicação em outros trabalhos.</a:t>
            </a:r>
          </a:p>
          <a:p>
            <a:r>
              <a:rPr lang="pt-BR" sz="2400" dirty="0"/>
              <a:t>Podemos melhorar heurísticas através de critérios de desempate dos indicadores utilizados na heurística;</a:t>
            </a:r>
          </a:p>
          <a:p>
            <a:r>
              <a:rPr lang="pt-BR" sz="2400" dirty="0"/>
              <a:t>Após extrair o que foi possível das propriedades e indicadores do problema, o aleatório traz uma oportunidade de melhora.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83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59</cp:revision>
  <dcterms:created xsi:type="dcterms:W3CDTF">2021-07-14T22:40:57Z</dcterms:created>
  <dcterms:modified xsi:type="dcterms:W3CDTF">2021-07-22T02:55:36Z</dcterms:modified>
</cp:coreProperties>
</file>