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93570-1939-4494-97A7-AF76BB5BFFE8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</dgm:pt>
    <dgm:pt modelId="{99F59D04-5E81-4441-9CED-A8CE81B4711E}">
      <dgm:prSet phldrT="[Text]"/>
      <dgm:spPr/>
      <dgm:t>
        <a:bodyPr/>
        <a:lstStyle/>
        <a:p>
          <a:r>
            <a:rPr lang="pt-BR" dirty="0"/>
            <a:t>Pré-alocação (z</a:t>
          </a:r>
          <a:r>
            <a:rPr lang="pt-BR" baseline="-25000" dirty="0"/>
            <a:t>corte</a:t>
          </a:r>
          <a:r>
            <a:rPr lang="pt-BR" dirty="0"/>
            <a:t>)</a:t>
          </a:r>
          <a:endParaRPr lang="en-US" dirty="0"/>
        </a:p>
      </dgm:t>
    </dgm:pt>
    <dgm:pt modelId="{E93147BE-E74C-43ED-A5C0-CAF01D5B5A55}" type="parTrans" cxnId="{9676561D-6884-4BFC-9321-467DA00FD905}">
      <dgm:prSet/>
      <dgm:spPr/>
      <dgm:t>
        <a:bodyPr/>
        <a:lstStyle/>
        <a:p>
          <a:endParaRPr lang="en-US"/>
        </a:p>
      </dgm:t>
    </dgm:pt>
    <dgm:pt modelId="{8CC204E2-3968-4348-996B-349D4EBCC3D2}" type="sibTrans" cxnId="{9676561D-6884-4BFC-9321-467DA00FD905}">
      <dgm:prSet/>
      <dgm:spPr/>
      <dgm:t>
        <a:bodyPr/>
        <a:lstStyle/>
        <a:p>
          <a:endParaRPr lang="en-US"/>
        </a:p>
      </dgm:t>
    </dgm:pt>
    <dgm:pt modelId="{7E9CAF4B-64C1-4383-BAD5-84E4E74E01CE}">
      <dgm:prSet phldrT="[Text]"/>
      <dgm:spPr/>
      <dgm:t>
        <a:bodyPr/>
        <a:lstStyle/>
        <a:p>
          <a:r>
            <a:rPr lang="pt-BR" dirty="0"/>
            <a:t>Alocação (Hte)</a:t>
          </a:r>
          <a:endParaRPr lang="en-US" dirty="0"/>
        </a:p>
      </dgm:t>
    </dgm:pt>
    <dgm:pt modelId="{349F6866-D846-48B6-9441-0372CF82163B}" type="parTrans" cxnId="{64A6966B-393B-411A-AA95-2B4B23A24D5D}">
      <dgm:prSet/>
      <dgm:spPr/>
      <dgm:t>
        <a:bodyPr/>
        <a:lstStyle/>
        <a:p>
          <a:endParaRPr lang="en-US"/>
        </a:p>
      </dgm:t>
    </dgm:pt>
    <dgm:pt modelId="{7ECF2A80-6810-494E-A492-14531E6221CB}" type="sibTrans" cxnId="{64A6966B-393B-411A-AA95-2B4B23A24D5D}">
      <dgm:prSet/>
      <dgm:spPr/>
      <dgm:t>
        <a:bodyPr/>
        <a:lstStyle/>
        <a:p>
          <a:endParaRPr lang="en-US"/>
        </a:p>
      </dgm:t>
    </dgm:pt>
    <dgm:pt modelId="{051ADABD-89B4-4F4C-B7BF-A995A4B00005}">
      <dgm:prSet phldrT="[Text]"/>
      <dgm:spPr/>
      <dgm:t>
        <a:bodyPr/>
        <a:lstStyle/>
        <a:p>
          <a:r>
            <a:rPr lang="pt-BR" dirty="0"/>
            <a:t>Busca determinística</a:t>
          </a:r>
          <a:endParaRPr lang="en-US" dirty="0"/>
        </a:p>
      </dgm:t>
    </dgm:pt>
    <dgm:pt modelId="{8CB52120-38F7-4A2D-ABD1-BD6DCA960259}" type="parTrans" cxnId="{A2FB1DAF-6B47-4AD5-82B6-3AA1E11E3762}">
      <dgm:prSet/>
      <dgm:spPr/>
      <dgm:t>
        <a:bodyPr/>
        <a:lstStyle/>
        <a:p>
          <a:endParaRPr lang="en-US"/>
        </a:p>
      </dgm:t>
    </dgm:pt>
    <dgm:pt modelId="{CCCDE5A9-46CC-4B47-95B7-CEA9DBC68153}" type="sibTrans" cxnId="{A2FB1DAF-6B47-4AD5-82B6-3AA1E11E3762}">
      <dgm:prSet/>
      <dgm:spPr/>
      <dgm:t>
        <a:bodyPr/>
        <a:lstStyle/>
        <a:p>
          <a:endParaRPr lang="en-US"/>
        </a:p>
      </dgm:t>
    </dgm:pt>
    <dgm:pt modelId="{F6454B7C-E264-4726-9063-AEB5E69DDC84}">
      <dgm:prSet custT="1"/>
      <dgm:spPr/>
      <dgm:t>
        <a:bodyPr/>
        <a:lstStyle/>
        <a:p>
          <a:r>
            <a:rPr lang="pt-BR" sz="1400" dirty="0"/>
            <a:t>Tarefas alocadas de forma intercalada em ambos os conjuntos</a:t>
          </a:r>
          <a:endParaRPr lang="en-US" sz="1400" dirty="0"/>
        </a:p>
      </dgm:t>
    </dgm:pt>
    <dgm:pt modelId="{85E29A87-0000-49F5-8DB9-398264944B88}" type="parTrans" cxnId="{E25EBAC5-0881-4DF3-94C3-D85963BCFA8E}">
      <dgm:prSet/>
      <dgm:spPr/>
      <dgm:t>
        <a:bodyPr/>
        <a:lstStyle/>
        <a:p>
          <a:endParaRPr lang="en-US"/>
        </a:p>
      </dgm:t>
    </dgm:pt>
    <dgm:pt modelId="{C69CEFA5-2DE1-4804-964C-237D2ADCA089}" type="sibTrans" cxnId="{E25EBAC5-0881-4DF3-94C3-D85963BCFA8E}">
      <dgm:prSet/>
      <dgm:spPr/>
      <dgm:t>
        <a:bodyPr/>
        <a:lstStyle/>
        <a:p>
          <a:endParaRPr lang="en-US"/>
        </a:p>
      </dgm:t>
    </dgm:pt>
    <dgm:pt modelId="{CC5B3515-BC68-46F9-8300-B99961A4B5CC}">
      <dgm:prSet custT="1"/>
      <dgm:spPr/>
      <dgm:t>
        <a:bodyPr/>
        <a:lstStyle/>
        <a:p>
          <a:r>
            <a:rPr lang="pt-BR" sz="1400" dirty="0"/>
            <a:t>Após alocação, tarefas ordenadas conforme propriedade </a:t>
          </a:r>
          <a:r>
            <a:rPr lang="pt-BR" sz="1400" b="1" dirty="0"/>
            <a:t>em V</a:t>
          </a:r>
          <a:endParaRPr lang="en-US" sz="1400" dirty="0"/>
        </a:p>
      </dgm:t>
    </dgm:pt>
    <dgm:pt modelId="{EA2CB35D-035C-4ABA-BE03-0BA534B84F8C}" type="parTrans" cxnId="{9F64E228-016A-4416-9A1E-78C73C11868C}">
      <dgm:prSet/>
      <dgm:spPr/>
      <dgm:t>
        <a:bodyPr/>
        <a:lstStyle/>
        <a:p>
          <a:endParaRPr lang="en-US"/>
        </a:p>
      </dgm:t>
    </dgm:pt>
    <dgm:pt modelId="{4D04FDD3-BF0A-4FB5-AF7D-4FFBCB08D988}" type="sibTrans" cxnId="{9F64E228-016A-4416-9A1E-78C73C11868C}">
      <dgm:prSet/>
      <dgm:spPr/>
      <dgm:t>
        <a:bodyPr/>
        <a:lstStyle/>
        <a:p>
          <a:endParaRPr lang="en-US"/>
        </a:p>
      </dgm:t>
    </dgm:pt>
    <dgm:pt modelId="{27CC965D-0F62-49A4-BF34-30E99096CC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T</a:t>
          </a:r>
          <a:endParaRPr lang="en-US" sz="1400" dirty="0"/>
        </a:p>
      </dgm:t>
    </dgm:pt>
    <dgm:pt modelId="{DCA923D3-A889-43BA-8349-84ECFB077748}" type="parTrans" cxnId="{93214F37-56E5-4546-B94F-48F2EB60C852}">
      <dgm:prSet/>
      <dgm:spPr/>
      <dgm:t>
        <a:bodyPr/>
        <a:lstStyle/>
        <a:p>
          <a:endParaRPr lang="en-US"/>
        </a:p>
      </dgm:t>
    </dgm:pt>
    <dgm:pt modelId="{A3A6B6B4-C0B9-46B3-9FDF-768579D35450}" type="sibTrans" cxnId="{93214F37-56E5-4546-B94F-48F2EB60C852}">
      <dgm:prSet/>
      <dgm:spPr/>
      <dgm:t>
        <a:bodyPr/>
        <a:lstStyle/>
        <a:p>
          <a:endParaRPr lang="en-US"/>
        </a:p>
      </dgm:t>
    </dgm:pt>
    <dgm:pt modelId="{76B0DB61-9ACF-45CE-9300-0639318AE0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E</a:t>
          </a:r>
          <a:endParaRPr lang="en-US" sz="1400" dirty="0"/>
        </a:p>
      </dgm:t>
    </dgm:pt>
    <dgm:pt modelId="{B889FAD5-4A1E-4DA0-8101-C306E29BB986}" type="sibTrans" cxnId="{E3219E14-A939-430E-A060-F6C981611AAF}">
      <dgm:prSet/>
      <dgm:spPr/>
      <dgm:t>
        <a:bodyPr/>
        <a:lstStyle/>
        <a:p>
          <a:endParaRPr lang="en-US"/>
        </a:p>
      </dgm:t>
    </dgm:pt>
    <dgm:pt modelId="{BF1A901D-4779-4EFC-8032-A92905B8B78B}" type="parTrans" cxnId="{E3219E14-A939-430E-A060-F6C981611AAF}">
      <dgm:prSet/>
      <dgm:spPr/>
      <dgm:t>
        <a:bodyPr/>
        <a:lstStyle/>
        <a:p>
          <a:endParaRPr lang="en-US"/>
        </a:p>
      </dgm:t>
    </dgm:pt>
    <dgm:pt modelId="{151AAA88-E0D3-4776-9C5D-B33715B00F67}">
      <dgm:prSet custT="1"/>
      <dgm:spPr/>
      <dgm:t>
        <a:bodyPr/>
        <a:lstStyle/>
        <a:p>
          <a:r>
            <a:rPr lang="pt-BR" sz="1800" dirty="0"/>
            <a:t>Busca em z’s</a:t>
          </a:r>
          <a:endParaRPr lang="en-US" sz="1800" b="1" dirty="0"/>
        </a:p>
      </dgm:t>
    </dgm:pt>
    <dgm:pt modelId="{370B89AA-D26A-4EBB-85FA-2C541DC3684F}" type="parTrans" cxnId="{DC2E646D-AD8C-4280-821A-EE54A1989365}">
      <dgm:prSet/>
      <dgm:spPr/>
      <dgm:t>
        <a:bodyPr/>
        <a:lstStyle/>
        <a:p>
          <a:endParaRPr lang="en-US"/>
        </a:p>
      </dgm:t>
    </dgm:pt>
    <dgm:pt modelId="{DAAC2B7E-5803-49EA-A1B3-468FEFF953D9}" type="sibTrans" cxnId="{DC2E646D-AD8C-4280-821A-EE54A198936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A92C5B3-351D-4243-A43F-0682DA546EE9}">
          <dgm:prSet custT="1"/>
          <dgm:spPr/>
          <dgm:t>
            <a:bodyPr/>
            <a:lstStyle/>
            <a:p>
              <a:r>
                <a:rPr lang="pt-BR" sz="1400" dirty="0"/>
                <a:t>Indicador </a:t>
              </a:r>
              <a14:m>
                <m:oMath xmlns:m="http://schemas.openxmlformats.org/officeDocument/2006/math">
                  <m:r>
                    <a:rPr lang="pt-BR" sz="1400" b="1" i="1" dirty="0" smtClean="0">
                      <a:latin typeface="Cambria Math" panose="02040503050406030204" pitchFamily="18" charset="0"/>
                    </a:rPr>
                    <m:t>𝒛</m:t>
                  </m:r>
                  <m:r>
                    <a:rPr lang="pt-BR" sz="1400" b="1" i="1" dirty="0" smtClean="0">
                      <a:latin typeface="Cambria Math" panose="02040503050406030204" pitchFamily="18" charset="0"/>
                    </a:rPr>
                    <m:t> =</m:t>
                  </m:r>
                  <m:f>
                    <m:fPr>
                      <m:ctrlP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pt-BR" sz="1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1400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𝒂𝒊</m:t>
                      </m:r>
                    </m:num>
                    <m:den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t-BR" sz="1400" b="1" i="1" baseline="-25000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pt-BR" sz="1400" b="1" i="1" baseline="0" dirty="0" smtClean="0">
                          <a:latin typeface="Cambria Math" panose="02040503050406030204" pitchFamily="18" charset="0"/>
                        </a:rPr>
                        <m:t>𝒂𝒊</m:t>
                      </m:r>
                    </m:den>
                  </m:f>
                </m:oMath>
              </a14:m>
              <a:r>
                <a:rPr lang="en-US" sz="1400" b="1" dirty="0"/>
                <a:t> </a:t>
              </a:r>
              <a:r>
                <a:rPr lang="en-US" sz="1400" b="0" i="0" dirty="0"/>
                <a:t>∈ [-1;1]</a:t>
              </a:r>
              <a:endParaRPr lang="en-US" sz="1400" b="1" dirty="0"/>
            </a:p>
          </dgm:t>
        </dgm:pt>
      </mc:Choice>
      <mc:Fallback>
        <dgm:pt modelId="{BA92C5B3-351D-4243-A43F-0682DA546EE9}">
          <dgm:prSet custT="1"/>
          <dgm:spPr/>
          <dgm:t>
            <a:bodyPr/>
            <a:lstStyle/>
            <a:p>
              <a:r>
                <a:rPr lang="pt-BR" sz="1400" dirty="0"/>
                <a:t>Indicador </a:t>
              </a:r>
              <a:r>
                <a:rPr lang="pt-BR" sz="1400" b="1" i="0" dirty="0">
                  <a:latin typeface="Cambria Math" panose="02040503050406030204" pitchFamily="18" charset="0"/>
                </a:rPr>
                <a:t>𝒛 =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(</a:t>
              </a:r>
              <a:r>
                <a:rPr lang="pt-BR" sz="1400" b="1" i="0" dirty="0">
                  <a:latin typeface="Cambria Math" panose="02040503050406030204" pitchFamily="18" charset="0"/>
                </a:rPr>
                <a:t>𝒃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 – 𝒂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)/(𝒃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 + 𝒂</a:t>
              </a:r>
              <a:r>
                <a:rPr lang="pt-BR" sz="1400" b="1" i="0" baseline="-25000" dirty="0">
                  <a:latin typeface="Cambria Math" panose="02040503050406030204" pitchFamily="18" charset="0"/>
                </a:rPr>
                <a:t>𝒊</a:t>
              </a:r>
              <a:r>
                <a:rPr lang="pt-BR" sz="1400" b="1" i="0" baseline="0" dirty="0">
                  <a:latin typeface="Cambria Math" panose="02040503050406030204" pitchFamily="18" charset="0"/>
                </a:rPr>
                <a:t>)</a:t>
              </a:r>
              <a:r>
                <a:rPr lang="en-US" sz="1400" b="1" dirty="0"/>
                <a:t> </a:t>
              </a:r>
              <a:r>
                <a:rPr lang="en-US" sz="1400" b="0" i="0" dirty="0"/>
                <a:t>∈ [-1;1]</a:t>
              </a:r>
              <a:endParaRPr lang="en-US" sz="1400" b="1" dirty="0"/>
            </a:p>
          </dgm:t>
        </dgm:pt>
      </mc:Fallback>
    </mc:AlternateContent>
    <dgm:pt modelId="{096B44EC-8CA4-40F3-ADC1-9EC57F07E51E}" type="sibTrans" cxnId="{92724F3F-3CF5-439D-973A-7BAF2CC2A1AF}">
      <dgm:prSet/>
      <dgm:spPr/>
      <dgm:t>
        <a:bodyPr/>
        <a:lstStyle/>
        <a:p>
          <a:endParaRPr lang="en-US"/>
        </a:p>
      </dgm:t>
    </dgm:pt>
    <dgm:pt modelId="{405EDD8C-E74A-446F-9311-2B0BB899D72C}" type="parTrans" cxnId="{92724F3F-3CF5-439D-973A-7BAF2CC2A1AF}">
      <dgm:prSet/>
      <dgm:spPr/>
      <dgm:t>
        <a:bodyPr/>
        <a:lstStyle/>
        <a:p>
          <a:endParaRPr lang="en-US"/>
        </a:p>
      </dgm:t>
    </dgm:pt>
    <dgm:pt modelId="{81287C70-CFC6-4B7E-9C9B-3F6CC9C0AD01}">
      <dgm:prSet custT="1"/>
      <dgm:spPr/>
      <dgm:t>
        <a:bodyPr/>
        <a:lstStyle/>
        <a:p>
          <a:r>
            <a:rPr lang="pt-BR" sz="1400" dirty="0"/>
            <a:t>Se </a:t>
          </a:r>
          <a:r>
            <a:rPr lang="pt-BR" sz="1400" b="1" dirty="0"/>
            <a:t>z &gt; z</a:t>
          </a:r>
          <a:r>
            <a:rPr lang="pt-BR" sz="1400" b="1" baseline="-25000" dirty="0"/>
            <a:t>corte</a:t>
          </a:r>
          <a:r>
            <a:rPr lang="pt-BR" sz="1400" b="1" baseline="0" dirty="0"/>
            <a:t> </a:t>
          </a:r>
          <a:r>
            <a:rPr lang="pt-BR" sz="1400" baseline="0" dirty="0"/>
            <a:t>=&gt; </a:t>
          </a:r>
          <a:r>
            <a:rPr lang="pt-BR" sz="1400" b="1" baseline="0" dirty="0"/>
            <a:t>set E</a:t>
          </a:r>
          <a:endParaRPr lang="en-US" sz="1400" b="1" dirty="0"/>
        </a:p>
      </dgm:t>
    </dgm:pt>
    <dgm:pt modelId="{C720C046-4AEA-45BB-AA35-73DC3006AD08}" type="sibTrans" cxnId="{E00C3A1B-804A-4AB8-9363-749E569817B3}">
      <dgm:prSet/>
      <dgm:spPr/>
      <dgm:t>
        <a:bodyPr/>
        <a:lstStyle/>
        <a:p>
          <a:endParaRPr lang="en-US"/>
        </a:p>
      </dgm:t>
    </dgm:pt>
    <dgm:pt modelId="{1F0857C9-CB0D-4EC5-AB7A-16176EE23AD5}" type="parTrans" cxnId="{E00C3A1B-804A-4AB8-9363-749E569817B3}">
      <dgm:prSet/>
      <dgm:spPr/>
      <dgm:t>
        <a:bodyPr/>
        <a:lstStyle/>
        <a:p>
          <a:endParaRPr lang="en-US"/>
        </a:p>
      </dgm:t>
    </dgm:pt>
    <dgm:pt modelId="{56F42E05-A348-4A39-8D2F-5A2EFF38B202}">
      <dgm:prSet custT="1"/>
      <dgm:spPr/>
      <dgm:t>
        <a:bodyPr/>
        <a:lstStyle/>
        <a:p>
          <a:r>
            <a:rPr lang="pt-BR" sz="1400" dirty="0"/>
            <a:t>Se </a:t>
          </a:r>
          <a:r>
            <a:rPr lang="pt-BR" sz="1400" b="1" dirty="0"/>
            <a:t>z &lt; -z</a:t>
          </a:r>
          <a:r>
            <a:rPr lang="pt-BR" sz="1400" b="1" baseline="-25000" dirty="0"/>
            <a:t>corte</a:t>
          </a:r>
          <a:r>
            <a:rPr lang="pt-BR" sz="1400" baseline="0" dirty="0"/>
            <a:t> =&gt; </a:t>
          </a:r>
          <a:r>
            <a:rPr lang="pt-BR" sz="1400" b="1" baseline="0" dirty="0"/>
            <a:t>set T</a:t>
          </a:r>
          <a:endParaRPr lang="en-US" sz="1400" b="1" dirty="0"/>
        </a:p>
      </dgm:t>
    </dgm:pt>
    <dgm:pt modelId="{5D45F5D5-DF1B-4907-BCE8-7A1A1B909133}" type="sibTrans" cxnId="{DA12C7CB-A607-4657-9922-842E9D1EED7D}">
      <dgm:prSet/>
      <dgm:spPr/>
      <dgm:t>
        <a:bodyPr/>
        <a:lstStyle/>
        <a:p>
          <a:endParaRPr lang="en-US"/>
        </a:p>
      </dgm:t>
    </dgm:pt>
    <dgm:pt modelId="{5357CCB4-7D7D-4FA0-854E-8BE22C00C684}" type="parTrans" cxnId="{DA12C7CB-A607-4657-9922-842E9D1EED7D}">
      <dgm:prSet/>
      <dgm:spPr/>
      <dgm:t>
        <a:bodyPr/>
        <a:lstStyle/>
        <a:p>
          <a:endParaRPr lang="en-US"/>
        </a:p>
      </dgm:t>
    </dgm:pt>
    <dgm:pt modelId="{29AEC791-6496-4855-B6FD-1B04107BCA43}">
      <dgm:prSet custT="1"/>
      <dgm:spPr/>
      <dgm:t>
        <a:bodyPr/>
        <a:lstStyle/>
        <a:p>
          <a:r>
            <a:rPr lang="pt-BR" sz="1400" dirty="0"/>
            <a:t>Restante das tarefas (</a:t>
          </a:r>
          <a:r>
            <a:rPr lang="pt-BR" sz="1400" b="1" dirty="0"/>
            <a:t>intermediárias</a:t>
          </a:r>
          <a:r>
            <a:rPr lang="pt-BR" sz="1400" dirty="0"/>
            <a:t>) vai para a alocação com base em </a:t>
          </a:r>
          <a:r>
            <a:rPr lang="pt-BR" sz="1400" b="1" dirty="0"/>
            <a:t>Hte</a:t>
          </a:r>
          <a:endParaRPr lang="en-US" sz="1400" b="1" dirty="0"/>
        </a:p>
      </dgm:t>
    </dgm:pt>
    <dgm:pt modelId="{D429F059-69C6-4844-9ACC-6EEE17E11E4E}" type="sibTrans" cxnId="{48864C36-0AD4-4AF4-8FD5-48160DBDC4A7}">
      <dgm:prSet/>
      <dgm:spPr/>
      <dgm:t>
        <a:bodyPr/>
        <a:lstStyle/>
        <a:p>
          <a:endParaRPr lang="en-US"/>
        </a:p>
      </dgm:t>
    </dgm:pt>
    <dgm:pt modelId="{59847EBD-41A5-444F-97AA-8B7D9DB3943C}" type="parTrans" cxnId="{48864C36-0AD4-4AF4-8FD5-48160DBDC4A7}">
      <dgm:prSet/>
      <dgm:spPr/>
      <dgm:t>
        <a:bodyPr/>
        <a:lstStyle/>
        <a:p>
          <a:endParaRPr lang="en-US"/>
        </a:p>
      </dgm:t>
    </dgm:pt>
    <dgm:pt modelId="{18ACC562-5976-4941-A247-0F6B0D1FAB0A}">
      <dgm:prSet custT="1"/>
      <dgm:spPr/>
      <dgm:t>
        <a:bodyPr/>
        <a:lstStyle/>
        <a:p>
          <a:endParaRPr lang="en-US" sz="1400" dirty="0"/>
        </a:p>
      </dgm:t>
    </dgm:pt>
    <dgm:pt modelId="{C9A75D30-5ED8-4B76-A66C-6F441CA5CBD2}" type="sibTrans" cxnId="{70A068F5-DE3B-46BC-ADE5-73FEA1278D30}">
      <dgm:prSet/>
      <dgm:spPr/>
      <dgm:t>
        <a:bodyPr/>
        <a:lstStyle/>
        <a:p>
          <a:endParaRPr lang="en-US"/>
        </a:p>
      </dgm:t>
    </dgm:pt>
    <dgm:pt modelId="{D38861AC-1FE3-480B-9CBB-DB10B38C41FE}" type="parTrans" cxnId="{70A068F5-DE3B-46BC-ADE5-73FEA1278D30}">
      <dgm:prSet/>
      <dgm:spPr/>
      <dgm:t>
        <a:bodyPr/>
        <a:lstStyle/>
        <a:p>
          <a:endParaRPr lang="en-US"/>
        </a:p>
      </dgm:t>
    </dgm:pt>
    <dgm:pt modelId="{97D2A748-9FBB-4584-9749-550C3D4C2CD2}">
      <dgm:prSet custT="1"/>
      <dgm:spPr/>
      <dgm:t>
        <a:bodyPr/>
        <a:lstStyle/>
        <a:p>
          <a:r>
            <a:rPr lang="pt-BR" sz="1400" dirty="0"/>
            <a:t>Para </a:t>
          </a:r>
          <a:r>
            <a:rPr lang="pt-BR" sz="1400" b="1" dirty="0"/>
            <a:t>z</a:t>
          </a:r>
          <a:r>
            <a:rPr lang="pt-BR" sz="1400" b="1" baseline="-25000" dirty="0"/>
            <a:t>corte</a:t>
          </a:r>
          <a:r>
            <a:rPr lang="pt-BR" sz="1400" b="1" baseline="0" dirty="0"/>
            <a:t> = 0,25, 0,5, 0,75, 0,9, 2,0 </a:t>
          </a:r>
          <a:endParaRPr lang="en-US" sz="1400" dirty="0"/>
        </a:p>
      </dgm:t>
    </dgm:pt>
    <dgm:pt modelId="{411A0A53-3BCE-4A45-99C1-13920B4F05A6}" type="parTrans" cxnId="{325ABCEF-C277-4376-AB5C-B448505C14BE}">
      <dgm:prSet/>
      <dgm:spPr/>
      <dgm:t>
        <a:bodyPr/>
        <a:lstStyle/>
        <a:p>
          <a:endParaRPr lang="en-US"/>
        </a:p>
      </dgm:t>
    </dgm:pt>
    <dgm:pt modelId="{AF1318E6-D39C-4D21-889C-4DA3D06352C4}" type="sibTrans" cxnId="{325ABCEF-C277-4376-AB5C-B448505C14BE}">
      <dgm:prSet/>
      <dgm:spPr/>
      <dgm:t>
        <a:bodyPr/>
        <a:lstStyle/>
        <a:p>
          <a:endParaRPr lang="en-US"/>
        </a:p>
      </dgm:t>
    </dgm:pt>
    <dgm:pt modelId="{D9156AA2-C71B-4B6F-9DC5-D75710E59B94}">
      <dgm:prSet custT="1"/>
      <dgm:spPr/>
      <dgm:t>
        <a:bodyPr/>
        <a:lstStyle/>
        <a:p>
          <a:r>
            <a:rPr lang="pt-BR" sz="1400" dirty="0"/>
            <a:t>Inicia-se a busca removendo-se uma tarefa do </a:t>
          </a:r>
          <a:r>
            <a:rPr lang="pt-BR" sz="1400" b="1" dirty="0"/>
            <a:t>set E </a:t>
          </a:r>
          <a:r>
            <a:rPr lang="pt-BR" sz="1400" dirty="0"/>
            <a:t>com base no maior índice </a:t>
          </a: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endParaRPr lang="en-US" sz="1400" b="1" dirty="0"/>
        </a:p>
      </dgm:t>
    </dgm:pt>
    <dgm:pt modelId="{08579861-4A89-4AAC-8214-9F3B46CA9E0F}" type="parTrans" cxnId="{A5545F29-D196-49DD-8DB3-4ECBECAD6071}">
      <dgm:prSet/>
      <dgm:spPr/>
      <dgm:t>
        <a:bodyPr/>
        <a:lstStyle/>
        <a:p>
          <a:endParaRPr lang="en-US"/>
        </a:p>
      </dgm:t>
    </dgm:pt>
    <dgm:pt modelId="{4AE087D2-A848-49A8-9A07-1B8480D18DD1}" type="sibTrans" cxnId="{A5545F29-D196-49DD-8DB3-4ECBECAD6071}">
      <dgm:prSet/>
      <dgm:spPr/>
      <dgm:t>
        <a:bodyPr/>
        <a:lstStyle/>
        <a:p>
          <a:endParaRPr lang="en-US"/>
        </a:p>
      </dgm:t>
    </dgm:pt>
    <dgm:pt modelId="{1BF1C0FF-2E2B-4988-A029-90FD84F421FD}">
      <dgm:prSet custT="1"/>
      <dgm:spPr/>
      <dgm:t>
        <a:bodyPr/>
        <a:lstStyle/>
        <a:p>
          <a:r>
            <a:rPr lang="pt-BR" sz="1400" dirty="0"/>
            <a:t>Caso o objetivo melhore, </a:t>
          </a:r>
          <a:r>
            <a:rPr lang="pt-BR" sz="1400" b="1" dirty="0"/>
            <a:t>continue</a:t>
          </a:r>
          <a:endParaRPr lang="en-US" sz="1400" b="1" dirty="0"/>
        </a:p>
      </dgm:t>
    </dgm:pt>
    <dgm:pt modelId="{E50415D7-1D69-463D-BD2A-E13DBCF35C7B}" type="parTrans" cxnId="{E0A17E78-BF5B-4820-A94C-EC207C63D8FC}">
      <dgm:prSet/>
      <dgm:spPr/>
      <dgm:t>
        <a:bodyPr/>
        <a:lstStyle/>
        <a:p>
          <a:endParaRPr lang="en-US"/>
        </a:p>
      </dgm:t>
    </dgm:pt>
    <dgm:pt modelId="{A427F13E-CC34-48DE-A821-3FF22C8D4E22}" type="sibTrans" cxnId="{E0A17E78-BF5B-4820-A94C-EC207C63D8FC}">
      <dgm:prSet/>
      <dgm:spPr/>
      <dgm:t>
        <a:bodyPr/>
        <a:lstStyle/>
        <a:p>
          <a:endParaRPr lang="en-US"/>
        </a:p>
      </dgm:t>
    </dgm:pt>
    <dgm:pt modelId="{FB8BCF8F-C141-4C21-B743-EF939A10269A}">
      <dgm:prSet custT="1"/>
      <dgm:spPr/>
      <dgm:t>
        <a:bodyPr/>
        <a:lstStyle/>
        <a:p>
          <a:r>
            <a:rPr lang="pt-BR" sz="1400" dirty="0"/>
            <a:t>Senão, pare e use o </a:t>
          </a:r>
          <a:r>
            <a:rPr lang="pt-BR" sz="1400" b="1" dirty="0"/>
            <a:t>penúltimo objetivo</a:t>
          </a:r>
          <a:endParaRPr lang="en-US" sz="1400" b="1" dirty="0"/>
        </a:p>
      </dgm:t>
    </dgm:pt>
    <dgm:pt modelId="{63162967-330D-43D4-8513-864357538A8B}" type="parTrans" cxnId="{ABEADE4E-E726-4793-B308-EBAB0D9426FC}">
      <dgm:prSet/>
      <dgm:spPr/>
      <dgm:t>
        <a:bodyPr/>
        <a:lstStyle/>
        <a:p>
          <a:endParaRPr lang="en-US"/>
        </a:p>
      </dgm:t>
    </dgm:pt>
    <dgm:pt modelId="{0D1F588D-5593-407A-B95B-C9E08AC6BBE9}" type="sibTrans" cxnId="{ABEADE4E-E726-4793-B308-EBAB0D9426FC}">
      <dgm:prSet/>
      <dgm:spPr/>
      <dgm:t>
        <a:bodyPr/>
        <a:lstStyle/>
        <a:p>
          <a:endParaRPr lang="en-US"/>
        </a:p>
      </dgm:t>
    </dgm:pt>
    <dgm:pt modelId="{A72CAE05-C2DD-46BA-9FEF-760E57AF02C6}">
      <dgm:prSet custT="1"/>
      <dgm:spPr/>
      <dgm:t>
        <a:bodyPr/>
        <a:lstStyle/>
        <a:p>
          <a:r>
            <a:rPr lang="pt-BR" sz="1400" b="0" dirty="0"/>
            <a:t>Executa-se as etapas anteriores e encontra-se o menor valor para cada problema</a:t>
          </a:r>
          <a:endParaRPr lang="en-US" sz="1400" b="0" dirty="0"/>
        </a:p>
      </dgm:t>
    </dgm:pt>
    <dgm:pt modelId="{7C99DF78-C02C-4496-B5F3-0AC8F19C9D55}" type="parTrans" cxnId="{8C049B61-6FBC-431E-A096-A37D7B592297}">
      <dgm:prSet/>
      <dgm:spPr/>
      <dgm:t>
        <a:bodyPr/>
        <a:lstStyle/>
        <a:p>
          <a:endParaRPr lang="en-US"/>
        </a:p>
      </dgm:t>
    </dgm:pt>
    <dgm:pt modelId="{D6E15DFA-3EDE-4EEF-9DC1-B463C3171E5F}" type="sibTrans" cxnId="{8C049B61-6FBC-431E-A096-A37D7B592297}">
      <dgm:prSet/>
      <dgm:spPr/>
      <dgm:t>
        <a:bodyPr/>
        <a:lstStyle/>
        <a:p>
          <a:endParaRPr lang="en-US"/>
        </a:p>
      </dgm:t>
    </dgm:pt>
    <dgm:pt modelId="{99DCEAF8-091D-44DB-B6C8-FB9439E8F721}">
      <dgm:prSet custT="1"/>
      <dgm:spPr/>
      <dgm:t>
        <a:bodyPr/>
        <a:lstStyle/>
        <a:p>
          <a:r>
            <a:rPr lang="pt-BR" sz="1400" b="0" dirty="0"/>
            <a:t>Resultados finais possuem os menores valores encontrados pela busca em </a:t>
          </a:r>
          <a:r>
            <a:rPr lang="pt-BR" sz="1400" b="1" dirty="0"/>
            <a:t>z</a:t>
          </a:r>
          <a:endParaRPr lang="en-US" sz="1400" b="1" dirty="0"/>
        </a:p>
      </dgm:t>
    </dgm:pt>
    <dgm:pt modelId="{675C7E54-8C5D-4D0D-AD75-24AF7B3B4519}" type="parTrans" cxnId="{45640284-27B9-406B-97A2-9DEBFE22AAB1}">
      <dgm:prSet/>
      <dgm:spPr/>
      <dgm:t>
        <a:bodyPr/>
        <a:lstStyle/>
        <a:p>
          <a:endParaRPr lang="en-US"/>
        </a:p>
      </dgm:t>
    </dgm:pt>
    <dgm:pt modelId="{E4C7EEB7-2E8C-4C87-9878-22EDCD4732B7}" type="sibTrans" cxnId="{45640284-27B9-406B-97A2-9DEBFE22AAB1}">
      <dgm:prSet/>
      <dgm:spPr/>
      <dgm:t>
        <a:bodyPr/>
        <a:lstStyle/>
        <a:p>
          <a:endParaRPr lang="en-US"/>
        </a:p>
      </dgm:t>
    </dgm:pt>
    <dgm:pt modelId="{70AF1C0B-7F75-4910-856A-91DF37D85C44}">
      <dgm:prSet custT="1"/>
      <dgm:spPr/>
      <dgm:t>
        <a:bodyPr/>
        <a:lstStyle/>
        <a:p>
          <a:r>
            <a:rPr lang="pt-BR" sz="1400" b="0" dirty="0"/>
            <a:t>Tarefas são reordenadas conforme propriedade </a:t>
          </a:r>
          <a:r>
            <a:rPr lang="pt-BR" sz="1400" b="1" dirty="0"/>
            <a:t>em V</a:t>
          </a:r>
          <a:endParaRPr lang="en-US" sz="1400" b="0" dirty="0"/>
        </a:p>
      </dgm:t>
    </dgm:pt>
    <dgm:pt modelId="{9A94DCE4-68C4-4A27-8A7C-35BB3DF932ED}" type="parTrans" cxnId="{8E2ECD9B-180B-4E7C-A221-EE55432BE24C}">
      <dgm:prSet/>
      <dgm:spPr/>
      <dgm:t>
        <a:bodyPr/>
        <a:lstStyle/>
        <a:p>
          <a:endParaRPr lang="en-US"/>
        </a:p>
      </dgm:t>
    </dgm:pt>
    <dgm:pt modelId="{603001EC-B68F-4AAC-A1C3-5E06B63A10F9}" type="sibTrans" cxnId="{8E2ECD9B-180B-4E7C-A221-EE55432BE24C}">
      <dgm:prSet/>
      <dgm:spPr/>
      <dgm:t>
        <a:bodyPr/>
        <a:lstStyle/>
        <a:p>
          <a:endParaRPr lang="en-US"/>
        </a:p>
      </dgm:t>
    </dgm:pt>
    <dgm:pt modelId="{095B062B-11A9-4AF8-875C-E87AD1086AA5}" type="pres">
      <dgm:prSet presAssocID="{AD293570-1939-4494-97A7-AF76BB5BFFE8}" presName="Name0" presStyleCnt="0">
        <dgm:presLayoutVars>
          <dgm:dir/>
          <dgm:animLvl val="lvl"/>
          <dgm:resizeHandles val="exact"/>
        </dgm:presLayoutVars>
      </dgm:prSet>
      <dgm:spPr/>
    </dgm:pt>
    <dgm:pt modelId="{E70144A8-3480-4B0F-BF5B-5456708D34C8}" type="pres">
      <dgm:prSet presAssocID="{AD293570-1939-4494-97A7-AF76BB5BFFE8}" presName="tSp" presStyleCnt="0"/>
      <dgm:spPr/>
    </dgm:pt>
    <dgm:pt modelId="{DBE1F6EB-CC09-4F9A-B176-AAAFFF379A46}" type="pres">
      <dgm:prSet presAssocID="{AD293570-1939-4494-97A7-AF76BB5BFFE8}" presName="bSp" presStyleCnt="0"/>
      <dgm:spPr/>
    </dgm:pt>
    <dgm:pt modelId="{7B5829B5-33DF-4902-9C38-4B0B5072339C}" type="pres">
      <dgm:prSet presAssocID="{AD293570-1939-4494-97A7-AF76BB5BFFE8}" presName="process" presStyleCnt="0"/>
      <dgm:spPr/>
    </dgm:pt>
    <dgm:pt modelId="{3126304D-CF18-4C56-8D27-BF4DED94BBB7}" type="pres">
      <dgm:prSet presAssocID="{99F59D04-5E81-4441-9CED-A8CE81B4711E}" presName="composite1" presStyleCnt="0"/>
      <dgm:spPr/>
    </dgm:pt>
    <dgm:pt modelId="{5FF9312A-A139-4CE6-8622-157F3E282CA9}" type="pres">
      <dgm:prSet presAssocID="{99F59D04-5E81-4441-9CED-A8CE81B4711E}" presName="dummyNode1" presStyleLbl="node1" presStyleIdx="0" presStyleCnt="4"/>
      <dgm:spPr/>
    </dgm:pt>
    <dgm:pt modelId="{9E0BCC25-4B4B-41A5-84E1-7F098B46F7F0}" type="pres">
      <dgm:prSet presAssocID="{99F59D04-5E81-4441-9CED-A8CE81B4711E}" presName="childNode1" presStyleLbl="bgAcc1" presStyleIdx="0" presStyleCnt="4" custScaleX="166896" custScaleY="201699">
        <dgm:presLayoutVars>
          <dgm:bulletEnabled val="1"/>
        </dgm:presLayoutVars>
      </dgm:prSet>
      <dgm:spPr/>
    </dgm:pt>
    <dgm:pt modelId="{794D87AE-3E41-4B0A-A35A-A224A5AEC32E}" type="pres">
      <dgm:prSet presAssocID="{99F59D04-5E81-4441-9CED-A8CE81B4711E}" presName="childNode1tx" presStyleLbl="bgAcc1" presStyleIdx="0" presStyleCnt="4">
        <dgm:presLayoutVars>
          <dgm:bulletEnabled val="1"/>
        </dgm:presLayoutVars>
      </dgm:prSet>
      <dgm:spPr/>
    </dgm:pt>
    <dgm:pt modelId="{EFE83E02-B7FF-4C6F-A19F-E172A2BC2ECC}" type="pres">
      <dgm:prSet presAssocID="{99F59D04-5E81-4441-9CED-A8CE81B4711E}" presName="parentNode1" presStyleLbl="node1" presStyleIdx="0" presStyleCnt="4" custLinFactY="20839" custLinFactNeighborY="100000">
        <dgm:presLayoutVars>
          <dgm:chMax val="1"/>
          <dgm:bulletEnabled val="1"/>
        </dgm:presLayoutVars>
      </dgm:prSet>
      <dgm:spPr/>
    </dgm:pt>
    <dgm:pt modelId="{5A6D0A6D-805C-46DD-8DCB-7830B37C0ECF}" type="pres">
      <dgm:prSet presAssocID="{99F59D04-5E81-4441-9CED-A8CE81B4711E}" presName="connSite1" presStyleCnt="0"/>
      <dgm:spPr/>
    </dgm:pt>
    <dgm:pt modelId="{4C783869-1BE1-41A7-A498-4D98AE8936EF}" type="pres">
      <dgm:prSet presAssocID="{8CC204E2-3968-4348-996B-349D4EBCC3D2}" presName="Name9" presStyleLbl="sibTrans2D1" presStyleIdx="0" presStyleCnt="3" custLinFactNeighborY="13214"/>
      <dgm:spPr/>
    </dgm:pt>
    <dgm:pt modelId="{28AA5637-471D-40B1-99BC-CAE48E419D28}" type="pres">
      <dgm:prSet presAssocID="{7E9CAF4B-64C1-4383-BAD5-84E4E74E01CE}" presName="composite2" presStyleCnt="0"/>
      <dgm:spPr/>
    </dgm:pt>
    <dgm:pt modelId="{687F5F8E-F74A-46D1-944C-82231ED64DDF}" type="pres">
      <dgm:prSet presAssocID="{7E9CAF4B-64C1-4383-BAD5-84E4E74E01CE}" presName="dummyNode2" presStyleLbl="node1" presStyleIdx="0" presStyleCnt="4"/>
      <dgm:spPr/>
    </dgm:pt>
    <dgm:pt modelId="{C1648759-996E-4783-98D3-D34FFC21F7DD}" type="pres">
      <dgm:prSet presAssocID="{7E9CAF4B-64C1-4383-BAD5-84E4E74E01CE}" presName="childNode2" presStyleLbl="bgAcc1" presStyleIdx="1" presStyleCnt="4" custScaleX="182795" custScaleY="193571">
        <dgm:presLayoutVars>
          <dgm:bulletEnabled val="1"/>
        </dgm:presLayoutVars>
      </dgm:prSet>
      <dgm:spPr/>
    </dgm:pt>
    <dgm:pt modelId="{2986A48E-AA72-47A7-BEC3-6427F67AEB02}" type="pres">
      <dgm:prSet presAssocID="{7E9CAF4B-64C1-4383-BAD5-84E4E74E01CE}" presName="childNode2tx" presStyleLbl="bgAcc1" presStyleIdx="1" presStyleCnt="4">
        <dgm:presLayoutVars>
          <dgm:bulletEnabled val="1"/>
        </dgm:presLayoutVars>
      </dgm:prSet>
      <dgm:spPr/>
    </dgm:pt>
    <dgm:pt modelId="{42C6441D-F974-4CFD-9829-425EB5BA559F}" type="pres">
      <dgm:prSet presAssocID="{7E9CAF4B-64C1-4383-BAD5-84E4E74E01CE}" presName="parentNode2" presStyleLbl="node1" presStyleIdx="1" presStyleCnt="4" custLinFactY="-9653" custLinFactNeighborY="-100000">
        <dgm:presLayoutVars>
          <dgm:chMax val="0"/>
          <dgm:bulletEnabled val="1"/>
        </dgm:presLayoutVars>
      </dgm:prSet>
      <dgm:spPr/>
    </dgm:pt>
    <dgm:pt modelId="{0F584AB5-69B3-4B7F-BC41-958E0D32F658}" type="pres">
      <dgm:prSet presAssocID="{7E9CAF4B-64C1-4383-BAD5-84E4E74E01CE}" presName="connSite2" presStyleCnt="0"/>
      <dgm:spPr/>
    </dgm:pt>
    <dgm:pt modelId="{FC518A34-08B0-4BB7-9E3F-71AFF8C7DB5A}" type="pres">
      <dgm:prSet presAssocID="{7ECF2A80-6810-494E-A492-14531E6221CB}" presName="Name18" presStyleLbl="sibTrans2D1" presStyleIdx="1" presStyleCnt="3" custLinFactNeighborY="-12460"/>
      <dgm:spPr/>
    </dgm:pt>
    <dgm:pt modelId="{79230DAC-EFF0-41D0-B98F-90394FE595D5}" type="pres">
      <dgm:prSet presAssocID="{051ADABD-89B4-4F4C-B7BF-A995A4B00005}" presName="composite1" presStyleCnt="0"/>
      <dgm:spPr/>
    </dgm:pt>
    <dgm:pt modelId="{4EA81D8A-843A-4D31-B26E-DD7C3B305571}" type="pres">
      <dgm:prSet presAssocID="{051ADABD-89B4-4F4C-B7BF-A995A4B00005}" presName="dummyNode1" presStyleLbl="node1" presStyleIdx="1" presStyleCnt="4"/>
      <dgm:spPr/>
    </dgm:pt>
    <dgm:pt modelId="{5D08AD3D-F433-421B-858C-9AEECAFE06C1}" type="pres">
      <dgm:prSet presAssocID="{051ADABD-89B4-4F4C-B7BF-A995A4B00005}" presName="childNode1" presStyleLbl="bgAcc1" presStyleIdx="2" presStyleCnt="4" custScaleX="164529" custScaleY="190961">
        <dgm:presLayoutVars>
          <dgm:bulletEnabled val="1"/>
        </dgm:presLayoutVars>
      </dgm:prSet>
      <dgm:spPr/>
    </dgm:pt>
    <dgm:pt modelId="{777ECBC0-3211-4CD0-94F7-43EF43E65711}" type="pres">
      <dgm:prSet presAssocID="{051ADABD-89B4-4F4C-B7BF-A995A4B00005}" presName="childNode1tx" presStyleLbl="bgAcc1" presStyleIdx="2" presStyleCnt="4">
        <dgm:presLayoutVars>
          <dgm:bulletEnabled val="1"/>
        </dgm:presLayoutVars>
      </dgm:prSet>
      <dgm:spPr/>
    </dgm:pt>
    <dgm:pt modelId="{0D9785A9-BD53-43C3-9C2F-5DF53FA1FC30}" type="pres">
      <dgm:prSet presAssocID="{051ADABD-89B4-4F4C-B7BF-A995A4B00005}" presName="parentNode1" presStyleLbl="node1" presStyleIdx="2" presStyleCnt="4" custLinFactY="7534" custLinFactNeighborY="100000">
        <dgm:presLayoutVars>
          <dgm:chMax val="1"/>
          <dgm:bulletEnabled val="1"/>
        </dgm:presLayoutVars>
      </dgm:prSet>
      <dgm:spPr/>
    </dgm:pt>
    <dgm:pt modelId="{2C411E3C-C2A3-49B7-B9FF-96082EA6C89B}" type="pres">
      <dgm:prSet presAssocID="{051ADABD-89B4-4F4C-B7BF-A995A4B00005}" presName="connSite1" presStyleCnt="0"/>
      <dgm:spPr/>
    </dgm:pt>
    <dgm:pt modelId="{93BB89AC-019D-4C2C-A550-2AA5FCA0B97D}" type="pres">
      <dgm:prSet presAssocID="{CCCDE5A9-46CC-4B47-95B7-CEA9DBC68153}" presName="Name9" presStyleLbl="sibTrans2D1" presStyleIdx="2" presStyleCnt="3" custLinFactNeighborY="15455"/>
      <dgm:spPr/>
    </dgm:pt>
    <dgm:pt modelId="{A0225F27-FA39-4323-8700-897E48D87CBB}" type="pres">
      <dgm:prSet presAssocID="{151AAA88-E0D3-4776-9C5D-B33715B00F67}" presName="composite2" presStyleCnt="0"/>
      <dgm:spPr/>
    </dgm:pt>
    <dgm:pt modelId="{A9DFF439-5D08-4D5B-9AB0-927BA7B35746}" type="pres">
      <dgm:prSet presAssocID="{151AAA88-E0D3-4776-9C5D-B33715B00F67}" presName="dummyNode2" presStyleLbl="node1" presStyleIdx="2" presStyleCnt="4"/>
      <dgm:spPr/>
    </dgm:pt>
    <dgm:pt modelId="{BA833C83-9116-41EE-A227-D6EFF7929A11}" type="pres">
      <dgm:prSet presAssocID="{151AAA88-E0D3-4776-9C5D-B33715B00F67}" presName="childNode2" presStyleLbl="bgAcc1" presStyleIdx="3" presStyleCnt="4" custScaleX="161587" custScaleY="194003">
        <dgm:presLayoutVars>
          <dgm:bulletEnabled val="1"/>
        </dgm:presLayoutVars>
      </dgm:prSet>
      <dgm:spPr/>
    </dgm:pt>
    <dgm:pt modelId="{8F0AF7D7-9BF5-4E8F-8B6F-CF9ABCAB4EE0}" type="pres">
      <dgm:prSet presAssocID="{151AAA88-E0D3-4776-9C5D-B33715B00F67}" presName="childNode2tx" presStyleLbl="bgAcc1" presStyleIdx="3" presStyleCnt="4">
        <dgm:presLayoutVars>
          <dgm:bulletEnabled val="1"/>
        </dgm:presLayoutVars>
      </dgm:prSet>
      <dgm:spPr/>
    </dgm:pt>
    <dgm:pt modelId="{93A7E16C-F52F-4D7D-8460-A4C7A9C1236E}" type="pres">
      <dgm:prSet presAssocID="{151AAA88-E0D3-4776-9C5D-B33715B00F67}" presName="parentNode2" presStyleLbl="node1" presStyleIdx="3" presStyleCnt="4" custLinFactY="-6144" custLinFactNeighborX="2969" custLinFactNeighborY="-100000">
        <dgm:presLayoutVars>
          <dgm:chMax val="0"/>
          <dgm:bulletEnabled val="1"/>
        </dgm:presLayoutVars>
      </dgm:prSet>
      <dgm:spPr/>
    </dgm:pt>
    <dgm:pt modelId="{DB665D34-F09A-47A2-8833-4B43C556DD49}" type="pres">
      <dgm:prSet presAssocID="{151AAA88-E0D3-4776-9C5D-B33715B00F67}" presName="connSite2" presStyleCnt="0"/>
      <dgm:spPr/>
    </dgm:pt>
  </dgm:ptLst>
  <dgm:cxnLst>
    <dgm:cxn modelId="{41F0BD00-951B-4B5E-9DAF-5A65967FD256}" type="presOf" srcId="{29AEC791-6496-4855-B6FD-1B04107BCA43}" destId="{794D87AE-3E41-4B0A-A35A-A224A5AEC32E}" srcOrd="1" destOrd="3" presId="urn:microsoft.com/office/officeart/2005/8/layout/hProcess4"/>
    <dgm:cxn modelId="{DC70F306-D071-4D32-B79F-D995C05B8EE3}" type="presOf" srcId="{A72CAE05-C2DD-46BA-9FEF-760E57AF02C6}" destId="{BA833C83-9116-41EE-A227-D6EFF7929A11}" srcOrd="0" destOrd="1" presId="urn:microsoft.com/office/officeart/2005/8/layout/hProcess4"/>
    <dgm:cxn modelId="{E3219E14-A939-430E-A060-F6C981611AAF}" srcId="{F6454B7C-E264-4726-9063-AEB5E69DDC84}" destId="{76B0DB61-9ACF-45CE-9300-0639318AE074}" srcOrd="1" destOrd="0" parTransId="{BF1A901D-4779-4EFC-8032-A92905B8B78B}" sibTransId="{B889FAD5-4A1E-4DA0-8101-C306E29BB986}"/>
    <dgm:cxn modelId="{E00C3A1B-804A-4AB8-9363-749E569817B3}" srcId="{99F59D04-5E81-4441-9CED-A8CE81B4711E}" destId="{81287C70-CFC6-4B7E-9C9B-3F6CC9C0AD01}" srcOrd="1" destOrd="0" parTransId="{1F0857C9-CB0D-4EC5-AB7A-16176EE23AD5}" sibTransId="{C720C046-4AEA-45BB-AA35-73DC3006AD08}"/>
    <dgm:cxn modelId="{9676561D-6884-4BFC-9321-467DA00FD905}" srcId="{AD293570-1939-4494-97A7-AF76BB5BFFE8}" destId="{99F59D04-5E81-4441-9CED-A8CE81B4711E}" srcOrd="0" destOrd="0" parTransId="{E93147BE-E74C-43ED-A5C0-CAF01D5B5A55}" sibTransId="{8CC204E2-3968-4348-996B-349D4EBCC3D2}"/>
    <dgm:cxn modelId="{BAEE921E-590F-42C0-ADC9-E226E2642940}" type="presOf" srcId="{18ACC562-5976-4941-A247-0F6B0D1FAB0A}" destId="{9E0BCC25-4B4B-41A5-84E1-7F098B46F7F0}" srcOrd="0" destOrd="4" presId="urn:microsoft.com/office/officeart/2005/8/layout/hProcess4"/>
    <dgm:cxn modelId="{CD72A222-57E2-4CA5-820F-92918DC2DF79}" type="presOf" srcId="{7E9CAF4B-64C1-4383-BAD5-84E4E74E01CE}" destId="{42C6441D-F974-4CFD-9829-425EB5BA559F}" srcOrd="0" destOrd="0" presId="urn:microsoft.com/office/officeart/2005/8/layout/hProcess4"/>
    <dgm:cxn modelId="{75F7C526-C803-4ADA-98AE-A90063014A5E}" type="presOf" srcId="{151AAA88-E0D3-4776-9C5D-B33715B00F67}" destId="{93A7E16C-F52F-4D7D-8460-A4C7A9C1236E}" srcOrd="0" destOrd="0" presId="urn:microsoft.com/office/officeart/2005/8/layout/hProcess4"/>
    <dgm:cxn modelId="{9F64E228-016A-4416-9A1E-78C73C11868C}" srcId="{7E9CAF4B-64C1-4383-BAD5-84E4E74E01CE}" destId="{CC5B3515-BC68-46F9-8300-B99961A4B5CC}" srcOrd="1" destOrd="0" parTransId="{EA2CB35D-035C-4ABA-BE03-0BA534B84F8C}" sibTransId="{4D04FDD3-BF0A-4FB5-AF7D-4FFBCB08D988}"/>
    <dgm:cxn modelId="{A5545F29-D196-49DD-8DB3-4ECBECAD6071}" srcId="{051ADABD-89B4-4F4C-B7BF-A995A4B00005}" destId="{D9156AA2-C71B-4B6F-9DC5-D75710E59B94}" srcOrd="0" destOrd="0" parTransId="{08579861-4A89-4AAC-8214-9F3B46CA9E0F}" sibTransId="{4AE087D2-A848-49A8-9A07-1B8480D18DD1}"/>
    <dgm:cxn modelId="{48864C36-0AD4-4AF4-8FD5-48160DBDC4A7}" srcId="{99F59D04-5E81-4441-9CED-A8CE81B4711E}" destId="{29AEC791-6496-4855-B6FD-1B04107BCA43}" srcOrd="3" destOrd="0" parTransId="{59847EBD-41A5-444F-97AA-8B7D9DB3943C}" sibTransId="{D429F059-69C6-4844-9ACC-6EEE17E11E4E}"/>
    <dgm:cxn modelId="{93214F37-56E5-4546-B94F-48F2EB60C852}" srcId="{F6454B7C-E264-4726-9063-AEB5E69DDC84}" destId="{27CC965D-0F62-49A4-BF34-30E99096CC9C}" srcOrd="0" destOrd="0" parTransId="{DCA923D3-A889-43BA-8349-84ECFB077748}" sibTransId="{A3A6B6B4-C0B9-46B3-9FDF-768579D35450}"/>
    <dgm:cxn modelId="{92724F3F-3CF5-439D-973A-7BAF2CC2A1AF}" srcId="{99F59D04-5E81-4441-9CED-A8CE81B4711E}" destId="{BA92C5B3-351D-4243-A43F-0682DA546EE9}" srcOrd="0" destOrd="0" parTransId="{405EDD8C-E74A-446F-9311-2B0BB899D72C}" sibTransId="{096B44EC-8CA4-40F3-ADC1-9EC57F07E51E}"/>
    <dgm:cxn modelId="{33A3CD3F-D863-443D-A7F2-004898C832B5}" type="presOf" srcId="{CC5B3515-BC68-46F9-8300-B99961A4B5CC}" destId="{2986A48E-AA72-47A7-BEC3-6427F67AEB02}" srcOrd="1" destOrd="3" presId="urn:microsoft.com/office/officeart/2005/8/layout/hProcess4"/>
    <dgm:cxn modelId="{8C049B61-6FBC-431E-A096-A37D7B592297}" srcId="{151AAA88-E0D3-4776-9C5D-B33715B00F67}" destId="{A72CAE05-C2DD-46BA-9FEF-760E57AF02C6}" srcOrd="1" destOrd="0" parTransId="{7C99DF78-C02C-4496-B5F3-0AC8F19C9D55}" sibTransId="{D6E15DFA-3EDE-4EEF-9DC1-B463C3171E5F}"/>
    <dgm:cxn modelId="{14D62D64-1009-4596-B6C1-E879452FCDDE}" type="presOf" srcId="{BA92C5B3-351D-4243-A43F-0682DA546EE9}" destId="{794D87AE-3E41-4B0A-A35A-A224A5AEC32E}" srcOrd="1" destOrd="0" presId="urn:microsoft.com/office/officeart/2005/8/layout/hProcess4"/>
    <dgm:cxn modelId="{EF9EC345-9CE0-479C-ABBE-D7546F94BF61}" type="presOf" srcId="{FB8BCF8F-C141-4C21-B743-EF939A10269A}" destId="{777ECBC0-3211-4CD0-94F7-43EF43E65711}" srcOrd="1" destOrd="3" presId="urn:microsoft.com/office/officeart/2005/8/layout/hProcess4"/>
    <dgm:cxn modelId="{BEC7FD48-A60A-41DD-B323-AFEE48EE3842}" type="presOf" srcId="{D9156AA2-C71B-4B6F-9DC5-D75710E59B94}" destId="{777ECBC0-3211-4CD0-94F7-43EF43E65711}" srcOrd="1" destOrd="0" presId="urn:microsoft.com/office/officeart/2005/8/layout/hProcess4"/>
    <dgm:cxn modelId="{512F7A69-C828-4822-B0B7-8B38D8EDA91D}" type="presOf" srcId="{A72CAE05-C2DD-46BA-9FEF-760E57AF02C6}" destId="{8F0AF7D7-9BF5-4E8F-8B6F-CF9ABCAB4EE0}" srcOrd="1" destOrd="1" presId="urn:microsoft.com/office/officeart/2005/8/layout/hProcess4"/>
    <dgm:cxn modelId="{64A6966B-393B-411A-AA95-2B4B23A24D5D}" srcId="{AD293570-1939-4494-97A7-AF76BB5BFFE8}" destId="{7E9CAF4B-64C1-4383-BAD5-84E4E74E01CE}" srcOrd="1" destOrd="0" parTransId="{349F6866-D846-48B6-9441-0372CF82163B}" sibTransId="{7ECF2A80-6810-494E-A492-14531E6221CB}"/>
    <dgm:cxn modelId="{DC2E646D-AD8C-4280-821A-EE54A1989365}" srcId="{AD293570-1939-4494-97A7-AF76BB5BFFE8}" destId="{151AAA88-E0D3-4776-9C5D-B33715B00F67}" srcOrd="3" destOrd="0" parTransId="{370B89AA-D26A-4EBB-85FA-2C541DC3684F}" sibTransId="{DAAC2B7E-5803-49EA-A1B3-468FEFF953D9}"/>
    <dgm:cxn modelId="{ABEADE4E-E726-4793-B308-EBAB0D9426FC}" srcId="{051ADABD-89B4-4F4C-B7BF-A995A4B00005}" destId="{FB8BCF8F-C141-4C21-B743-EF939A10269A}" srcOrd="3" destOrd="0" parTransId="{63162967-330D-43D4-8513-864357538A8B}" sibTransId="{0D1F588D-5593-407A-B95B-C9E08AC6BBE9}"/>
    <dgm:cxn modelId="{7E7E1870-7776-4D06-B087-48655F90E594}" type="presOf" srcId="{F6454B7C-E264-4726-9063-AEB5E69DDC84}" destId="{2986A48E-AA72-47A7-BEC3-6427F67AEB02}" srcOrd="1" destOrd="0" presId="urn:microsoft.com/office/officeart/2005/8/layout/hProcess4"/>
    <dgm:cxn modelId="{B45D2551-1782-4D0A-990D-353B7AE7BAD5}" type="presOf" srcId="{1BF1C0FF-2E2B-4988-A029-90FD84F421FD}" destId="{5D08AD3D-F433-421B-858C-9AEECAFE06C1}" srcOrd="0" destOrd="2" presId="urn:microsoft.com/office/officeart/2005/8/layout/hProcess4"/>
    <dgm:cxn modelId="{AB11A971-859F-4BC0-9C3D-55478BFF13E8}" type="presOf" srcId="{70AF1C0B-7F75-4910-856A-91DF37D85C44}" destId="{5D08AD3D-F433-421B-858C-9AEECAFE06C1}" srcOrd="0" destOrd="1" presId="urn:microsoft.com/office/officeart/2005/8/layout/hProcess4"/>
    <dgm:cxn modelId="{42C6B771-F7B8-4226-8036-743AB27B81F1}" type="presOf" srcId="{70AF1C0B-7F75-4910-856A-91DF37D85C44}" destId="{777ECBC0-3211-4CD0-94F7-43EF43E65711}" srcOrd="1" destOrd="1" presId="urn:microsoft.com/office/officeart/2005/8/layout/hProcess4"/>
    <dgm:cxn modelId="{E0DE0273-467B-4DE6-86AA-E9D4E4754406}" type="presOf" srcId="{7ECF2A80-6810-494E-A492-14531E6221CB}" destId="{FC518A34-08B0-4BB7-9E3F-71AFF8C7DB5A}" srcOrd="0" destOrd="0" presId="urn:microsoft.com/office/officeart/2005/8/layout/hProcess4"/>
    <dgm:cxn modelId="{DA0F8A55-8690-4D50-87EE-221D39143A0C}" type="presOf" srcId="{56F42E05-A348-4A39-8D2F-5A2EFF38B202}" destId="{9E0BCC25-4B4B-41A5-84E1-7F098B46F7F0}" srcOrd="0" destOrd="2" presId="urn:microsoft.com/office/officeart/2005/8/layout/hProcess4"/>
    <dgm:cxn modelId="{9C285876-979A-45D1-A8ED-7CAD09073CA9}" type="presOf" srcId="{8CC204E2-3968-4348-996B-349D4EBCC3D2}" destId="{4C783869-1BE1-41A7-A498-4D98AE8936EF}" srcOrd="0" destOrd="0" presId="urn:microsoft.com/office/officeart/2005/8/layout/hProcess4"/>
    <dgm:cxn modelId="{75E29576-AC38-4346-B78B-B8BCCCC963B8}" type="presOf" srcId="{27CC965D-0F62-49A4-BF34-30E99096CC9C}" destId="{C1648759-996E-4783-98D3-D34FFC21F7DD}" srcOrd="0" destOrd="1" presId="urn:microsoft.com/office/officeart/2005/8/layout/hProcess4"/>
    <dgm:cxn modelId="{E0A17E78-BF5B-4820-A94C-EC207C63D8FC}" srcId="{051ADABD-89B4-4F4C-B7BF-A995A4B00005}" destId="{1BF1C0FF-2E2B-4988-A029-90FD84F421FD}" srcOrd="2" destOrd="0" parTransId="{E50415D7-1D69-463D-BD2A-E13DBCF35C7B}" sibTransId="{A427F13E-CC34-48DE-A821-3FF22C8D4E22}"/>
    <dgm:cxn modelId="{2E458579-A5BF-4CA9-90B0-E4CFE5B751B9}" type="presOf" srcId="{99DCEAF8-091D-44DB-B6C8-FB9439E8F721}" destId="{8F0AF7D7-9BF5-4E8F-8B6F-CF9ABCAB4EE0}" srcOrd="1" destOrd="2" presId="urn:microsoft.com/office/officeart/2005/8/layout/hProcess4"/>
    <dgm:cxn modelId="{73029959-8165-4A21-9F5C-2F9ED1DFC6B1}" type="presOf" srcId="{76B0DB61-9ACF-45CE-9300-0639318AE074}" destId="{C1648759-996E-4783-98D3-D34FFC21F7DD}" srcOrd="0" destOrd="2" presId="urn:microsoft.com/office/officeart/2005/8/layout/hProcess4"/>
    <dgm:cxn modelId="{2812305A-E6EE-4F52-8B61-A2957E4A100B}" type="presOf" srcId="{97D2A748-9FBB-4584-9749-550C3D4C2CD2}" destId="{BA833C83-9116-41EE-A227-D6EFF7929A11}" srcOrd="0" destOrd="0" presId="urn:microsoft.com/office/officeart/2005/8/layout/hProcess4"/>
    <dgm:cxn modelId="{45640284-27B9-406B-97A2-9DEBFE22AAB1}" srcId="{151AAA88-E0D3-4776-9C5D-B33715B00F67}" destId="{99DCEAF8-091D-44DB-B6C8-FB9439E8F721}" srcOrd="2" destOrd="0" parTransId="{675C7E54-8C5D-4D0D-AD75-24AF7B3B4519}" sibTransId="{E4C7EEB7-2E8C-4C87-9878-22EDCD4732B7}"/>
    <dgm:cxn modelId="{ACF2CB84-4032-4668-9481-997895F4C989}" type="presOf" srcId="{76B0DB61-9ACF-45CE-9300-0639318AE074}" destId="{2986A48E-AA72-47A7-BEC3-6427F67AEB02}" srcOrd="1" destOrd="2" presId="urn:microsoft.com/office/officeart/2005/8/layout/hProcess4"/>
    <dgm:cxn modelId="{55175C8E-6A99-400F-BEB7-430BDF845CD3}" type="presOf" srcId="{56F42E05-A348-4A39-8D2F-5A2EFF38B202}" destId="{794D87AE-3E41-4B0A-A35A-A224A5AEC32E}" srcOrd="1" destOrd="2" presId="urn:microsoft.com/office/officeart/2005/8/layout/hProcess4"/>
    <dgm:cxn modelId="{D4F7C18E-1F30-4E56-AF2E-EB2BE01EC6AB}" type="presOf" srcId="{29AEC791-6496-4855-B6FD-1B04107BCA43}" destId="{9E0BCC25-4B4B-41A5-84E1-7F098B46F7F0}" srcOrd="0" destOrd="3" presId="urn:microsoft.com/office/officeart/2005/8/layout/hProcess4"/>
    <dgm:cxn modelId="{522FB99A-4FAC-4136-99AD-DC919C4EE144}" type="presOf" srcId="{CC5B3515-BC68-46F9-8300-B99961A4B5CC}" destId="{C1648759-996E-4783-98D3-D34FFC21F7DD}" srcOrd="0" destOrd="3" presId="urn:microsoft.com/office/officeart/2005/8/layout/hProcess4"/>
    <dgm:cxn modelId="{8E2ECD9B-180B-4E7C-A221-EE55432BE24C}" srcId="{051ADABD-89B4-4F4C-B7BF-A995A4B00005}" destId="{70AF1C0B-7F75-4910-856A-91DF37D85C44}" srcOrd="1" destOrd="0" parTransId="{9A94DCE4-68C4-4A27-8A7C-35BB3DF932ED}" sibTransId="{603001EC-B68F-4AAC-A1C3-5E06B63A10F9}"/>
    <dgm:cxn modelId="{D45882A7-CEC1-4C6B-A39E-888DCF301FAE}" type="presOf" srcId="{81287C70-CFC6-4B7E-9C9B-3F6CC9C0AD01}" destId="{9E0BCC25-4B4B-41A5-84E1-7F098B46F7F0}" srcOrd="0" destOrd="1" presId="urn:microsoft.com/office/officeart/2005/8/layout/hProcess4"/>
    <dgm:cxn modelId="{2F80BAA7-A525-4521-B670-44A9F9E9F88F}" type="presOf" srcId="{27CC965D-0F62-49A4-BF34-30E99096CC9C}" destId="{2986A48E-AA72-47A7-BEC3-6427F67AEB02}" srcOrd="1" destOrd="1" presId="urn:microsoft.com/office/officeart/2005/8/layout/hProcess4"/>
    <dgm:cxn modelId="{96E2BBAE-57E6-4281-A605-90126B7098EA}" type="presOf" srcId="{99DCEAF8-091D-44DB-B6C8-FB9439E8F721}" destId="{BA833C83-9116-41EE-A227-D6EFF7929A11}" srcOrd="0" destOrd="2" presId="urn:microsoft.com/office/officeart/2005/8/layout/hProcess4"/>
    <dgm:cxn modelId="{A2FB1DAF-6B47-4AD5-82B6-3AA1E11E3762}" srcId="{AD293570-1939-4494-97A7-AF76BB5BFFE8}" destId="{051ADABD-89B4-4F4C-B7BF-A995A4B00005}" srcOrd="2" destOrd="0" parTransId="{8CB52120-38F7-4A2D-ABD1-BD6DCA960259}" sibTransId="{CCCDE5A9-46CC-4B47-95B7-CEA9DBC68153}"/>
    <dgm:cxn modelId="{0D2C68B6-07E0-4C8E-9F33-5A97139449C6}" type="presOf" srcId="{F6454B7C-E264-4726-9063-AEB5E69DDC84}" destId="{C1648759-996E-4783-98D3-D34FFC21F7DD}" srcOrd="0" destOrd="0" presId="urn:microsoft.com/office/officeart/2005/8/layout/hProcess4"/>
    <dgm:cxn modelId="{D98ABCC1-8170-4968-A498-1E098D375A99}" type="presOf" srcId="{D9156AA2-C71B-4B6F-9DC5-D75710E59B94}" destId="{5D08AD3D-F433-421B-858C-9AEECAFE06C1}" srcOrd="0" destOrd="0" presId="urn:microsoft.com/office/officeart/2005/8/layout/hProcess4"/>
    <dgm:cxn modelId="{C54DCDC3-81ED-4867-ACA7-44AA0AE51320}" type="presOf" srcId="{18ACC562-5976-4941-A247-0F6B0D1FAB0A}" destId="{794D87AE-3E41-4B0A-A35A-A224A5AEC32E}" srcOrd="1" destOrd="4" presId="urn:microsoft.com/office/officeart/2005/8/layout/hProcess4"/>
    <dgm:cxn modelId="{E25EBAC5-0881-4DF3-94C3-D85963BCFA8E}" srcId="{7E9CAF4B-64C1-4383-BAD5-84E4E74E01CE}" destId="{F6454B7C-E264-4726-9063-AEB5E69DDC84}" srcOrd="0" destOrd="0" parTransId="{85E29A87-0000-49F5-8DB9-398264944B88}" sibTransId="{C69CEFA5-2DE1-4804-964C-237D2ADCA089}"/>
    <dgm:cxn modelId="{E571F0C5-D89C-4E0E-8304-61A7CF7BE4F6}" type="presOf" srcId="{FB8BCF8F-C141-4C21-B743-EF939A10269A}" destId="{5D08AD3D-F433-421B-858C-9AEECAFE06C1}" srcOrd="0" destOrd="3" presId="urn:microsoft.com/office/officeart/2005/8/layout/hProcess4"/>
    <dgm:cxn modelId="{BCE53FC6-1438-4FAA-9785-509F00FB573A}" type="presOf" srcId="{051ADABD-89B4-4F4C-B7BF-A995A4B00005}" destId="{0D9785A9-BD53-43C3-9C2F-5DF53FA1FC30}" srcOrd="0" destOrd="0" presId="urn:microsoft.com/office/officeart/2005/8/layout/hProcess4"/>
    <dgm:cxn modelId="{A91CE4C6-DEE4-4A5D-8B1E-CC6249A644B3}" type="presOf" srcId="{99F59D04-5E81-4441-9CED-A8CE81B4711E}" destId="{EFE83E02-B7FF-4C6F-A19F-E172A2BC2ECC}" srcOrd="0" destOrd="0" presId="urn:microsoft.com/office/officeart/2005/8/layout/hProcess4"/>
    <dgm:cxn modelId="{9020A4C7-9F8E-4A1C-87E1-BC416CA39342}" type="presOf" srcId="{1BF1C0FF-2E2B-4988-A029-90FD84F421FD}" destId="{777ECBC0-3211-4CD0-94F7-43EF43E65711}" srcOrd="1" destOrd="2" presId="urn:microsoft.com/office/officeart/2005/8/layout/hProcess4"/>
    <dgm:cxn modelId="{DA12C7CB-A607-4657-9922-842E9D1EED7D}" srcId="{99F59D04-5E81-4441-9CED-A8CE81B4711E}" destId="{56F42E05-A348-4A39-8D2F-5A2EFF38B202}" srcOrd="2" destOrd="0" parTransId="{5357CCB4-7D7D-4FA0-854E-8BE22C00C684}" sibTransId="{5D45F5D5-DF1B-4907-BCE8-7A1A1B909133}"/>
    <dgm:cxn modelId="{46603DD0-0661-43A7-B984-B9826613D657}" type="presOf" srcId="{CCCDE5A9-46CC-4B47-95B7-CEA9DBC68153}" destId="{93BB89AC-019D-4C2C-A550-2AA5FCA0B97D}" srcOrd="0" destOrd="0" presId="urn:microsoft.com/office/officeart/2005/8/layout/hProcess4"/>
    <dgm:cxn modelId="{99355CD1-3299-4F54-B9C9-BF42E6189819}" type="presOf" srcId="{97D2A748-9FBB-4584-9749-550C3D4C2CD2}" destId="{8F0AF7D7-9BF5-4E8F-8B6F-CF9ABCAB4EE0}" srcOrd="1" destOrd="0" presId="urn:microsoft.com/office/officeart/2005/8/layout/hProcess4"/>
    <dgm:cxn modelId="{D0221CE1-7E22-463A-911E-59AF8380C03A}" type="presOf" srcId="{81287C70-CFC6-4B7E-9C9B-3F6CC9C0AD01}" destId="{794D87AE-3E41-4B0A-A35A-A224A5AEC32E}" srcOrd="1" destOrd="1" presId="urn:microsoft.com/office/officeart/2005/8/layout/hProcess4"/>
    <dgm:cxn modelId="{63ADDBE2-8291-4AD8-B661-74EA43A23472}" type="presOf" srcId="{BA92C5B3-351D-4243-A43F-0682DA546EE9}" destId="{9E0BCC25-4B4B-41A5-84E1-7F098B46F7F0}" srcOrd="0" destOrd="0" presId="urn:microsoft.com/office/officeart/2005/8/layout/hProcess4"/>
    <dgm:cxn modelId="{325ABCEF-C277-4376-AB5C-B448505C14BE}" srcId="{151AAA88-E0D3-4776-9C5D-B33715B00F67}" destId="{97D2A748-9FBB-4584-9749-550C3D4C2CD2}" srcOrd="0" destOrd="0" parTransId="{411A0A53-3BCE-4A45-99C1-13920B4F05A6}" sibTransId="{AF1318E6-D39C-4D21-889C-4DA3D06352C4}"/>
    <dgm:cxn modelId="{70A068F5-DE3B-46BC-ADE5-73FEA1278D30}" srcId="{99F59D04-5E81-4441-9CED-A8CE81B4711E}" destId="{18ACC562-5976-4941-A247-0F6B0D1FAB0A}" srcOrd="4" destOrd="0" parTransId="{D38861AC-1FE3-480B-9CBB-DB10B38C41FE}" sibTransId="{C9A75D30-5ED8-4B76-A66C-6F441CA5CBD2}"/>
    <dgm:cxn modelId="{1986C5F6-CFE7-44D3-96C5-6264BA2FC607}" type="presOf" srcId="{AD293570-1939-4494-97A7-AF76BB5BFFE8}" destId="{095B062B-11A9-4AF8-875C-E87AD1086AA5}" srcOrd="0" destOrd="0" presId="urn:microsoft.com/office/officeart/2005/8/layout/hProcess4"/>
    <dgm:cxn modelId="{2F5A317B-B9DF-4567-8BFB-7B777FE08761}" type="presParOf" srcId="{095B062B-11A9-4AF8-875C-E87AD1086AA5}" destId="{E70144A8-3480-4B0F-BF5B-5456708D34C8}" srcOrd="0" destOrd="0" presId="urn:microsoft.com/office/officeart/2005/8/layout/hProcess4"/>
    <dgm:cxn modelId="{FFA9052C-7DA5-489C-BB3F-8EE030590C22}" type="presParOf" srcId="{095B062B-11A9-4AF8-875C-E87AD1086AA5}" destId="{DBE1F6EB-CC09-4F9A-B176-AAAFFF379A46}" srcOrd="1" destOrd="0" presId="urn:microsoft.com/office/officeart/2005/8/layout/hProcess4"/>
    <dgm:cxn modelId="{9C57D97C-BE8E-432A-B2C6-5E6BEF0DAC7D}" type="presParOf" srcId="{095B062B-11A9-4AF8-875C-E87AD1086AA5}" destId="{7B5829B5-33DF-4902-9C38-4B0B5072339C}" srcOrd="2" destOrd="0" presId="urn:microsoft.com/office/officeart/2005/8/layout/hProcess4"/>
    <dgm:cxn modelId="{D9A9E05A-B822-4EC5-BDCE-409FCA59007E}" type="presParOf" srcId="{7B5829B5-33DF-4902-9C38-4B0B5072339C}" destId="{3126304D-CF18-4C56-8D27-BF4DED94BBB7}" srcOrd="0" destOrd="0" presId="urn:microsoft.com/office/officeart/2005/8/layout/hProcess4"/>
    <dgm:cxn modelId="{D8A8314E-26DA-4845-9200-67609FC233FB}" type="presParOf" srcId="{3126304D-CF18-4C56-8D27-BF4DED94BBB7}" destId="{5FF9312A-A139-4CE6-8622-157F3E282CA9}" srcOrd="0" destOrd="0" presId="urn:microsoft.com/office/officeart/2005/8/layout/hProcess4"/>
    <dgm:cxn modelId="{DF6832E2-0626-41E1-9762-3B923BCCDA5A}" type="presParOf" srcId="{3126304D-CF18-4C56-8D27-BF4DED94BBB7}" destId="{9E0BCC25-4B4B-41A5-84E1-7F098B46F7F0}" srcOrd="1" destOrd="0" presId="urn:microsoft.com/office/officeart/2005/8/layout/hProcess4"/>
    <dgm:cxn modelId="{E340F58B-D553-43A1-9245-B62F919C6337}" type="presParOf" srcId="{3126304D-CF18-4C56-8D27-BF4DED94BBB7}" destId="{794D87AE-3E41-4B0A-A35A-A224A5AEC32E}" srcOrd="2" destOrd="0" presId="urn:microsoft.com/office/officeart/2005/8/layout/hProcess4"/>
    <dgm:cxn modelId="{B006E503-431F-446F-B59C-4CEA1319F2EB}" type="presParOf" srcId="{3126304D-CF18-4C56-8D27-BF4DED94BBB7}" destId="{EFE83E02-B7FF-4C6F-A19F-E172A2BC2ECC}" srcOrd="3" destOrd="0" presId="urn:microsoft.com/office/officeart/2005/8/layout/hProcess4"/>
    <dgm:cxn modelId="{63F656D3-BB13-47E1-B771-65D0DC9C3786}" type="presParOf" srcId="{3126304D-CF18-4C56-8D27-BF4DED94BBB7}" destId="{5A6D0A6D-805C-46DD-8DCB-7830B37C0ECF}" srcOrd="4" destOrd="0" presId="urn:microsoft.com/office/officeart/2005/8/layout/hProcess4"/>
    <dgm:cxn modelId="{DEEDD6A4-8FB4-462E-8964-8C04FA6EFD0F}" type="presParOf" srcId="{7B5829B5-33DF-4902-9C38-4B0B5072339C}" destId="{4C783869-1BE1-41A7-A498-4D98AE8936EF}" srcOrd="1" destOrd="0" presId="urn:microsoft.com/office/officeart/2005/8/layout/hProcess4"/>
    <dgm:cxn modelId="{B806D39B-7996-49C5-908C-74613FA1BA5E}" type="presParOf" srcId="{7B5829B5-33DF-4902-9C38-4B0B5072339C}" destId="{28AA5637-471D-40B1-99BC-CAE48E419D28}" srcOrd="2" destOrd="0" presId="urn:microsoft.com/office/officeart/2005/8/layout/hProcess4"/>
    <dgm:cxn modelId="{966F9B7B-8525-42AB-9B72-13932AEFE5B4}" type="presParOf" srcId="{28AA5637-471D-40B1-99BC-CAE48E419D28}" destId="{687F5F8E-F74A-46D1-944C-82231ED64DDF}" srcOrd="0" destOrd="0" presId="urn:microsoft.com/office/officeart/2005/8/layout/hProcess4"/>
    <dgm:cxn modelId="{A92F86A7-1C5D-4FD0-A99D-F7DD0511DAF8}" type="presParOf" srcId="{28AA5637-471D-40B1-99BC-CAE48E419D28}" destId="{C1648759-996E-4783-98D3-D34FFC21F7DD}" srcOrd="1" destOrd="0" presId="urn:microsoft.com/office/officeart/2005/8/layout/hProcess4"/>
    <dgm:cxn modelId="{8C61E0D5-5E22-4284-92C2-24084058033B}" type="presParOf" srcId="{28AA5637-471D-40B1-99BC-CAE48E419D28}" destId="{2986A48E-AA72-47A7-BEC3-6427F67AEB02}" srcOrd="2" destOrd="0" presId="urn:microsoft.com/office/officeart/2005/8/layout/hProcess4"/>
    <dgm:cxn modelId="{FE6961BA-0185-4476-8485-1BD7277D1753}" type="presParOf" srcId="{28AA5637-471D-40B1-99BC-CAE48E419D28}" destId="{42C6441D-F974-4CFD-9829-425EB5BA559F}" srcOrd="3" destOrd="0" presId="urn:microsoft.com/office/officeart/2005/8/layout/hProcess4"/>
    <dgm:cxn modelId="{0B078F0F-13D4-4F07-83C4-D75CB836CE83}" type="presParOf" srcId="{28AA5637-471D-40B1-99BC-CAE48E419D28}" destId="{0F584AB5-69B3-4B7F-BC41-958E0D32F658}" srcOrd="4" destOrd="0" presId="urn:microsoft.com/office/officeart/2005/8/layout/hProcess4"/>
    <dgm:cxn modelId="{64480340-96D0-4144-B047-719E22E82593}" type="presParOf" srcId="{7B5829B5-33DF-4902-9C38-4B0B5072339C}" destId="{FC518A34-08B0-4BB7-9E3F-71AFF8C7DB5A}" srcOrd="3" destOrd="0" presId="urn:microsoft.com/office/officeart/2005/8/layout/hProcess4"/>
    <dgm:cxn modelId="{D8D574A7-9150-4389-A707-6F0F04866A40}" type="presParOf" srcId="{7B5829B5-33DF-4902-9C38-4B0B5072339C}" destId="{79230DAC-EFF0-41D0-B98F-90394FE595D5}" srcOrd="4" destOrd="0" presId="urn:microsoft.com/office/officeart/2005/8/layout/hProcess4"/>
    <dgm:cxn modelId="{2ECD4350-21A8-4F87-B123-2A242CFF4BE8}" type="presParOf" srcId="{79230DAC-EFF0-41D0-B98F-90394FE595D5}" destId="{4EA81D8A-843A-4D31-B26E-DD7C3B305571}" srcOrd="0" destOrd="0" presId="urn:microsoft.com/office/officeart/2005/8/layout/hProcess4"/>
    <dgm:cxn modelId="{31900719-96CE-4C96-B9E4-DDAD789DE2D4}" type="presParOf" srcId="{79230DAC-EFF0-41D0-B98F-90394FE595D5}" destId="{5D08AD3D-F433-421B-858C-9AEECAFE06C1}" srcOrd="1" destOrd="0" presId="urn:microsoft.com/office/officeart/2005/8/layout/hProcess4"/>
    <dgm:cxn modelId="{986D1503-3D88-4175-96D2-B34094051C67}" type="presParOf" srcId="{79230DAC-EFF0-41D0-B98F-90394FE595D5}" destId="{777ECBC0-3211-4CD0-94F7-43EF43E65711}" srcOrd="2" destOrd="0" presId="urn:microsoft.com/office/officeart/2005/8/layout/hProcess4"/>
    <dgm:cxn modelId="{5E3365BB-D0CB-4B6C-B965-A1A7DF305BCA}" type="presParOf" srcId="{79230DAC-EFF0-41D0-B98F-90394FE595D5}" destId="{0D9785A9-BD53-43C3-9C2F-5DF53FA1FC30}" srcOrd="3" destOrd="0" presId="urn:microsoft.com/office/officeart/2005/8/layout/hProcess4"/>
    <dgm:cxn modelId="{C2986FE5-AFAD-4DCD-8838-7D87FCB11FE1}" type="presParOf" srcId="{79230DAC-EFF0-41D0-B98F-90394FE595D5}" destId="{2C411E3C-C2A3-49B7-B9FF-96082EA6C89B}" srcOrd="4" destOrd="0" presId="urn:microsoft.com/office/officeart/2005/8/layout/hProcess4"/>
    <dgm:cxn modelId="{E23C7595-ABE2-4F76-B106-E26915054FC3}" type="presParOf" srcId="{7B5829B5-33DF-4902-9C38-4B0B5072339C}" destId="{93BB89AC-019D-4C2C-A550-2AA5FCA0B97D}" srcOrd="5" destOrd="0" presId="urn:microsoft.com/office/officeart/2005/8/layout/hProcess4"/>
    <dgm:cxn modelId="{BB650104-FED6-4144-A59D-2D23764FBB44}" type="presParOf" srcId="{7B5829B5-33DF-4902-9C38-4B0B5072339C}" destId="{A0225F27-FA39-4323-8700-897E48D87CBB}" srcOrd="6" destOrd="0" presId="urn:microsoft.com/office/officeart/2005/8/layout/hProcess4"/>
    <dgm:cxn modelId="{D6B02F63-81F1-4680-8CC3-775D56F2AB31}" type="presParOf" srcId="{A0225F27-FA39-4323-8700-897E48D87CBB}" destId="{A9DFF439-5D08-4D5B-9AB0-927BA7B35746}" srcOrd="0" destOrd="0" presId="urn:microsoft.com/office/officeart/2005/8/layout/hProcess4"/>
    <dgm:cxn modelId="{A10F70FE-73FF-427C-AC31-C8EB84A0D3B8}" type="presParOf" srcId="{A0225F27-FA39-4323-8700-897E48D87CBB}" destId="{BA833C83-9116-41EE-A227-D6EFF7929A11}" srcOrd="1" destOrd="0" presId="urn:microsoft.com/office/officeart/2005/8/layout/hProcess4"/>
    <dgm:cxn modelId="{EA0B0F4A-D1F8-4923-A007-A105F5914720}" type="presParOf" srcId="{A0225F27-FA39-4323-8700-897E48D87CBB}" destId="{8F0AF7D7-9BF5-4E8F-8B6F-CF9ABCAB4EE0}" srcOrd="2" destOrd="0" presId="urn:microsoft.com/office/officeart/2005/8/layout/hProcess4"/>
    <dgm:cxn modelId="{1EB4C19C-2D82-4ADD-AF80-BA5E04AE7F1D}" type="presParOf" srcId="{A0225F27-FA39-4323-8700-897E48D87CBB}" destId="{93A7E16C-F52F-4D7D-8460-A4C7A9C1236E}" srcOrd="3" destOrd="0" presId="urn:microsoft.com/office/officeart/2005/8/layout/hProcess4"/>
    <dgm:cxn modelId="{4A1875BD-D1FB-4910-8C21-A568080CF359}" type="presParOf" srcId="{A0225F27-FA39-4323-8700-897E48D87CBB}" destId="{DB665D34-F09A-47A2-8833-4B43C556DD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293570-1939-4494-97A7-AF76BB5BFFE8}" type="doc">
      <dgm:prSet loTypeId="urn:microsoft.com/office/officeart/2005/8/layout/hProcess4" loCatId="process" qsTypeId="urn:microsoft.com/office/officeart/2005/8/quickstyle/simple1" qsCatId="simple" csTypeId="urn:microsoft.com/office/officeart/2005/8/colors/accent0_3" csCatId="mainScheme" phldr="1"/>
      <dgm:spPr/>
    </dgm:pt>
    <dgm:pt modelId="{99F59D04-5E81-4441-9CED-A8CE81B4711E}">
      <dgm:prSet phldrT="[Text]"/>
      <dgm:spPr/>
      <dgm:t>
        <a:bodyPr/>
        <a:lstStyle/>
        <a:p>
          <a:r>
            <a:rPr lang="pt-BR" dirty="0"/>
            <a:t>Pré-alocação (z</a:t>
          </a:r>
          <a:r>
            <a:rPr lang="pt-BR" baseline="-25000" dirty="0"/>
            <a:t>corte</a:t>
          </a:r>
          <a:r>
            <a:rPr lang="pt-BR" dirty="0"/>
            <a:t>)</a:t>
          </a:r>
          <a:endParaRPr lang="en-US" dirty="0"/>
        </a:p>
      </dgm:t>
    </dgm:pt>
    <dgm:pt modelId="{E93147BE-E74C-43ED-A5C0-CAF01D5B5A55}" type="parTrans" cxnId="{9676561D-6884-4BFC-9321-467DA00FD905}">
      <dgm:prSet/>
      <dgm:spPr/>
      <dgm:t>
        <a:bodyPr/>
        <a:lstStyle/>
        <a:p>
          <a:endParaRPr lang="en-US"/>
        </a:p>
      </dgm:t>
    </dgm:pt>
    <dgm:pt modelId="{8CC204E2-3968-4348-996B-349D4EBCC3D2}" type="sibTrans" cxnId="{9676561D-6884-4BFC-9321-467DA00FD905}">
      <dgm:prSet/>
      <dgm:spPr/>
      <dgm:t>
        <a:bodyPr/>
        <a:lstStyle/>
        <a:p>
          <a:endParaRPr lang="en-US"/>
        </a:p>
      </dgm:t>
    </dgm:pt>
    <dgm:pt modelId="{7E9CAF4B-64C1-4383-BAD5-84E4E74E01CE}">
      <dgm:prSet phldrT="[Text]"/>
      <dgm:spPr/>
      <dgm:t>
        <a:bodyPr/>
        <a:lstStyle/>
        <a:p>
          <a:r>
            <a:rPr lang="pt-BR" dirty="0"/>
            <a:t>Alocação (Hte)</a:t>
          </a:r>
          <a:endParaRPr lang="en-US" dirty="0"/>
        </a:p>
      </dgm:t>
    </dgm:pt>
    <dgm:pt modelId="{349F6866-D846-48B6-9441-0372CF82163B}" type="parTrans" cxnId="{64A6966B-393B-411A-AA95-2B4B23A24D5D}">
      <dgm:prSet/>
      <dgm:spPr/>
      <dgm:t>
        <a:bodyPr/>
        <a:lstStyle/>
        <a:p>
          <a:endParaRPr lang="en-US"/>
        </a:p>
      </dgm:t>
    </dgm:pt>
    <dgm:pt modelId="{7ECF2A80-6810-494E-A492-14531E6221CB}" type="sibTrans" cxnId="{64A6966B-393B-411A-AA95-2B4B23A24D5D}">
      <dgm:prSet/>
      <dgm:spPr/>
      <dgm:t>
        <a:bodyPr/>
        <a:lstStyle/>
        <a:p>
          <a:endParaRPr lang="en-US"/>
        </a:p>
      </dgm:t>
    </dgm:pt>
    <dgm:pt modelId="{051ADABD-89B4-4F4C-B7BF-A995A4B00005}">
      <dgm:prSet phldrT="[Text]"/>
      <dgm:spPr/>
      <dgm:t>
        <a:bodyPr/>
        <a:lstStyle/>
        <a:p>
          <a:r>
            <a:rPr lang="pt-BR" dirty="0"/>
            <a:t>Busca determinística</a:t>
          </a:r>
          <a:endParaRPr lang="en-US" dirty="0"/>
        </a:p>
      </dgm:t>
    </dgm:pt>
    <dgm:pt modelId="{8CB52120-38F7-4A2D-ABD1-BD6DCA960259}" type="parTrans" cxnId="{A2FB1DAF-6B47-4AD5-82B6-3AA1E11E3762}">
      <dgm:prSet/>
      <dgm:spPr/>
      <dgm:t>
        <a:bodyPr/>
        <a:lstStyle/>
        <a:p>
          <a:endParaRPr lang="en-US"/>
        </a:p>
      </dgm:t>
    </dgm:pt>
    <dgm:pt modelId="{CCCDE5A9-46CC-4B47-95B7-CEA9DBC68153}" type="sibTrans" cxnId="{A2FB1DAF-6B47-4AD5-82B6-3AA1E11E3762}">
      <dgm:prSet/>
      <dgm:spPr/>
      <dgm:t>
        <a:bodyPr/>
        <a:lstStyle/>
        <a:p>
          <a:endParaRPr lang="en-US"/>
        </a:p>
      </dgm:t>
    </dgm:pt>
    <dgm:pt modelId="{F6454B7C-E264-4726-9063-AEB5E69DDC84}">
      <dgm:prSet custT="1"/>
      <dgm:spPr/>
      <dgm:t>
        <a:bodyPr/>
        <a:lstStyle/>
        <a:p>
          <a:r>
            <a:rPr lang="pt-BR" sz="1400" dirty="0"/>
            <a:t>Tarefas alocadas de forma intercalada em ambos os conjuntos</a:t>
          </a:r>
          <a:endParaRPr lang="en-US" sz="1400" dirty="0"/>
        </a:p>
      </dgm:t>
    </dgm:pt>
    <dgm:pt modelId="{85E29A87-0000-49F5-8DB9-398264944B88}" type="parTrans" cxnId="{E25EBAC5-0881-4DF3-94C3-D85963BCFA8E}">
      <dgm:prSet/>
      <dgm:spPr/>
      <dgm:t>
        <a:bodyPr/>
        <a:lstStyle/>
        <a:p>
          <a:endParaRPr lang="en-US"/>
        </a:p>
      </dgm:t>
    </dgm:pt>
    <dgm:pt modelId="{C69CEFA5-2DE1-4804-964C-237D2ADCA089}" type="sibTrans" cxnId="{E25EBAC5-0881-4DF3-94C3-D85963BCFA8E}">
      <dgm:prSet/>
      <dgm:spPr/>
      <dgm:t>
        <a:bodyPr/>
        <a:lstStyle/>
        <a:p>
          <a:endParaRPr lang="en-US"/>
        </a:p>
      </dgm:t>
    </dgm:pt>
    <dgm:pt modelId="{CC5B3515-BC68-46F9-8300-B99961A4B5CC}">
      <dgm:prSet custT="1"/>
      <dgm:spPr/>
      <dgm:t>
        <a:bodyPr/>
        <a:lstStyle/>
        <a:p>
          <a:r>
            <a:rPr lang="pt-BR" sz="1400" dirty="0"/>
            <a:t>Após alocação, tarefas ordenadas conforme propriedade </a:t>
          </a:r>
          <a:r>
            <a:rPr lang="pt-BR" sz="1400" b="1" dirty="0"/>
            <a:t>em V</a:t>
          </a:r>
          <a:endParaRPr lang="en-US" sz="1400" dirty="0"/>
        </a:p>
      </dgm:t>
    </dgm:pt>
    <dgm:pt modelId="{EA2CB35D-035C-4ABA-BE03-0BA534B84F8C}" type="parTrans" cxnId="{9F64E228-016A-4416-9A1E-78C73C11868C}">
      <dgm:prSet/>
      <dgm:spPr/>
      <dgm:t>
        <a:bodyPr/>
        <a:lstStyle/>
        <a:p>
          <a:endParaRPr lang="en-US"/>
        </a:p>
      </dgm:t>
    </dgm:pt>
    <dgm:pt modelId="{4D04FDD3-BF0A-4FB5-AF7D-4FFBCB08D988}" type="sibTrans" cxnId="{9F64E228-016A-4416-9A1E-78C73C11868C}">
      <dgm:prSet/>
      <dgm:spPr/>
      <dgm:t>
        <a:bodyPr/>
        <a:lstStyle/>
        <a:p>
          <a:endParaRPr lang="en-US"/>
        </a:p>
      </dgm:t>
    </dgm:pt>
    <dgm:pt modelId="{27CC965D-0F62-49A4-BF34-30E99096CC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T</a:t>
          </a:r>
          <a:endParaRPr lang="en-US" sz="1400" dirty="0"/>
        </a:p>
      </dgm:t>
    </dgm:pt>
    <dgm:pt modelId="{DCA923D3-A889-43BA-8349-84ECFB077748}" type="parTrans" cxnId="{93214F37-56E5-4546-B94F-48F2EB60C852}">
      <dgm:prSet/>
      <dgm:spPr/>
      <dgm:t>
        <a:bodyPr/>
        <a:lstStyle/>
        <a:p>
          <a:endParaRPr lang="en-US"/>
        </a:p>
      </dgm:t>
    </dgm:pt>
    <dgm:pt modelId="{A3A6B6B4-C0B9-46B3-9FDF-768579D35450}" type="sibTrans" cxnId="{93214F37-56E5-4546-B94F-48F2EB60C852}">
      <dgm:prSet/>
      <dgm:spPr/>
      <dgm:t>
        <a:bodyPr/>
        <a:lstStyle/>
        <a:p>
          <a:endParaRPr lang="en-US"/>
        </a:p>
      </dgm:t>
    </dgm:pt>
    <dgm:pt modelId="{76B0DB61-9ACF-45CE-9300-0639318AE0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400" b="1" dirty="0"/>
            <a:t>b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r>
            <a:rPr lang="pt-BR" sz="1400" b="1" baseline="0" dirty="0"/>
            <a:t> </a:t>
          </a:r>
          <a:r>
            <a:rPr lang="pt-BR" sz="1400" baseline="0" dirty="0"/>
            <a:t>decrescente no set E</a:t>
          </a:r>
          <a:endParaRPr lang="en-US" sz="1400" dirty="0"/>
        </a:p>
      </dgm:t>
    </dgm:pt>
    <dgm:pt modelId="{B889FAD5-4A1E-4DA0-8101-C306E29BB986}" type="sibTrans" cxnId="{E3219E14-A939-430E-A060-F6C981611AAF}">
      <dgm:prSet/>
      <dgm:spPr/>
      <dgm:t>
        <a:bodyPr/>
        <a:lstStyle/>
        <a:p>
          <a:endParaRPr lang="en-US"/>
        </a:p>
      </dgm:t>
    </dgm:pt>
    <dgm:pt modelId="{BF1A901D-4779-4EFC-8032-A92905B8B78B}" type="parTrans" cxnId="{E3219E14-A939-430E-A060-F6C981611AAF}">
      <dgm:prSet/>
      <dgm:spPr/>
      <dgm:t>
        <a:bodyPr/>
        <a:lstStyle/>
        <a:p>
          <a:endParaRPr lang="en-US"/>
        </a:p>
      </dgm:t>
    </dgm:pt>
    <dgm:pt modelId="{151AAA88-E0D3-4776-9C5D-B33715B00F67}">
      <dgm:prSet custT="1"/>
      <dgm:spPr/>
      <dgm:t>
        <a:bodyPr/>
        <a:lstStyle/>
        <a:p>
          <a:r>
            <a:rPr lang="pt-BR" sz="1800" dirty="0"/>
            <a:t>Busca em z’s</a:t>
          </a:r>
          <a:endParaRPr lang="en-US" sz="1800" b="1" dirty="0"/>
        </a:p>
      </dgm:t>
    </dgm:pt>
    <dgm:pt modelId="{370B89AA-D26A-4EBB-85FA-2C541DC3684F}" type="parTrans" cxnId="{DC2E646D-AD8C-4280-821A-EE54A1989365}">
      <dgm:prSet/>
      <dgm:spPr/>
      <dgm:t>
        <a:bodyPr/>
        <a:lstStyle/>
        <a:p>
          <a:endParaRPr lang="en-US"/>
        </a:p>
      </dgm:t>
    </dgm:pt>
    <dgm:pt modelId="{DAAC2B7E-5803-49EA-A1B3-468FEFF953D9}" type="sibTrans" cxnId="{DC2E646D-AD8C-4280-821A-EE54A1989365}">
      <dgm:prSet/>
      <dgm:spPr/>
      <dgm:t>
        <a:bodyPr/>
        <a:lstStyle/>
        <a:p>
          <a:endParaRPr lang="en-US"/>
        </a:p>
      </dgm:t>
    </dgm:pt>
    <dgm:pt modelId="{BA92C5B3-351D-4243-A43F-0682DA546EE9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96B44EC-8CA4-40F3-ADC1-9EC57F07E51E}" type="sibTrans" cxnId="{92724F3F-3CF5-439D-973A-7BAF2CC2A1AF}">
      <dgm:prSet/>
      <dgm:spPr/>
      <dgm:t>
        <a:bodyPr/>
        <a:lstStyle/>
        <a:p>
          <a:endParaRPr lang="en-US"/>
        </a:p>
      </dgm:t>
    </dgm:pt>
    <dgm:pt modelId="{405EDD8C-E74A-446F-9311-2B0BB899D72C}" type="parTrans" cxnId="{92724F3F-3CF5-439D-973A-7BAF2CC2A1AF}">
      <dgm:prSet/>
      <dgm:spPr/>
      <dgm:t>
        <a:bodyPr/>
        <a:lstStyle/>
        <a:p>
          <a:endParaRPr lang="en-US"/>
        </a:p>
      </dgm:t>
    </dgm:pt>
    <dgm:pt modelId="{81287C70-CFC6-4B7E-9C9B-3F6CC9C0AD01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20C046-4AEA-45BB-AA35-73DC3006AD08}" type="sibTrans" cxnId="{E00C3A1B-804A-4AB8-9363-749E569817B3}">
      <dgm:prSet/>
      <dgm:spPr/>
      <dgm:t>
        <a:bodyPr/>
        <a:lstStyle/>
        <a:p>
          <a:endParaRPr lang="en-US"/>
        </a:p>
      </dgm:t>
    </dgm:pt>
    <dgm:pt modelId="{1F0857C9-CB0D-4EC5-AB7A-16176EE23AD5}" type="parTrans" cxnId="{E00C3A1B-804A-4AB8-9363-749E569817B3}">
      <dgm:prSet/>
      <dgm:spPr/>
      <dgm:t>
        <a:bodyPr/>
        <a:lstStyle/>
        <a:p>
          <a:endParaRPr lang="en-US"/>
        </a:p>
      </dgm:t>
    </dgm:pt>
    <dgm:pt modelId="{56F42E05-A348-4A39-8D2F-5A2EFF38B202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D45F5D5-DF1B-4907-BCE8-7A1A1B909133}" type="sibTrans" cxnId="{DA12C7CB-A607-4657-9922-842E9D1EED7D}">
      <dgm:prSet/>
      <dgm:spPr/>
      <dgm:t>
        <a:bodyPr/>
        <a:lstStyle/>
        <a:p>
          <a:endParaRPr lang="en-US"/>
        </a:p>
      </dgm:t>
    </dgm:pt>
    <dgm:pt modelId="{5357CCB4-7D7D-4FA0-854E-8BE22C00C684}" type="parTrans" cxnId="{DA12C7CB-A607-4657-9922-842E9D1EED7D}">
      <dgm:prSet/>
      <dgm:spPr/>
      <dgm:t>
        <a:bodyPr/>
        <a:lstStyle/>
        <a:p>
          <a:endParaRPr lang="en-US"/>
        </a:p>
      </dgm:t>
    </dgm:pt>
    <dgm:pt modelId="{29AEC791-6496-4855-B6FD-1B04107BCA43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429F059-69C6-4844-9ACC-6EEE17E11E4E}" type="sibTrans" cxnId="{48864C36-0AD4-4AF4-8FD5-48160DBDC4A7}">
      <dgm:prSet/>
      <dgm:spPr/>
      <dgm:t>
        <a:bodyPr/>
        <a:lstStyle/>
        <a:p>
          <a:endParaRPr lang="en-US"/>
        </a:p>
      </dgm:t>
    </dgm:pt>
    <dgm:pt modelId="{59847EBD-41A5-444F-97AA-8B7D9DB3943C}" type="parTrans" cxnId="{48864C36-0AD4-4AF4-8FD5-48160DBDC4A7}">
      <dgm:prSet/>
      <dgm:spPr/>
      <dgm:t>
        <a:bodyPr/>
        <a:lstStyle/>
        <a:p>
          <a:endParaRPr lang="en-US"/>
        </a:p>
      </dgm:t>
    </dgm:pt>
    <dgm:pt modelId="{18ACC562-5976-4941-A247-0F6B0D1FAB0A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9A75D30-5ED8-4B76-A66C-6F441CA5CBD2}" type="sibTrans" cxnId="{70A068F5-DE3B-46BC-ADE5-73FEA1278D30}">
      <dgm:prSet/>
      <dgm:spPr/>
      <dgm:t>
        <a:bodyPr/>
        <a:lstStyle/>
        <a:p>
          <a:endParaRPr lang="en-US"/>
        </a:p>
      </dgm:t>
    </dgm:pt>
    <dgm:pt modelId="{D38861AC-1FE3-480B-9CBB-DB10B38C41FE}" type="parTrans" cxnId="{70A068F5-DE3B-46BC-ADE5-73FEA1278D30}">
      <dgm:prSet/>
      <dgm:spPr/>
      <dgm:t>
        <a:bodyPr/>
        <a:lstStyle/>
        <a:p>
          <a:endParaRPr lang="en-US"/>
        </a:p>
      </dgm:t>
    </dgm:pt>
    <dgm:pt modelId="{97D2A748-9FBB-4584-9749-550C3D4C2CD2}">
      <dgm:prSet custT="1"/>
      <dgm:spPr/>
      <dgm:t>
        <a:bodyPr/>
        <a:lstStyle/>
        <a:p>
          <a:r>
            <a:rPr lang="pt-BR" sz="1400" dirty="0"/>
            <a:t>Para </a:t>
          </a:r>
          <a:r>
            <a:rPr lang="pt-BR" sz="1400" b="1" dirty="0"/>
            <a:t>z</a:t>
          </a:r>
          <a:r>
            <a:rPr lang="pt-BR" sz="1400" b="1" baseline="-25000" dirty="0"/>
            <a:t>corte</a:t>
          </a:r>
          <a:r>
            <a:rPr lang="pt-BR" sz="1400" b="1" baseline="0" dirty="0"/>
            <a:t> = 0,25, 0,5, 0,75, 0,9, 2,0 </a:t>
          </a:r>
          <a:endParaRPr lang="en-US" sz="1400" dirty="0"/>
        </a:p>
      </dgm:t>
    </dgm:pt>
    <dgm:pt modelId="{411A0A53-3BCE-4A45-99C1-13920B4F05A6}" type="parTrans" cxnId="{325ABCEF-C277-4376-AB5C-B448505C14BE}">
      <dgm:prSet/>
      <dgm:spPr/>
      <dgm:t>
        <a:bodyPr/>
        <a:lstStyle/>
        <a:p>
          <a:endParaRPr lang="en-US"/>
        </a:p>
      </dgm:t>
    </dgm:pt>
    <dgm:pt modelId="{AF1318E6-D39C-4D21-889C-4DA3D06352C4}" type="sibTrans" cxnId="{325ABCEF-C277-4376-AB5C-B448505C14BE}">
      <dgm:prSet/>
      <dgm:spPr/>
      <dgm:t>
        <a:bodyPr/>
        <a:lstStyle/>
        <a:p>
          <a:endParaRPr lang="en-US"/>
        </a:p>
      </dgm:t>
    </dgm:pt>
    <dgm:pt modelId="{D9156AA2-C71B-4B6F-9DC5-D75710E59B94}">
      <dgm:prSet custT="1"/>
      <dgm:spPr/>
      <dgm:t>
        <a:bodyPr/>
        <a:lstStyle/>
        <a:p>
          <a:r>
            <a:rPr lang="pt-BR" sz="1400" dirty="0"/>
            <a:t>Inicia-se a busca removendo-se uma tarefa do </a:t>
          </a:r>
          <a:r>
            <a:rPr lang="pt-BR" sz="1400" b="1" dirty="0"/>
            <a:t>set E </a:t>
          </a:r>
          <a:r>
            <a:rPr lang="pt-BR" sz="1400" dirty="0"/>
            <a:t>com base no maior índice </a:t>
          </a:r>
          <a:r>
            <a:rPr lang="pt-BR" sz="1400" b="1" dirty="0"/>
            <a:t>a</a:t>
          </a:r>
          <a:r>
            <a:rPr lang="pt-BR" sz="1400" b="1" baseline="-25000" dirty="0"/>
            <a:t>i</a:t>
          </a:r>
          <a:r>
            <a:rPr lang="pt-BR" sz="1400" b="1" baseline="0" dirty="0"/>
            <a:t>/p</a:t>
          </a:r>
          <a:r>
            <a:rPr lang="pt-BR" sz="1400" b="1" baseline="-25000" dirty="0"/>
            <a:t>i</a:t>
          </a:r>
          <a:endParaRPr lang="en-US" sz="1400" b="1" dirty="0"/>
        </a:p>
      </dgm:t>
    </dgm:pt>
    <dgm:pt modelId="{08579861-4A89-4AAC-8214-9F3B46CA9E0F}" type="parTrans" cxnId="{A5545F29-D196-49DD-8DB3-4ECBECAD6071}">
      <dgm:prSet/>
      <dgm:spPr/>
      <dgm:t>
        <a:bodyPr/>
        <a:lstStyle/>
        <a:p>
          <a:endParaRPr lang="en-US"/>
        </a:p>
      </dgm:t>
    </dgm:pt>
    <dgm:pt modelId="{4AE087D2-A848-49A8-9A07-1B8480D18DD1}" type="sibTrans" cxnId="{A5545F29-D196-49DD-8DB3-4ECBECAD6071}">
      <dgm:prSet/>
      <dgm:spPr/>
      <dgm:t>
        <a:bodyPr/>
        <a:lstStyle/>
        <a:p>
          <a:endParaRPr lang="en-US"/>
        </a:p>
      </dgm:t>
    </dgm:pt>
    <dgm:pt modelId="{1BF1C0FF-2E2B-4988-A029-90FD84F421FD}">
      <dgm:prSet custT="1"/>
      <dgm:spPr/>
      <dgm:t>
        <a:bodyPr/>
        <a:lstStyle/>
        <a:p>
          <a:r>
            <a:rPr lang="pt-BR" sz="1400" dirty="0"/>
            <a:t>Caso o objetivo melhore, </a:t>
          </a:r>
          <a:r>
            <a:rPr lang="pt-BR" sz="1400" b="1" dirty="0"/>
            <a:t>continue</a:t>
          </a:r>
          <a:endParaRPr lang="en-US" sz="1400" b="1" dirty="0"/>
        </a:p>
      </dgm:t>
    </dgm:pt>
    <dgm:pt modelId="{E50415D7-1D69-463D-BD2A-E13DBCF35C7B}" type="parTrans" cxnId="{E0A17E78-BF5B-4820-A94C-EC207C63D8FC}">
      <dgm:prSet/>
      <dgm:spPr/>
      <dgm:t>
        <a:bodyPr/>
        <a:lstStyle/>
        <a:p>
          <a:endParaRPr lang="en-US"/>
        </a:p>
      </dgm:t>
    </dgm:pt>
    <dgm:pt modelId="{A427F13E-CC34-48DE-A821-3FF22C8D4E22}" type="sibTrans" cxnId="{E0A17E78-BF5B-4820-A94C-EC207C63D8FC}">
      <dgm:prSet/>
      <dgm:spPr/>
      <dgm:t>
        <a:bodyPr/>
        <a:lstStyle/>
        <a:p>
          <a:endParaRPr lang="en-US"/>
        </a:p>
      </dgm:t>
    </dgm:pt>
    <dgm:pt modelId="{FB8BCF8F-C141-4C21-B743-EF939A10269A}">
      <dgm:prSet custT="1"/>
      <dgm:spPr/>
      <dgm:t>
        <a:bodyPr/>
        <a:lstStyle/>
        <a:p>
          <a:r>
            <a:rPr lang="pt-BR" sz="1400" dirty="0"/>
            <a:t>Senão, pare e use o </a:t>
          </a:r>
          <a:r>
            <a:rPr lang="pt-BR" sz="1400" b="1" dirty="0"/>
            <a:t>penúltimo objetivo</a:t>
          </a:r>
          <a:endParaRPr lang="en-US" sz="1400" b="1" dirty="0"/>
        </a:p>
      </dgm:t>
    </dgm:pt>
    <dgm:pt modelId="{63162967-330D-43D4-8513-864357538A8B}" type="parTrans" cxnId="{ABEADE4E-E726-4793-B308-EBAB0D9426FC}">
      <dgm:prSet/>
      <dgm:spPr/>
      <dgm:t>
        <a:bodyPr/>
        <a:lstStyle/>
        <a:p>
          <a:endParaRPr lang="en-US"/>
        </a:p>
      </dgm:t>
    </dgm:pt>
    <dgm:pt modelId="{0D1F588D-5593-407A-B95B-C9E08AC6BBE9}" type="sibTrans" cxnId="{ABEADE4E-E726-4793-B308-EBAB0D9426FC}">
      <dgm:prSet/>
      <dgm:spPr/>
      <dgm:t>
        <a:bodyPr/>
        <a:lstStyle/>
        <a:p>
          <a:endParaRPr lang="en-US"/>
        </a:p>
      </dgm:t>
    </dgm:pt>
    <dgm:pt modelId="{A72CAE05-C2DD-46BA-9FEF-760E57AF02C6}">
      <dgm:prSet custT="1"/>
      <dgm:spPr/>
      <dgm:t>
        <a:bodyPr/>
        <a:lstStyle/>
        <a:p>
          <a:r>
            <a:rPr lang="pt-BR" sz="1400" b="0" dirty="0"/>
            <a:t>Executa-se as etapas anteriores e encontra-se o menor valor para cada problema</a:t>
          </a:r>
          <a:endParaRPr lang="en-US" sz="1400" b="0" dirty="0"/>
        </a:p>
      </dgm:t>
    </dgm:pt>
    <dgm:pt modelId="{7C99DF78-C02C-4496-B5F3-0AC8F19C9D55}" type="parTrans" cxnId="{8C049B61-6FBC-431E-A096-A37D7B592297}">
      <dgm:prSet/>
      <dgm:spPr/>
      <dgm:t>
        <a:bodyPr/>
        <a:lstStyle/>
        <a:p>
          <a:endParaRPr lang="en-US"/>
        </a:p>
      </dgm:t>
    </dgm:pt>
    <dgm:pt modelId="{D6E15DFA-3EDE-4EEF-9DC1-B463C3171E5F}" type="sibTrans" cxnId="{8C049B61-6FBC-431E-A096-A37D7B592297}">
      <dgm:prSet/>
      <dgm:spPr/>
      <dgm:t>
        <a:bodyPr/>
        <a:lstStyle/>
        <a:p>
          <a:endParaRPr lang="en-US"/>
        </a:p>
      </dgm:t>
    </dgm:pt>
    <dgm:pt modelId="{99DCEAF8-091D-44DB-B6C8-FB9439E8F721}">
      <dgm:prSet custT="1"/>
      <dgm:spPr/>
      <dgm:t>
        <a:bodyPr/>
        <a:lstStyle/>
        <a:p>
          <a:r>
            <a:rPr lang="pt-BR" sz="1400" b="0" dirty="0"/>
            <a:t>Resultados finais possuem os menores valores encontrados pela busca em </a:t>
          </a:r>
          <a:r>
            <a:rPr lang="pt-BR" sz="1400" b="1" dirty="0"/>
            <a:t>z</a:t>
          </a:r>
          <a:endParaRPr lang="en-US" sz="1400" b="1" dirty="0"/>
        </a:p>
      </dgm:t>
    </dgm:pt>
    <dgm:pt modelId="{675C7E54-8C5D-4D0D-AD75-24AF7B3B4519}" type="parTrans" cxnId="{45640284-27B9-406B-97A2-9DEBFE22AAB1}">
      <dgm:prSet/>
      <dgm:spPr/>
      <dgm:t>
        <a:bodyPr/>
        <a:lstStyle/>
        <a:p>
          <a:endParaRPr lang="en-US"/>
        </a:p>
      </dgm:t>
    </dgm:pt>
    <dgm:pt modelId="{E4C7EEB7-2E8C-4C87-9878-22EDCD4732B7}" type="sibTrans" cxnId="{45640284-27B9-406B-97A2-9DEBFE22AAB1}">
      <dgm:prSet/>
      <dgm:spPr/>
      <dgm:t>
        <a:bodyPr/>
        <a:lstStyle/>
        <a:p>
          <a:endParaRPr lang="en-US"/>
        </a:p>
      </dgm:t>
    </dgm:pt>
    <dgm:pt modelId="{70AF1C0B-7F75-4910-856A-91DF37D85C44}">
      <dgm:prSet custT="1"/>
      <dgm:spPr/>
      <dgm:t>
        <a:bodyPr/>
        <a:lstStyle/>
        <a:p>
          <a:r>
            <a:rPr lang="pt-BR" sz="1400" b="0" dirty="0"/>
            <a:t>Tarefas são reordenadas conforme propriedade </a:t>
          </a:r>
          <a:r>
            <a:rPr lang="pt-BR" sz="1400" b="1" dirty="0"/>
            <a:t>em V</a:t>
          </a:r>
          <a:endParaRPr lang="en-US" sz="1400" b="0" dirty="0"/>
        </a:p>
      </dgm:t>
    </dgm:pt>
    <dgm:pt modelId="{9A94DCE4-68C4-4A27-8A7C-35BB3DF932ED}" type="parTrans" cxnId="{8E2ECD9B-180B-4E7C-A221-EE55432BE24C}">
      <dgm:prSet/>
      <dgm:spPr/>
      <dgm:t>
        <a:bodyPr/>
        <a:lstStyle/>
        <a:p>
          <a:endParaRPr lang="en-US"/>
        </a:p>
      </dgm:t>
    </dgm:pt>
    <dgm:pt modelId="{603001EC-B68F-4AAC-A1C3-5E06B63A10F9}" type="sibTrans" cxnId="{8E2ECD9B-180B-4E7C-A221-EE55432BE24C}">
      <dgm:prSet/>
      <dgm:spPr/>
      <dgm:t>
        <a:bodyPr/>
        <a:lstStyle/>
        <a:p>
          <a:endParaRPr lang="en-US"/>
        </a:p>
      </dgm:t>
    </dgm:pt>
    <dgm:pt modelId="{095B062B-11A9-4AF8-875C-E87AD1086AA5}" type="pres">
      <dgm:prSet presAssocID="{AD293570-1939-4494-97A7-AF76BB5BFFE8}" presName="Name0" presStyleCnt="0">
        <dgm:presLayoutVars>
          <dgm:dir/>
          <dgm:animLvl val="lvl"/>
          <dgm:resizeHandles val="exact"/>
        </dgm:presLayoutVars>
      </dgm:prSet>
      <dgm:spPr/>
    </dgm:pt>
    <dgm:pt modelId="{E70144A8-3480-4B0F-BF5B-5456708D34C8}" type="pres">
      <dgm:prSet presAssocID="{AD293570-1939-4494-97A7-AF76BB5BFFE8}" presName="tSp" presStyleCnt="0"/>
      <dgm:spPr/>
    </dgm:pt>
    <dgm:pt modelId="{DBE1F6EB-CC09-4F9A-B176-AAAFFF379A46}" type="pres">
      <dgm:prSet presAssocID="{AD293570-1939-4494-97A7-AF76BB5BFFE8}" presName="bSp" presStyleCnt="0"/>
      <dgm:spPr/>
    </dgm:pt>
    <dgm:pt modelId="{7B5829B5-33DF-4902-9C38-4B0B5072339C}" type="pres">
      <dgm:prSet presAssocID="{AD293570-1939-4494-97A7-AF76BB5BFFE8}" presName="process" presStyleCnt="0"/>
      <dgm:spPr/>
    </dgm:pt>
    <dgm:pt modelId="{3126304D-CF18-4C56-8D27-BF4DED94BBB7}" type="pres">
      <dgm:prSet presAssocID="{99F59D04-5E81-4441-9CED-A8CE81B4711E}" presName="composite1" presStyleCnt="0"/>
      <dgm:spPr/>
    </dgm:pt>
    <dgm:pt modelId="{5FF9312A-A139-4CE6-8622-157F3E282CA9}" type="pres">
      <dgm:prSet presAssocID="{99F59D04-5E81-4441-9CED-A8CE81B4711E}" presName="dummyNode1" presStyleLbl="node1" presStyleIdx="0" presStyleCnt="4"/>
      <dgm:spPr/>
    </dgm:pt>
    <dgm:pt modelId="{9E0BCC25-4B4B-41A5-84E1-7F098B46F7F0}" type="pres">
      <dgm:prSet presAssocID="{99F59D04-5E81-4441-9CED-A8CE81B4711E}" presName="childNode1" presStyleLbl="bgAcc1" presStyleIdx="0" presStyleCnt="4" custScaleX="166896" custScaleY="201699">
        <dgm:presLayoutVars>
          <dgm:bulletEnabled val="1"/>
        </dgm:presLayoutVars>
      </dgm:prSet>
      <dgm:spPr/>
    </dgm:pt>
    <dgm:pt modelId="{794D87AE-3E41-4B0A-A35A-A224A5AEC32E}" type="pres">
      <dgm:prSet presAssocID="{99F59D04-5E81-4441-9CED-A8CE81B4711E}" presName="childNode1tx" presStyleLbl="bgAcc1" presStyleIdx="0" presStyleCnt="4">
        <dgm:presLayoutVars>
          <dgm:bulletEnabled val="1"/>
        </dgm:presLayoutVars>
      </dgm:prSet>
      <dgm:spPr/>
    </dgm:pt>
    <dgm:pt modelId="{EFE83E02-B7FF-4C6F-A19F-E172A2BC2ECC}" type="pres">
      <dgm:prSet presAssocID="{99F59D04-5E81-4441-9CED-A8CE81B4711E}" presName="parentNode1" presStyleLbl="node1" presStyleIdx="0" presStyleCnt="4" custLinFactY="20839" custLinFactNeighborY="100000">
        <dgm:presLayoutVars>
          <dgm:chMax val="1"/>
          <dgm:bulletEnabled val="1"/>
        </dgm:presLayoutVars>
      </dgm:prSet>
      <dgm:spPr/>
    </dgm:pt>
    <dgm:pt modelId="{5A6D0A6D-805C-46DD-8DCB-7830B37C0ECF}" type="pres">
      <dgm:prSet presAssocID="{99F59D04-5E81-4441-9CED-A8CE81B4711E}" presName="connSite1" presStyleCnt="0"/>
      <dgm:spPr/>
    </dgm:pt>
    <dgm:pt modelId="{4C783869-1BE1-41A7-A498-4D98AE8936EF}" type="pres">
      <dgm:prSet presAssocID="{8CC204E2-3968-4348-996B-349D4EBCC3D2}" presName="Name9" presStyleLbl="sibTrans2D1" presStyleIdx="0" presStyleCnt="3" custLinFactNeighborY="13214"/>
      <dgm:spPr/>
    </dgm:pt>
    <dgm:pt modelId="{28AA5637-471D-40B1-99BC-CAE48E419D28}" type="pres">
      <dgm:prSet presAssocID="{7E9CAF4B-64C1-4383-BAD5-84E4E74E01CE}" presName="composite2" presStyleCnt="0"/>
      <dgm:spPr/>
    </dgm:pt>
    <dgm:pt modelId="{687F5F8E-F74A-46D1-944C-82231ED64DDF}" type="pres">
      <dgm:prSet presAssocID="{7E9CAF4B-64C1-4383-BAD5-84E4E74E01CE}" presName="dummyNode2" presStyleLbl="node1" presStyleIdx="0" presStyleCnt="4"/>
      <dgm:spPr/>
    </dgm:pt>
    <dgm:pt modelId="{C1648759-996E-4783-98D3-D34FFC21F7DD}" type="pres">
      <dgm:prSet presAssocID="{7E9CAF4B-64C1-4383-BAD5-84E4E74E01CE}" presName="childNode2" presStyleLbl="bgAcc1" presStyleIdx="1" presStyleCnt="4" custScaleX="182795" custScaleY="193571">
        <dgm:presLayoutVars>
          <dgm:bulletEnabled val="1"/>
        </dgm:presLayoutVars>
      </dgm:prSet>
      <dgm:spPr/>
    </dgm:pt>
    <dgm:pt modelId="{2986A48E-AA72-47A7-BEC3-6427F67AEB02}" type="pres">
      <dgm:prSet presAssocID="{7E9CAF4B-64C1-4383-BAD5-84E4E74E01CE}" presName="childNode2tx" presStyleLbl="bgAcc1" presStyleIdx="1" presStyleCnt="4">
        <dgm:presLayoutVars>
          <dgm:bulletEnabled val="1"/>
        </dgm:presLayoutVars>
      </dgm:prSet>
      <dgm:spPr/>
    </dgm:pt>
    <dgm:pt modelId="{42C6441D-F974-4CFD-9829-425EB5BA559F}" type="pres">
      <dgm:prSet presAssocID="{7E9CAF4B-64C1-4383-BAD5-84E4E74E01CE}" presName="parentNode2" presStyleLbl="node1" presStyleIdx="1" presStyleCnt="4" custLinFactY="-9653" custLinFactNeighborY="-100000">
        <dgm:presLayoutVars>
          <dgm:chMax val="0"/>
          <dgm:bulletEnabled val="1"/>
        </dgm:presLayoutVars>
      </dgm:prSet>
      <dgm:spPr/>
    </dgm:pt>
    <dgm:pt modelId="{0F584AB5-69B3-4B7F-BC41-958E0D32F658}" type="pres">
      <dgm:prSet presAssocID="{7E9CAF4B-64C1-4383-BAD5-84E4E74E01CE}" presName="connSite2" presStyleCnt="0"/>
      <dgm:spPr/>
    </dgm:pt>
    <dgm:pt modelId="{FC518A34-08B0-4BB7-9E3F-71AFF8C7DB5A}" type="pres">
      <dgm:prSet presAssocID="{7ECF2A80-6810-494E-A492-14531E6221CB}" presName="Name18" presStyleLbl="sibTrans2D1" presStyleIdx="1" presStyleCnt="3" custLinFactNeighborY="-12460"/>
      <dgm:spPr/>
    </dgm:pt>
    <dgm:pt modelId="{79230DAC-EFF0-41D0-B98F-90394FE595D5}" type="pres">
      <dgm:prSet presAssocID="{051ADABD-89B4-4F4C-B7BF-A995A4B00005}" presName="composite1" presStyleCnt="0"/>
      <dgm:spPr/>
    </dgm:pt>
    <dgm:pt modelId="{4EA81D8A-843A-4D31-B26E-DD7C3B305571}" type="pres">
      <dgm:prSet presAssocID="{051ADABD-89B4-4F4C-B7BF-A995A4B00005}" presName="dummyNode1" presStyleLbl="node1" presStyleIdx="1" presStyleCnt="4"/>
      <dgm:spPr/>
    </dgm:pt>
    <dgm:pt modelId="{5D08AD3D-F433-421B-858C-9AEECAFE06C1}" type="pres">
      <dgm:prSet presAssocID="{051ADABD-89B4-4F4C-B7BF-A995A4B00005}" presName="childNode1" presStyleLbl="bgAcc1" presStyleIdx="2" presStyleCnt="4" custScaleX="164529" custScaleY="190961">
        <dgm:presLayoutVars>
          <dgm:bulletEnabled val="1"/>
        </dgm:presLayoutVars>
      </dgm:prSet>
      <dgm:spPr/>
    </dgm:pt>
    <dgm:pt modelId="{777ECBC0-3211-4CD0-94F7-43EF43E65711}" type="pres">
      <dgm:prSet presAssocID="{051ADABD-89B4-4F4C-B7BF-A995A4B00005}" presName="childNode1tx" presStyleLbl="bgAcc1" presStyleIdx="2" presStyleCnt="4">
        <dgm:presLayoutVars>
          <dgm:bulletEnabled val="1"/>
        </dgm:presLayoutVars>
      </dgm:prSet>
      <dgm:spPr/>
    </dgm:pt>
    <dgm:pt modelId="{0D9785A9-BD53-43C3-9C2F-5DF53FA1FC30}" type="pres">
      <dgm:prSet presAssocID="{051ADABD-89B4-4F4C-B7BF-A995A4B00005}" presName="parentNode1" presStyleLbl="node1" presStyleIdx="2" presStyleCnt="4" custLinFactY="7534" custLinFactNeighborY="100000">
        <dgm:presLayoutVars>
          <dgm:chMax val="1"/>
          <dgm:bulletEnabled val="1"/>
        </dgm:presLayoutVars>
      </dgm:prSet>
      <dgm:spPr/>
    </dgm:pt>
    <dgm:pt modelId="{2C411E3C-C2A3-49B7-B9FF-96082EA6C89B}" type="pres">
      <dgm:prSet presAssocID="{051ADABD-89B4-4F4C-B7BF-A995A4B00005}" presName="connSite1" presStyleCnt="0"/>
      <dgm:spPr/>
    </dgm:pt>
    <dgm:pt modelId="{93BB89AC-019D-4C2C-A550-2AA5FCA0B97D}" type="pres">
      <dgm:prSet presAssocID="{CCCDE5A9-46CC-4B47-95B7-CEA9DBC68153}" presName="Name9" presStyleLbl="sibTrans2D1" presStyleIdx="2" presStyleCnt="3" custLinFactNeighborY="15455"/>
      <dgm:spPr/>
    </dgm:pt>
    <dgm:pt modelId="{A0225F27-FA39-4323-8700-897E48D87CBB}" type="pres">
      <dgm:prSet presAssocID="{151AAA88-E0D3-4776-9C5D-B33715B00F67}" presName="composite2" presStyleCnt="0"/>
      <dgm:spPr/>
    </dgm:pt>
    <dgm:pt modelId="{A9DFF439-5D08-4D5B-9AB0-927BA7B35746}" type="pres">
      <dgm:prSet presAssocID="{151AAA88-E0D3-4776-9C5D-B33715B00F67}" presName="dummyNode2" presStyleLbl="node1" presStyleIdx="2" presStyleCnt="4"/>
      <dgm:spPr/>
    </dgm:pt>
    <dgm:pt modelId="{BA833C83-9116-41EE-A227-D6EFF7929A11}" type="pres">
      <dgm:prSet presAssocID="{151AAA88-E0D3-4776-9C5D-B33715B00F67}" presName="childNode2" presStyleLbl="bgAcc1" presStyleIdx="3" presStyleCnt="4" custScaleX="161587" custScaleY="194003">
        <dgm:presLayoutVars>
          <dgm:bulletEnabled val="1"/>
        </dgm:presLayoutVars>
      </dgm:prSet>
      <dgm:spPr/>
    </dgm:pt>
    <dgm:pt modelId="{8F0AF7D7-9BF5-4E8F-8B6F-CF9ABCAB4EE0}" type="pres">
      <dgm:prSet presAssocID="{151AAA88-E0D3-4776-9C5D-B33715B00F67}" presName="childNode2tx" presStyleLbl="bgAcc1" presStyleIdx="3" presStyleCnt="4">
        <dgm:presLayoutVars>
          <dgm:bulletEnabled val="1"/>
        </dgm:presLayoutVars>
      </dgm:prSet>
      <dgm:spPr/>
    </dgm:pt>
    <dgm:pt modelId="{93A7E16C-F52F-4D7D-8460-A4C7A9C1236E}" type="pres">
      <dgm:prSet presAssocID="{151AAA88-E0D3-4776-9C5D-B33715B00F67}" presName="parentNode2" presStyleLbl="node1" presStyleIdx="3" presStyleCnt="4" custLinFactY="-6144" custLinFactNeighborX="2969" custLinFactNeighborY="-100000">
        <dgm:presLayoutVars>
          <dgm:chMax val="0"/>
          <dgm:bulletEnabled val="1"/>
        </dgm:presLayoutVars>
      </dgm:prSet>
      <dgm:spPr/>
    </dgm:pt>
    <dgm:pt modelId="{DB665D34-F09A-47A2-8833-4B43C556DD49}" type="pres">
      <dgm:prSet presAssocID="{151AAA88-E0D3-4776-9C5D-B33715B00F67}" presName="connSite2" presStyleCnt="0"/>
      <dgm:spPr/>
    </dgm:pt>
  </dgm:ptLst>
  <dgm:cxnLst>
    <dgm:cxn modelId="{41F0BD00-951B-4B5E-9DAF-5A65967FD256}" type="presOf" srcId="{29AEC791-6496-4855-B6FD-1B04107BCA43}" destId="{794D87AE-3E41-4B0A-A35A-A224A5AEC32E}" srcOrd="1" destOrd="3" presId="urn:microsoft.com/office/officeart/2005/8/layout/hProcess4"/>
    <dgm:cxn modelId="{DC70F306-D071-4D32-B79F-D995C05B8EE3}" type="presOf" srcId="{A72CAE05-C2DD-46BA-9FEF-760E57AF02C6}" destId="{BA833C83-9116-41EE-A227-D6EFF7929A11}" srcOrd="0" destOrd="1" presId="urn:microsoft.com/office/officeart/2005/8/layout/hProcess4"/>
    <dgm:cxn modelId="{E3219E14-A939-430E-A060-F6C981611AAF}" srcId="{F6454B7C-E264-4726-9063-AEB5E69DDC84}" destId="{76B0DB61-9ACF-45CE-9300-0639318AE074}" srcOrd="1" destOrd="0" parTransId="{BF1A901D-4779-4EFC-8032-A92905B8B78B}" sibTransId="{B889FAD5-4A1E-4DA0-8101-C306E29BB986}"/>
    <dgm:cxn modelId="{E00C3A1B-804A-4AB8-9363-749E569817B3}" srcId="{99F59D04-5E81-4441-9CED-A8CE81B4711E}" destId="{81287C70-CFC6-4B7E-9C9B-3F6CC9C0AD01}" srcOrd="1" destOrd="0" parTransId="{1F0857C9-CB0D-4EC5-AB7A-16176EE23AD5}" sibTransId="{C720C046-4AEA-45BB-AA35-73DC3006AD08}"/>
    <dgm:cxn modelId="{9676561D-6884-4BFC-9321-467DA00FD905}" srcId="{AD293570-1939-4494-97A7-AF76BB5BFFE8}" destId="{99F59D04-5E81-4441-9CED-A8CE81B4711E}" srcOrd="0" destOrd="0" parTransId="{E93147BE-E74C-43ED-A5C0-CAF01D5B5A55}" sibTransId="{8CC204E2-3968-4348-996B-349D4EBCC3D2}"/>
    <dgm:cxn modelId="{BAEE921E-590F-42C0-ADC9-E226E2642940}" type="presOf" srcId="{18ACC562-5976-4941-A247-0F6B0D1FAB0A}" destId="{9E0BCC25-4B4B-41A5-84E1-7F098B46F7F0}" srcOrd="0" destOrd="4" presId="urn:microsoft.com/office/officeart/2005/8/layout/hProcess4"/>
    <dgm:cxn modelId="{CD72A222-57E2-4CA5-820F-92918DC2DF79}" type="presOf" srcId="{7E9CAF4B-64C1-4383-BAD5-84E4E74E01CE}" destId="{42C6441D-F974-4CFD-9829-425EB5BA559F}" srcOrd="0" destOrd="0" presId="urn:microsoft.com/office/officeart/2005/8/layout/hProcess4"/>
    <dgm:cxn modelId="{75F7C526-C803-4ADA-98AE-A90063014A5E}" type="presOf" srcId="{151AAA88-E0D3-4776-9C5D-B33715B00F67}" destId="{93A7E16C-F52F-4D7D-8460-A4C7A9C1236E}" srcOrd="0" destOrd="0" presId="urn:microsoft.com/office/officeart/2005/8/layout/hProcess4"/>
    <dgm:cxn modelId="{9F64E228-016A-4416-9A1E-78C73C11868C}" srcId="{7E9CAF4B-64C1-4383-BAD5-84E4E74E01CE}" destId="{CC5B3515-BC68-46F9-8300-B99961A4B5CC}" srcOrd="1" destOrd="0" parTransId="{EA2CB35D-035C-4ABA-BE03-0BA534B84F8C}" sibTransId="{4D04FDD3-BF0A-4FB5-AF7D-4FFBCB08D988}"/>
    <dgm:cxn modelId="{A5545F29-D196-49DD-8DB3-4ECBECAD6071}" srcId="{051ADABD-89B4-4F4C-B7BF-A995A4B00005}" destId="{D9156AA2-C71B-4B6F-9DC5-D75710E59B94}" srcOrd="0" destOrd="0" parTransId="{08579861-4A89-4AAC-8214-9F3B46CA9E0F}" sibTransId="{4AE087D2-A848-49A8-9A07-1B8480D18DD1}"/>
    <dgm:cxn modelId="{48864C36-0AD4-4AF4-8FD5-48160DBDC4A7}" srcId="{99F59D04-5E81-4441-9CED-A8CE81B4711E}" destId="{29AEC791-6496-4855-B6FD-1B04107BCA43}" srcOrd="3" destOrd="0" parTransId="{59847EBD-41A5-444F-97AA-8B7D9DB3943C}" sibTransId="{D429F059-69C6-4844-9ACC-6EEE17E11E4E}"/>
    <dgm:cxn modelId="{93214F37-56E5-4546-B94F-48F2EB60C852}" srcId="{F6454B7C-E264-4726-9063-AEB5E69DDC84}" destId="{27CC965D-0F62-49A4-BF34-30E99096CC9C}" srcOrd="0" destOrd="0" parTransId="{DCA923D3-A889-43BA-8349-84ECFB077748}" sibTransId="{A3A6B6B4-C0B9-46B3-9FDF-768579D35450}"/>
    <dgm:cxn modelId="{92724F3F-3CF5-439D-973A-7BAF2CC2A1AF}" srcId="{99F59D04-5E81-4441-9CED-A8CE81B4711E}" destId="{BA92C5B3-351D-4243-A43F-0682DA546EE9}" srcOrd="0" destOrd="0" parTransId="{405EDD8C-E74A-446F-9311-2B0BB899D72C}" sibTransId="{096B44EC-8CA4-40F3-ADC1-9EC57F07E51E}"/>
    <dgm:cxn modelId="{33A3CD3F-D863-443D-A7F2-004898C832B5}" type="presOf" srcId="{CC5B3515-BC68-46F9-8300-B99961A4B5CC}" destId="{2986A48E-AA72-47A7-BEC3-6427F67AEB02}" srcOrd="1" destOrd="3" presId="urn:microsoft.com/office/officeart/2005/8/layout/hProcess4"/>
    <dgm:cxn modelId="{8C049B61-6FBC-431E-A096-A37D7B592297}" srcId="{151AAA88-E0D3-4776-9C5D-B33715B00F67}" destId="{A72CAE05-C2DD-46BA-9FEF-760E57AF02C6}" srcOrd="1" destOrd="0" parTransId="{7C99DF78-C02C-4496-B5F3-0AC8F19C9D55}" sibTransId="{D6E15DFA-3EDE-4EEF-9DC1-B463C3171E5F}"/>
    <dgm:cxn modelId="{14D62D64-1009-4596-B6C1-E879452FCDDE}" type="presOf" srcId="{BA92C5B3-351D-4243-A43F-0682DA546EE9}" destId="{794D87AE-3E41-4B0A-A35A-A224A5AEC32E}" srcOrd="1" destOrd="0" presId="urn:microsoft.com/office/officeart/2005/8/layout/hProcess4"/>
    <dgm:cxn modelId="{EF9EC345-9CE0-479C-ABBE-D7546F94BF61}" type="presOf" srcId="{FB8BCF8F-C141-4C21-B743-EF939A10269A}" destId="{777ECBC0-3211-4CD0-94F7-43EF43E65711}" srcOrd="1" destOrd="3" presId="urn:microsoft.com/office/officeart/2005/8/layout/hProcess4"/>
    <dgm:cxn modelId="{BEC7FD48-A60A-41DD-B323-AFEE48EE3842}" type="presOf" srcId="{D9156AA2-C71B-4B6F-9DC5-D75710E59B94}" destId="{777ECBC0-3211-4CD0-94F7-43EF43E65711}" srcOrd="1" destOrd="0" presId="urn:microsoft.com/office/officeart/2005/8/layout/hProcess4"/>
    <dgm:cxn modelId="{512F7A69-C828-4822-B0B7-8B38D8EDA91D}" type="presOf" srcId="{A72CAE05-C2DD-46BA-9FEF-760E57AF02C6}" destId="{8F0AF7D7-9BF5-4E8F-8B6F-CF9ABCAB4EE0}" srcOrd="1" destOrd="1" presId="urn:microsoft.com/office/officeart/2005/8/layout/hProcess4"/>
    <dgm:cxn modelId="{64A6966B-393B-411A-AA95-2B4B23A24D5D}" srcId="{AD293570-1939-4494-97A7-AF76BB5BFFE8}" destId="{7E9CAF4B-64C1-4383-BAD5-84E4E74E01CE}" srcOrd="1" destOrd="0" parTransId="{349F6866-D846-48B6-9441-0372CF82163B}" sibTransId="{7ECF2A80-6810-494E-A492-14531E6221CB}"/>
    <dgm:cxn modelId="{DC2E646D-AD8C-4280-821A-EE54A1989365}" srcId="{AD293570-1939-4494-97A7-AF76BB5BFFE8}" destId="{151AAA88-E0D3-4776-9C5D-B33715B00F67}" srcOrd="3" destOrd="0" parTransId="{370B89AA-D26A-4EBB-85FA-2C541DC3684F}" sibTransId="{DAAC2B7E-5803-49EA-A1B3-468FEFF953D9}"/>
    <dgm:cxn modelId="{ABEADE4E-E726-4793-B308-EBAB0D9426FC}" srcId="{051ADABD-89B4-4F4C-B7BF-A995A4B00005}" destId="{FB8BCF8F-C141-4C21-B743-EF939A10269A}" srcOrd="3" destOrd="0" parTransId="{63162967-330D-43D4-8513-864357538A8B}" sibTransId="{0D1F588D-5593-407A-B95B-C9E08AC6BBE9}"/>
    <dgm:cxn modelId="{7E7E1870-7776-4D06-B087-48655F90E594}" type="presOf" srcId="{F6454B7C-E264-4726-9063-AEB5E69DDC84}" destId="{2986A48E-AA72-47A7-BEC3-6427F67AEB02}" srcOrd="1" destOrd="0" presId="urn:microsoft.com/office/officeart/2005/8/layout/hProcess4"/>
    <dgm:cxn modelId="{B45D2551-1782-4D0A-990D-353B7AE7BAD5}" type="presOf" srcId="{1BF1C0FF-2E2B-4988-A029-90FD84F421FD}" destId="{5D08AD3D-F433-421B-858C-9AEECAFE06C1}" srcOrd="0" destOrd="2" presId="urn:microsoft.com/office/officeart/2005/8/layout/hProcess4"/>
    <dgm:cxn modelId="{AB11A971-859F-4BC0-9C3D-55478BFF13E8}" type="presOf" srcId="{70AF1C0B-7F75-4910-856A-91DF37D85C44}" destId="{5D08AD3D-F433-421B-858C-9AEECAFE06C1}" srcOrd="0" destOrd="1" presId="urn:microsoft.com/office/officeart/2005/8/layout/hProcess4"/>
    <dgm:cxn modelId="{42C6B771-F7B8-4226-8036-743AB27B81F1}" type="presOf" srcId="{70AF1C0B-7F75-4910-856A-91DF37D85C44}" destId="{777ECBC0-3211-4CD0-94F7-43EF43E65711}" srcOrd="1" destOrd="1" presId="urn:microsoft.com/office/officeart/2005/8/layout/hProcess4"/>
    <dgm:cxn modelId="{E0DE0273-467B-4DE6-86AA-E9D4E4754406}" type="presOf" srcId="{7ECF2A80-6810-494E-A492-14531E6221CB}" destId="{FC518A34-08B0-4BB7-9E3F-71AFF8C7DB5A}" srcOrd="0" destOrd="0" presId="urn:microsoft.com/office/officeart/2005/8/layout/hProcess4"/>
    <dgm:cxn modelId="{DA0F8A55-8690-4D50-87EE-221D39143A0C}" type="presOf" srcId="{56F42E05-A348-4A39-8D2F-5A2EFF38B202}" destId="{9E0BCC25-4B4B-41A5-84E1-7F098B46F7F0}" srcOrd="0" destOrd="2" presId="urn:microsoft.com/office/officeart/2005/8/layout/hProcess4"/>
    <dgm:cxn modelId="{9C285876-979A-45D1-A8ED-7CAD09073CA9}" type="presOf" srcId="{8CC204E2-3968-4348-996B-349D4EBCC3D2}" destId="{4C783869-1BE1-41A7-A498-4D98AE8936EF}" srcOrd="0" destOrd="0" presId="urn:microsoft.com/office/officeart/2005/8/layout/hProcess4"/>
    <dgm:cxn modelId="{75E29576-AC38-4346-B78B-B8BCCCC963B8}" type="presOf" srcId="{27CC965D-0F62-49A4-BF34-30E99096CC9C}" destId="{C1648759-996E-4783-98D3-D34FFC21F7DD}" srcOrd="0" destOrd="1" presId="urn:microsoft.com/office/officeart/2005/8/layout/hProcess4"/>
    <dgm:cxn modelId="{E0A17E78-BF5B-4820-A94C-EC207C63D8FC}" srcId="{051ADABD-89B4-4F4C-B7BF-A995A4B00005}" destId="{1BF1C0FF-2E2B-4988-A029-90FD84F421FD}" srcOrd="2" destOrd="0" parTransId="{E50415D7-1D69-463D-BD2A-E13DBCF35C7B}" sibTransId="{A427F13E-CC34-48DE-A821-3FF22C8D4E22}"/>
    <dgm:cxn modelId="{2E458579-A5BF-4CA9-90B0-E4CFE5B751B9}" type="presOf" srcId="{99DCEAF8-091D-44DB-B6C8-FB9439E8F721}" destId="{8F0AF7D7-9BF5-4E8F-8B6F-CF9ABCAB4EE0}" srcOrd="1" destOrd="2" presId="urn:microsoft.com/office/officeart/2005/8/layout/hProcess4"/>
    <dgm:cxn modelId="{73029959-8165-4A21-9F5C-2F9ED1DFC6B1}" type="presOf" srcId="{76B0DB61-9ACF-45CE-9300-0639318AE074}" destId="{C1648759-996E-4783-98D3-D34FFC21F7DD}" srcOrd="0" destOrd="2" presId="urn:microsoft.com/office/officeart/2005/8/layout/hProcess4"/>
    <dgm:cxn modelId="{2812305A-E6EE-4F52-8B61-A2957E4A100B}" type="presOf" srcId="{97D2A748-9FBB-4584-9749-550C3D4C2CD2}" destId="{BA833C83-9116-41EE-A227-D6EFF7929A11}" srcOrd="0" destOrd="0" presId="urn:microsoft.com/office/officeart/2005/8/layout/hProcess4"/>
    <dgm:cxn modelId="{45640284-27B9-406B-97A2-9DEBFE22AAB1}" srcId="{151AAA88-E0D3-4776-9C5D-B33715B00F67}" destId="{99DCEAF8-091D-44DB-B6C8-FB9439E8F721}" srcOrd="2" destOrd="0" parTransId="{675C7E54-8C5D-4D0D-AD75-24AF7B3B4519}" sibTransId="{E4C7EEB7-2E8C-4C87-9878-22EDCD4732B7}"/>
    <dgm:cxn modelId="{ACF2CB84-4032-4668-9481-997895F4C989}" type="presOf" srcId="{76B0DB61-9ACF-45CE-9300-0639318AE074}" destId="{2986A48E-AA72-47A7-BEC3-6427F67AEB02}" srcOrd="1" destOrd="2" presId="urn:microsoft.com/office/officeart/2005/8/layout/hProcess4"/>
    <dgm:cxn modelId="{55175C8E-6A99-400F-BEB7-430BDF845CD3}" type="presOf" srcId="{56F42E05-A348-4A39-8D2F-5A2EFF38B202}" destId="{794D87AE-3E41-4B0A-A35A-A224A5AEC32E}" srcOrd="1" destOrd="2" presId="urn:microsoft.com/office/officeart/2005/8/layout/hProcess4"/>
    <dgm:cxn modelId="{D4F7C18E-1F30-4E56-AF2E-EB2BE01EC6AB}" type="presOf" srcId="{29AEC791-6496-4855-B6FD-1B04107BCA43}" destId="{9E0BCC25-4B4B-41A5-84E1-7F098B46F7F0}" srcOrd="0" destOrd="3" presId="urn:microsoft.com/office/officeart/2005/8/layout/hProcess4"/>
    <dgm:cxn modelId="{522FB99A-4FAC-4136-99AD-DC919C4EE144}" type="presOf" srcId="{CC5B3515-BC68-46F9-8300-B99961A4B5CC}" destId="{C1648759-996E-4783-98D3-D34FFC21F7DD}" srcOrd="0" destOrd="3" presId="urn:microsoft.com/office/officeart/2005/8/layout/hProcess4"/>
    <dgm:cxn modelId="{8E2ECD9B-180B-4E7C-A221-EE55432BE24C}" srcId="{051ADABD-89B4-4F4C-B7BF-A995A4B00005}" destId="{70AF1C0B-7F75-4910-856A-91DF37D85C44}" srcOrd="1" destOrd="0" parTransId="{9A94DCE4-68C4-4A27-8A7C-35BB3DF932ED}" sibTransId="{603001EC-B68F-4AAC-A1C3-5E06B63A10F9}"/>
    <dgm:cxn modelId="{D45882A7-CEC1-4C6B-A39E-888DCF301FAE}" type="presOf" srcId="{81287C70-CFC6-4B7E-9C9B-3F6CC9C0AD01}" destId="{9E0BCC25-4B4B-41A5-84E1-7F098B46F7F0}" srcOrd="0" destOrd="1" presId="urn:microsoft.com/office/officeart/2005/8/layout/hProcess4"/>
    <dgm:cxn modelId="{2F80BAA7-A525-4521-B670-44A9F9E9F88F}" type="presOf" srcId="{27CC965D-0F62-49A4-BF34-30E99096CC9C}" destId="{2986A48E-AA72-47A7-BEC3-6427F67AEB02}" srcOrd="1" destOrd="1" presId="urn:microsoft.com/office/officeart/2005/8/layout/hProcess4"/>
    <dgm:cxn modelId="{96E2BBAE-57E6-4281-A605-90126B7098EA}" type="presOf" srcId="{99DCEAF8-091D-44DB-B6C8-FB9439E8F721}" destId="{BA833C83-9116-41EE-A227-D6EFF7929A11}" srcOrd="0" destOrd="2" presId="urn:microsoft.com/office/officeart/2005/8/layout/hProcess4"/>
    <dgm:cxn modelId="{A2FB1DAF-6B47-4AD5-82B6-3AA1E11E3762}" srcId="{AD293570-1939-4494-97A7-AF76BB5BFFE8}" destId="{051ADABD-89B4-4F4C-B7BF-A995A4B00005}" srcOrd="2" destOrd="0" parTransId="{8CB52120-38F7-4A2D-ABD1-BD6DCA960259}" sibTransId="{CCCDE5A9-46CC-4B47-95B7-CEA9DBC68153}"/>
    <dgm:cxn modelId="{0D2C68B6-07E0-4C8E-9F33-5A97139449C6}" type="presOf" srcId="{F6454B7C-E264-4726-9063-AEB5E69DDC84}" destId="{C1648759-996E-4783-98D3-D34FFC21F7DD}" srcOrd="0" destOrd="0" presId="urn:microsoft.com/office/officeart/2005/8/layout/hProcess4"/>
    <dgm:cxn modelId="{D98ABCC1-8170-4968-A498-1E098D375A99}" type="presOf" srcId="{D9156AA2-C71B-4B6F-9DC5-D75710E59B94}" destId="{5D08AD3D-F433-421B-858C-9AEECAFE06C1}" srcOrd="0" destOrd="0" presId="urn:microsoft.com/office/officeart/2005/8/layout/hProcess4"/>
    <dgm:cxn modelId="{C54DCDC3-81ED-4867-ACA7-44AA0AE51320}" type="presOf" srcId="{18ACC562-5976-4941-A247-0F6B0D1FAB0A}" destId="{794D87AE-3E41-4B0A-A35A-A224A5AEC32E}" srcOrd="1" destOrd="4" presId="urn:microsoft.com/office/officeart/2005/8/layout/hProcess4"/>
    <dgm:cxn modelId="{E25EBAC5-0881-4DF3-94C3-D85963BCFA8E}" srcId="{7E9CAF4B-64C1-4383-BAD5-84E4E74E01CE}" destId="{F6454B7C-E264-4726-9063-AEB5E69DDC84}" srcOrd="0" destOrd="0" parTransId="{85E29A87-0000-49F5-8DB9-398264944B88}" sibTransId="{C69CEFA5-2DE1-4804-964C-237D2ADCA089}"/>
    <dgm:cxn modelId="{E571F0C5-D89C-4E0E-8304-61A7CF7BE4F6}" type="presOf" srcId="{FB8BCF8F-C141-4C21-B743-EF939A10269A}" destId="{5D08AD3D-F433-421B-858C-9AEECAFE06C1}" srcOrd="0" destOrd="3" presId="urn:microsoft.com/office/officeart/2005/8/layout/hProcess4"/>
    <dgm:cxn modelId="{BCE53FC6-1438-4FAA-9785-509F00FB573A}" type="presOf" srcId="{051ADABD-89B4-4F4C-B7BF-A995A4B00005}" destId="{0D9785A9-BD53-43C3-9C2F-5DF53FA1FC30}" srcOrd="0" destOrd="0" presId="urn:microsoft.com/office/officeart/2005/8/layout/hProcess4"/>
    <dgm:cxn modelId="{A91CE4C6-DEE4-4A5D-8B1E-CC6249A644B3}" type="presOf" srcId="{99F59D04-5E81-4441-9CED-A8CE81B4711E}" destId="{EFE83E02-B7FF-4C6F-A19F-E172A2BC2ECC}" srcOrd="0" destOrd="0" presId="urn:microsoft.com/office/officeart/2005/8/layout/hProcess4"/>
    <dgm:cxn modelId="{9020A4C7-9F8E-4A1C-87E1-BC416CA39342}" type="presOf" srcId="{1BF1C0FF-2E2B-4988-A029-90FD84F421FD}" destId="{777ECBC0-3211-4CD0-94F7-43EF43E65711}" srcOrd="1" destOrd="2" presId="urn:microsoft.com/office/officeart/2005/8/layout/hProcess4"/>
    <dgm:cxn modelId="{DA12C7CB-A607-4657-9922-842E9D1EED7D}" srcId="{99F59D04-5E81-4441-9CED-A8CE81B4711E}" destId="{56F42E05-A348-4A39-8D2F-5A2EFF38B202}" srcOrd="2" destOrd="0" parTransId="{5357CCB4-7D7D-4FA0-854E-8BE22C00C684}" sibTransId="{5D45F5D5-DF1B-4907-BCE8-7A1A1B909133}"/>
    <dgm:cxn modelId="{46603DD0-0661-43A7-B984-B9826613D657}" type="presOf" srcId="{CCCDE5A9-46CC-4B47-95B7-CEA9DBC68153}" destId="{93BB89AC-019D-4C2C-A550-2AA5FCA0B97D}" srcOrd="0" destOrd="0" presId="urn:microsoft.com/office/officeart/2005/8/layout/hProcess4"/>
    <dgm:cxn modelId="{99355CD1-3299-4F54-B9C9-BF42E6189819}" type="presOf" srcId="{97D2A748-9FBB-4584-9749-550C3D4C2CD2}" destId="{8F0AF7D7-9BF5-4E8F-8B6F-CF9ABCAB4EE0}" srcOrd="1" destOrd="0" presId="urn:microsoft.com/office/officeart/2005/8/layout/hProcess4"/>
    <dgm:cxn modelId="{D0221CE1-7E22-463A-911E-59AF8380C03A}" type="presOf" srcId="{81287C70-CFC6-4B7E-9C9B-3F6CC9C0AD01}" destId="{794D87AE-3E41-4B0A-A35A-A224A5AEC32E}" srcOrd="1" destOrd="1" presId="urn:microsoft.com/office/officeart/2005/8/layout/hProcess4"/>
    <dgm:cxn modelId="{63ADDBE2-8291-4AD8-B661-74EA43A23472}" type="presOf" srcId="{BA92C5B3-351D-4243-A43F-0682DA546EE9}" destId="{9E0BCC25-4B4B-41A5-84E1-7F098B46F7F0}" srcOrd="0" destOrd="0" presId="urn:microsoft.com/office/officeart/2005/8/layout/hProcess4"/>
    <dgm:cxn modelId="{325ABCEF-C277-4376-AB5C-B448505C14BE}" srcId="{151AAA88-E0D3-4776-9C5D-B33715B00F67}" destId="{97D2A748-9FBB-4584-9749-550C3D4C2CD2}" srcOrd="0" destOrd="0" parTransId="{411A0A53-3BCE-4A45-99C1-13920B4F05A6}" sibTransId="{AF1318E6-D39C-4D21-889C-4DA3D06352C4}"/>
    <dgm:cxn modelId="{70A068F5-DE3B-46BC-ADE5-73FEA1278D30}" srcId="{99F59D04-5E81-4441-9CED-A8CE81B4711E}" destId="{18ACC562-5976-4941-A247-0F6B0D1FAB0A}" srcOrd="4" destOrd="0" parTransId="{D38861AC-1FE3-480B-9CBB-DB10B38C41FE}" sibTransId="{C9A75D30-5ED8-4B76-A66C-6F441CA5CBD2}"/>
    <dgm:cxn modelId="{1986C5F6-CFE7-44D3-96C5-6264BA2FC607}" type="presOf" srcId="{AD293570-1939-4494-97A7-AF76BB5BFFE8}" destId="{095B062B-11A9-4AF8-875C-E87AD1086AA5}" srcOrd="0" destOrd="0" presId="urn:microsoft.com/office/officeart/2005/8/layout/hProcess4"/>
    <dgm:cxn modelId="{2F5A317B-B9DF-4567-8BFB-7B777FE08761}" type="presParOf" srcId="{095B062B-11A9-4AF8-875C-E87AD1086AA5}" destId="{E70144A8-3480-4B0F-BF5B-5456708D34C8}" srcOrd="0" destOrd="0" presId="urn:microsoft.com/office/officeart/2005/8/layout/hProcess4"/>
    <dgm:cxn modelId="{FFA9052C-7DA5-489C-BB3F-8EE030590C22}" type="presParOf" srcId="{095B062B-11A9-4AF8-875C-E87AD1086AA5}" destId="{DBE1F6EB-CC09-4F9A-B176-AAAFFF379A46}" srcOrd="1" destOrd="0" presId="urn:microsoft.com/office/officeart/2005/8/layout/hProcess4"/>
    <dgm:cxn modelId="{9C57D97C-BE8E-432A-B2C6-5E6BEF0DAC7D}" type="presParOf" srcId="{095B062B-11A9-4AF8-875C-E87AD1086AA5}" destId="{7B5829B5-33DF-4902-9C38-4B0B5072339C}" srcOrd="2" destOrd="0" presId="urn:microsoft.com/office/officeart/2005/8/layout/hProcess4"/>
    <dgm:cxn modelId="{D9A9E05A-B822-4EC5-BDCE-409FCA59007E}" type="presParOf" srcId="{7B5829B5-33DF-4902-9C38-4B0B5072339C}" destId="{3126304D-CF18-4C56-8D27-BF4DED94BBB7}" srcOrd="0" destOrd="0" presId="urn:microsoft.com/office/officeart/2005/8/layout/hProcess4"/>
    <dgm:cxn modelId="{D8A8314E-26DA-4845-9200-67609FC233FB}" type="presParOf" srcId="{3126304D-CF18-4C56-8D27-BF4DED94BBB7}" destId="{5FF9312A-A139-4CE6-8622-157F3E282CA9}" srcOrd="0" destOrd="0" presId="urn:microsoft.com/office/officeart/2005/8/layout/hProcess4"/>
    <dgm:cxn modelId="{DF6832E2-0626-41E1-9762-3B923BCCDA5A}" type="presParOf" srcId="{3126304D-CF18-4C56-8D27-BF4DED94BBB7}" destId="{9E0BCC25-4B4B-41A5-84E1-7F098B46F7F0}" srcOrd="1" destOrd="0" presId="urn:microsoft.com/office/officeart/2005/8/layout/hProcess4"/>
    <dgm:cxn modelId="{E340F58B-D553-43A1-9245-B62F919C6337}" type="presParOf" srcId="{3126304D-CF18-4C56-8D27-BF4DED94BBB7}" destId="{794D87AE-3E41-4B0A-A35A-A224A5AEC32E}" srcOrd="2" destOrd="0" presId="urn:microsoft.com/office/officeart/2005/8/layout/hProcess4"/>
    <dgm:cxn modelId="{B006E503-431F-446F-B59C-4CEA1319F2EB}" type="presParOf" srcId="{3126304D-CF18-4C56-8D27-BF4DED94BBB7}" destId="{EFE83E02-B7FF-4C6F-A19F-E172A2BC2ECC}" srcOrd="3" destOrd="0" presId="urn:microsoft.com/office/officeart/2005/8/layout/hProcess4"/>
    <dgm:cxn modelId="{63F656D3-BB13-47E1-B771-65D0DC9C3786}" type="presParOf" srcId="{3126304D-CF18-4C56-8D27-BF4DED94BBB7}" destId="{5A6D0A6D-805C-46DD-8DCB-7830B37C0ECF}" srcOrd="4" destOrd="0" presId="urn:microsoft.com/office/officeart/2005/8/layout/hProcess4"/>
    <dgm:cxn modelId="{DEEDD6A4-8FB4-462E-8964-8C04FA6EFD0F}" type="presParOf" srcId="{7B5829B5-33DF-4902-9C38-4B0B5072339C}" destId="{4C783869-1BE1-41A7-A498-4D98AE8936EF}" srcOrd="1" destOrd="0" presId="urn:microsoft.com/office/officeart/2005/8/layout/hProcess4"/>
    <dgm:cxn modelId="{B806D39B-7996-49C5-908C-74613FA1BA5E}" type="presParOf" srcId="{7B5829B5-33DF-4902-9C38-4B0B5072339C}" destId="{28AA5637-471D-40B1-99BC-CAE48E419D28}" srcOrd="2" destOrd="0" presId="urn:microsoft.com/office/officeart/2005/8/layout/hProcess4"/>
    <dgm:cxn modelId="{966F9B7B-8525-42AB-9B72-13932AEFE5B4}" type="presParOf" srcId="{28AA5637-471D-40B1-99BC-CAE48E419D28}" destId="{687F5F8E-F74A-46D1-944C-82231ED64DDF}" srcOrd="0" destOrd="0" presId="urn:microsoft.com/office/officeart/2005/8/layout/hProcess4"/>
    <dgm:cxn modelId="{A92F86A7-1C5D-4FD0-A99D-F7DD0511DAF8}" type="presParOf" srcId="{28AA5637-471D-40B1-99BC-CAE48E419D28}" destId="{C1648759-996E-4783-98D3-D34FFC21F7DD}" srcOrd="1" destOrd="0" presId="urn:microsoft.com/office/officeart/2005/8/layout/hProcess4"/>
    <dgm:cxn modelId="{8C61E0D5-5E22-4284-92C2-24084058033B}" type="presParOf" srcId="{28AA5637-471D-40B1-99BC-CAE48E419D28}" destId="{2986A48E-AA72-47A7-BEC3-6427F67AEB02}" srcOrd="2" destOrd="0" presId="urn:microsoft.com/office/officeart/2005/8/layout/hProcess4"/>
    <dgm:cxn modelId="{FE6961BA-0185-4476-8485-1BD7277D1753}" type="presParOf" srcId="{28AA5637-471D-40B1-99BC-CAE48E419D28}" destId="{42C6441D-F974-4CFD-9829-425EB5BA559F}" srcOrd="3" destOrd="0" presId="urn:microsoft.com/office/officeart/2005/8/layout/hProcess4"/>
    <dgm:cxn modelId="{0B078F0F-13D4-4F07-83C4-D75CB836CE83}" type="presParOf" srcId="{28AA5637-471D-40B1-99BC-CAE48E419D28}" destId="{0F584AB5-69B3-4B7F-BC41-958E0D32F658}" srcOrd="4" destOrd="0" presId="urn:microsoft.com/office/officeart/2005/8/layout/hProcess4"/>
    <dgm:cxn modelId="{64480340-96D0-4144-B047-719E22E82593}" type="presParOf" srcId="{7B5829B5-33DF-4902-9C38-4B0B5072339C}" destId="{FC518A34-08B0-4BB7-9E3F-71AFF8C7DB5A}" srcOrd="3" destOrd="0" presId="urn:microsoft.com/office/officeart/2005/8/layout/hProcess4"/>
    <dgm:cxn modelId="{D8D574A7-9150-4389-A707-6F0F04866A40}" type="presParOf" srcId="{7B5829B5-33DF-4902-9C38-4B0B5072339C}" destId="{79230DAC-EFF0-41D0-B98F-90394FE595D5}" srcOrd="4" destOrd="0" presId="urn:microsoft.com/office/officeart/2005/8/layout/hProcess4"/>
    <dgm:cxn modelId="{2ECD4350-21A8-4F87-B123-2A242CFF4BE8}" type="presParOf" srcId="{79230DAC-EFF0-41D0-B98F-90394FE595D5}" destId="{4EA81D8A-843A-4D31-B26E-DD7C3B305571}" srcOrd="0" destOrd="0" presId="urn:microsoft.com/office/officeart/2005/8/layout/hProcess4"/>
    <dgm:cxn modelId="{31900719-96CE-4C96-B9E4-DDAD789DE2D4}" type="presParOf" srcId="{79230DAC-EFF0-41D0-B98F-90394FE595D5}" destId="{5D08AD3D-F433-421B-858C-9AEECAFE06C1}" srcOrd="1" destOrd="0" presId="urn:microsoft.com/office/officeart/2005/8/layout/hProcess4"/>
    <dgm:cxn modelId="{986D1503-3D88-4175-96D2-B34094051C67}" type="presParOf" srcId="{79230DAC-EFF0-41D0-B98F-90394FE595D5}" destId="{777ECBC0-3211-4CD0-94F7-43EF43E65711}" srcOrd="2" destOrd="0" presId="urn:microsoft.com/office/officeart/2005/8/layout/hProcess4"/>
    <dgm:cxn modelId="{5E3365BB-D0CB-4B6C-B965-A1A7DF305BCA}" type="presParOf" srcId="{79230DAC-EFF0-41D0-B98F-90394FE595D5}" destId="{0D9785A9-BD53-43C3-9C2F-5DF53FA1FC30}" srcOrd="3" destOrd="0" presId="urn:microsoft.com/office/officeart/2005/8/layout/hProcess4"/>
    <dgm:cxn modelId="{C2986FE5-AFAD-4DCD-8838-7D87FCB11FE1}" type="presParOf" srcId="{79230DAC-EFF0-41D0-B98F-90394FE595D5}" destId="{2C411E3C-C2A3-49B7-B9FF-96082EA6C89B}" srcOrd="4" destOrd="0" presId="urn:microsoft.com/office/officeart/2005/8/layout/hProcess4"/>
    <dgm:cxn modelId="{E23C7595-ABE2-4F76-B106-E26915054FC3}" type="presParOf" srcId="{7B5829B5-33DF-4902-9C38-4B0B5072339C}" destId="{93BB89AC-019D-4C2C-A550-2AA5FCA0B97D}" srcOrd="5" destOrd="0" presId="urn:microsoft.com/office/officeart/2005/8/layout/hProcess4"/>
    <dgm:cxn modelId="{BB650104-FED6-4144-A59D-2D23764FBB44}" type="presParOf" srcId="{7B5829B5-33DF-4902-9C38-4B0B5072339C}" destId="{A0225F27-FA39-4323-8700-897E48D87CBB}" srcOrd="6" destOrd="0" presId="urn:microsoft.com/office/officeart/2005/8/layout/hProcess4"/>
    <dgm:cxn modelId="{D6B02F63-81F1-4680-8CC3-775D56F2AB31}" type="presParOf" srcId="{A0225F27-FA39-4323-8700-897E48D87CBB}" destId="{A9DFF439-5D08-4D5B-9AB0-927BA7B35746}" srcOrd="0" destOrd="0" presId="urn:microsoft.com/office/officeart/2005/8/layout/hProcess4"/>
    <dgm:cxn modelId="{A10F70FE-73FF-427C-AC31-C8EB84A0D3B8}" type="presParOf" srcId="{A0225F27-FA39-4323-8700-897E48D87CBB}" destId="{BA833C83-9116-41EE-A227-D6EFF7929A11}" srcOrd="1" destOrd="0" presId="urn:microsoft.com/office/officeart/2005/8/layout/hProcess4"/>
    <dgm:cxn modelId="{EA0B0F4A-D1F8-4923-A007-A105F5914720}" type="presParOf" srcId="{A0225F27-FA39-4323-8700-897E48D87CBB}" destId="{8F0AF7D7-9BF5-4E8F-8B6F-CF9ABCAB4EE0}" srcOrd="2" destOrd="0" presId="urn:microsoft.com/office/officeart/2005/8/layout/hProcess4"/>
    <dgm:cxn modelId="{1EB4C19C-2D82-4ADD-AF80-BA5E04AE7F1D}" type="presParOf" srcId="{A0225F27-FA39-4323-8700-897E48D87CBB}" destId="{93A7E16C-F52F-4D7D-8460-A4C7A9C1236E}" srcOrd="3" destOrd="0" presId="urn:microsoft.com/office/officeart/2005/8/layout/hProcess4"/>
    <dgm:cxn modelId="{4A1875BD-D1FB-4910-8C21-A568080CF359}" type="presParOf" srcId="{A0225F27-FA39-4323-8700-897E48D87CBB}" destId="{DB665D34-F09A-47A2-8833-4B43C556DD4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CC25-4B4B-41A5-84E1-7F098B46F7F0}">
      <dsp:nvSpPr>
        <dsp:cNvPr id="0" name=""/>
        <dsp:cNvSpPr/>
      </dsp:nvSpPr>
      <dsp:spPr>
        <a:xfrm>
          <a:off x="2886" y="1412718"/>
          <a:ext cx="2695268" cy="26866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Indicador </a:t>
          </a:r>
          <a14:m xmlns:a14="http://schemas.microsoft.com/office/drawing/2010/main">
            <m:oMath xmlns:m="http://schemas.openxmlformats.org/officeDocument/2006/math">
              <m:r>
                <a:rPr lang="pt-BR" sz="1400" b="1" i="1" kern="1200" dirty="0" smtClean="0">
                  <a:latin typeface="Cambria Math" panose="02040503050406030204" pitchFamily="18" charset="0"/>
                </a:rPr>
                <m:t>𝒛</m:t>
              </m:r>
              <m:r>
                <a:rPr lang="pt-BR" sz="1400" b="1" i="1" kern="1200" dirty="0" smtClean="0">
                  <a:latin typeface="Cambria Math" panose="02040503050406030204" pitchFamily="18" charset="0"/>
                </a:rPr>
                <m:t> =</m:t>
              </m:r>
              <m:f>
                <m:fPr>
                  <m:ctrlPr>
                    <a:rPr lang="pt-BR" sz="1400" b="1" i="1" kern="1200" baseline="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pt-BR" sz="1400" b="1" i="1" kern="1200" dirty="0" smtClean="0">
                      <a:latin typeface="Cambria Math" panose="02040503050406030204" pitchFamily="18" charset="0"/>
                    </a:rPr>
                    <m:t>𝒃</m:t>
                  </m:r>
                  <m:r>
                    <a:rPr lang="pt-BR" sz="1400" b="1" i="1" kern="1200" baseline="-25000" dirty="0" smtClean="0">
                      <a:latin typeface="Cambria Math" panose="02040503050406030204" pitchFamily="18" charset="0"/>
                    </a:rPr>
                    <m:t>𝒊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 – 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𝒂𝒊</m:t>
                  </m:r>
                </m:num>
                <m:den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𝒃</m:t>
                  </m:r>
                  <m:r>
                    <a:rPr lang="pt-BR" sz="1400" b="1" i="1" kern="1200" baseline="-25000" dirty="0" smtClean="0">
                      <a:latin typeface="Cambria Math" panose="02040503050406030204" pitchFamily="18" charset="0"/>
                    </a:rPr>
                    <m:t>𝒊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 + </m:t>
                  </m:r>
                  <m:r>
                    <a:rPr lang="pt-BR" sz="1400" b="1" i="1" kern="1200" baseline="0" dirty="0" smtClean="0">
                      <a:latin typeface="Cambria Math" panose="02040503050406030204" pitchFamily="18" charset="0"/>
                    </a:rPr>
                    <m:t>𝒂𝒊</m:t>
                  </m:r>
                </m:den>
              </m:f>
            </m:oMath>
          </a14:m>
          <a:r>
            <a:rPr lang="en-US" sz="1400" b="1" kern="1200" dirty="0"/>
            <a:t> </a:t>
          </a:r>
          <a:r>
            <a:rPr lang="en-US" sz="1400" b="0" i="0" kern="1200" dirty="0"/>
            <a:t>∈ [-1;1]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 </a:t>
          </a:r>
          <a:r>
            <a:rPr lang="pt-BR" sz="1400" b="1" kern="1200" dirty="0"/>
            <a:t>z &gt; z</a:t>
          </a:r>
          <a:r>
            <a:rPr lang="pt-BR" sz="1400" b="1" kern="1200" baseline="-25000" dirty="0"/>
            <a:t>corte</a:t>
          </a:r>
          <a:r>
            <a:rPr lang="pt-BR" sz="1400" b="1" kern="1200" baseline="0" dirty="0"/>
            <a:t> </a:t>
          </a:r>
          <a:r>
            <a:rPr lang="pt-BR" sz="1400" kern="1200" baseline="0" dirty="0"/>
            <a:t>=&gt; </a:t>
          </a:r>
          <a:r>
            <a:rPr lang="pt-BR" sz="1400" b="1" kern="1200" baseline="0" dirty="0"/>
            <a:t>set 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 </a:t>
          </a:r>
          <a:r>
            <a:rPr lang="pt-BR" sz="1400" b="1" kern="1200" dirty="0"/>
            <a:t>z &lt; -z</a:t>
          </a:r>
          <a:r>
            <a:rPr lang="pt-BR" sz="1400" b="1" kern="1200" baseline="-25000" dirty="0"/>
            <a:t>corte</a:t>
          </a:r>
          <a:r>
            <a:rPr lang="pt-BR" sz="1400" kern="1200" baseline="0" dirty="0"/>
            <a:t> =&gt; </a:t>
          </a:r>
          <a:r>
            <a:rPr lang="pt-BR" sz="1400" b="1" kern="1200" baseline="0" dirty="0"/>
            <a:t>set 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Restante das tarefas (</a:t>
          </a:r>
          <a:r>
            <a:rPr lang="pt-BR" sz="1400" b="1" kern="1200" dirty="0"/>
            <a:t>intermediárias</a:t>
          </a:r>
          <a:r>
            <a:rPr lang="pt-BR" sz="1400" kern="1200" dirty="0"/>
            <a:t>) vai para a alocação com base em </a:t>
          </a:r>
          <a:r>
            <a:rPr lang="pt-BR" sz="1400" b="1" kern="1200" dirty="0"/>
            <a:t>Hte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64712" y="1474544"/>
        <a:ext cx="2571616" cy="1987251"/>
      </dsp:txXfrm>
    </dsp:sp>
    <dsp:sp modelId="{4C783869-1BE1-41A7-A498-4D98AE8936EF}">
      <dsp:nvSpPr>
        <dsp:cNvPr id="0" name=""/>
        <dsp:cNvSpPr/>
      </dsp:nvSpPr>
      <dsp:spPr>
        <a:xfrm>
          <a:off x="1120576" y="2205356"/>
          <a:ext cx="3106876" cy="3106876"/>
        </a:xfrm>
        <a:prstGeom prst="leftCircularArrow">
          <a:avLst>
            <a:gd name="adj1" fmla="val 1965"/>
            <a:gd name="adj2" fmla="val 235276"/>
            <a:gd name="adj3" fmla="val 1095022"/>
            <a:gd name="adj4" fmla="val 8108724"/>
            <a:gd name="adj5" fmla="val 229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83E02-B7FF-4C6F-A19F-E172A2BC2ECC}">
      <dsp:nvSpPr>
        <dsp:cNvPr id="0" name=""/>
        <dsp:cNvSpPr/>
      </dsp:nvSpPr>
      <dsp:spPr>
        <a:xfrm>
          <a:off x="901926" y="3826400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Pré-alocação (z</a:t>
          </a:r>
          <a:r>
            <a:rPr lang="pt-BR" sz="1700" kern="1200" baseline="-25000" dirty="0"/>
            <a:t>corte</a:t>
          </a:r>
          <a:r>
            <a:rPr lang="pt-BR" sz="1700" kern="1200" dirty="0"/>
            <a:t>)</a:t>
          </a:r>
          <a:endParaRPr lang="en-US" sz="1700" kern="1200" dirty="0"/>
        </a:p>
      </dsp:txBody>
      <dsp:txXfrm>
        <a:off x="918646" y="3843120"/>
        <a:ext cx="1402061" cy="537411"/>
      </dsp:txXfrm>
    </dsp:sp>
    <dsp:sp modelId="{C1648759-996E-4783-98D3-D34FFC21F7DD}">
      <dsp:nvSpPr>
        <dsp:cNvPr id="0" name=""/>
        <dsp:cNvSpPr/>
      </dsp:nvSpPr>
      <dsp:spPr>
        <a:xfrm>
          <a:off x="2988923" y="1466850"/>
          <a:ext cx="2952028" cy="25783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Tarefas alocadas de forma intercalada em ambos os conjuntos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 dirty="0"/>
            <a:t>a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 </a:t>
          </a:r>
          <a:r>
            <a:rPr lang="pt-BR" sz="1400" kern="1200" baseline="0" dirty="0"/>
            <a:t>decrescente no set T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 dirty="0"/>
            <a:t>b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 </a:t>
          </a:r>
          <a:r>
            <a:rPr lang="pt-BR" sz="1400" kern="1200" baseline="0" dirty="0"/>
            <a:t>decrescente no set 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Após alocação, tarefas ordenadas conforme propriedade </a:t>
          </a:r>
          <a:r>
            <a:rPr lang="pt-BR" sz="1400" b="1" kern="1200" dirty="0"/>
            <a:t>em V</a:t>
          </a:r>
          <a:endParaRPr lang="en-US" sz="1400" kern="1200" dirty="0"/>
        </a:p>
      </dsp:txBody>
      <dsp:txXfrm>
        <a:off x="3048258" y="2078687"/>
        <a:ext cx="2833358" cy="1907169"/>
      </dsp:txXfrm>
    </dsp:sp>
    <dsp:sp modelId="{FC518A34-08B0-4BB7-9E3F-71AFF8C7DB5A}">
      <dsp:nvSpPr>
        <dsp:cNvPr id="0" name=""/>
        <dsp:cNvSpPr/>
      </dsp:nvSpPr>
      <dsp:spPr>
        <a:xfrm>
          <a:off x="4252777" y="200325"/>
          <a:ext cx="3267754" cy="3267754"/>
        </a:xfrm>
        <a:prstGeom prst="circularArrow">
          <a:avLst>
            <a:gd name="adj1" fmla="val 1869"/>
            <a:gd name="adj2" fmla="val 223200"/>
            <a:gd name="adj3" fmla="val 20386436"/>
            <a:gd name="adj4" fmla="val 13360658"/>
            <a:gd name="adj5" fmla="val 21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6441D-F974-4CFD-9829-425EB5BA559F}">
      <dsp:nvSpPr>
        <dsp:cNvPr id="0" name=""/>
        <dsp:cNvSpPr/>
      </dsp:nvSpPr>
      <dsp:spPr>
        <a:xfrm>
          <a:off x="4016343" y="1178645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Alocação (Hte)</a:t>
          </a:r>
          <a:endParaRPr lang="en-US" sz="1700" kern="1200" dirty="0"/>
        </a:p>
      </dsp:txBody>
      <dsp:txXfrm>
        <a:off x="4033063" y="1195365"/>
        <a:ext cx="1402061" cy="537411"/>
      </dsp:txXfrm>
    </dsp:sp>
    <dsp:sp modelId="{5D08AD3D-F433-421B-858C-9AEECAFE06C1}">
      <dsp:nvSpPr>
        <dsp:cNvPr id="0" name=""/>
        <dsp:cNvSpPr/>
      </dsp:nvSpPr>
      <dsp:spPr>
        <a:xfrm>
          <a:off x="6231720" y="1484233"/>
          <a:ext cx="2657043" cy="25435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Inicia-se a busca removendo-se uma tarefa do </a:t>
          </a:r>
          <a:r>
            <a:rPr lang="pt-BR" sz="1400" b="1" kern="1200" dirty="0"/>
            <a:t>set E </a:t>
          </a:r>
          <a:r>
            <a:rPr lang="pt-BR" sz="1400" kern="1200" dirty="0"/>
            <a:t>com base no maior índice </a:t>
          </a:r>
          <a:r>
            <a:rPr lang="pt-BR" sz="1400" b="1" kern="1200" dirty="0"/>
            <a:t>a</a:t>
          </a:r>
          <a:r>
            <a:rPr lang="pt-BR" sz="1400" b="1" kern="1200" baseline="-25000" dirty="0"/>
            <a:t>i</a:t>
          </a:r>
          <a:r>
            <a:rPr lang="pt-BR" sz="1400" b="1" kern="1200" baseline="0" dirty="0"/>
            <a:t>/p</a:t>
          </a:r>
          <a:r>
            <a:rPr lang="pt-BR" sz="1400" b="1" kern="1200" baseline="-25000" dirty="0"/>
            <a:t>i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Tarefas são reordenadas conforme propriedade </a:t>
          </a:r>
          <a:r>
            <a:rPr lang="pt-BR" sz="1400" b="1" kern="1200" dirty="0"/>
            <a:t>em V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Caso o objetivo melhore, </a:t>
          </a:r>
          <a:r>
            <a:rPr lang="pt-BR" sz="1400" b="1" kern="1200" dirty="0"/>
            <a:t>continue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Senão, pare e use o </a:t>
          </a:r>
          <a:r>
            <a:rPr lang="pt-BR" sz="1400" b="1" kern="1200" dirty="0"/>
            <a:t>penúltimo objetivo</a:t>
          </a:r>
          <a:endParaRPr lang="en-US" sz="1400" b="1" kern="1200" dirty="0"/>
        </a:p>
      </dsp:txBody>
      <dsp:txXfrm>
        <a:off x="6290255" y="1542768"/>
        <a:ext cx="2539973" cy="1881453"/>
      </dsp:txXfrm>
    </dsp:sp>
    <dsp:sp modelId="{93BB89AC-019D-4C2C-A550-2AA5FCA0B97D}">
      <dsp:nvSpPr>
        <dsp:cNvPr id="0" name=""/>
        <dsp:cNvSpPr/>
      </dsp:nvSpPr>
      <dsp:spPr>
        <a:xfrm>
          <a:off x="7373729" y="2371937"/>
          <a:ext cx="2872807" cy="2872807"/>
        </a:xfrm>
        <a:prstGeom prst="leftCircularArrow">
          <a:avLst>
            <a:gd name="adj1" fmla="val 2125"/>
            <a:gd name="adj2" fmla="val 255381"/>
            <a:gd name="adj3" fmla="val 1148596"/>
            <a:gd name="adj4" fmla="val 8142194"/>
            <a:gd name="adj5" fmla="val 248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85A9-BD53-43C3-9C2F-5DF53FA1FC30}">
      <dsp:nvSpPr>
        <dsp:cNvPr id="0" name=""/>
        <dsp:cNvSpPr/>
      </dsp:nvSpPr>
      <dsp:spPr>
        <a:xfrm>
          <a:off x="7111647" y="3750448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Busca determinística</a:t>
          </a:r>
          <a:endParaRPr lang="en-US" sz="1700" kern="1200" dirty="0"/>
        </a:p>
      </dsp:txBody>
      <dsp:txXfrm>
        <a:off x="7128367" y="3767168"/>
        <a:ext cx="1402061" cy="537411"/>
      </dsp:txXfrm>
    </dsp:sp>
    <dsp:sp modelId="{BA833C83-9116-41EE-A227-D6EFF7929A11}">
      <dsp:nvSpPr>
        <dsp:cNvPr id="0" name=""/>
        <dsp:cNvSpPr/>
      </dsp:nvSpPr>
      <dsp:spPr>
        <a:xfrm>
          <a:off x="9179531" y="1463973"/>
          <a:ext cx="2609531" cy="258409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Para </a:t>
          </a:r>
          <a:r>
            <a:rPr lang="pt-BR" sz="1400" b="1" kern="1200" dirty="0"/>
            <a:t>z</a:t>
          </a:r>
          <a:r>
            <a:rPr lang="pt-BR" sz="1400" b="1" kern="1200" baseline="-25000" dirty="0"/>
            <a:t>corte</a:t>
          </a:r>
          <a:r>
            <a:rPr lang="pt-BR" sz="1400" b="1" kern="1200" baseline="0" dirty="0"/>
            <a:t> = 0,25, 0,5, 0,75, 0,9, 2,0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Executa-se as etapas anteriores e encontra-se o menor valor para cada problema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kern="1200" dirty="0"/>
            <a:t>Resultados finais possuem os menores valores encontrados pela busca em </a:t>
          </a:r>
          <a:r>
            <a:rPr lang="pt-BR" sz="1400" b="1" kern="1200" dirty="0"/>
            <a:t>z</a:t>
          </a:r>
          <a:endParaRPr lang="en-US" sz="1400" b="1" kern="1200" dirty="0"/>
        </a:p>
      </dsp:txBody>
      <dsp:txXfrm>
        <a:off x="9238998" y="2077175"/>
        <a:ext cx="2490597" cy="1911426"/>
      </dsp:txXfrm>
    </dsp:sp>
    <dsp:sp modelId="{93A7E16C-F52F-4D7D-8460-A4C7A9C1236E}">
      <dsp:nvSpPr>
        <dsp:cNvPr id="0" name=""/>
        <dsp:cNvSpPr/>
      </dsp:nvSpPr>
      <dsp:spPr>
        <a:xfrm>
          <a:off x="10078323" y="1198676"/>
          <a:ext cx="1435501" cy="5708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Busca em z’s</a:t>
          </a:r>
          <a:endParaRPr lang="en-US" sz="1800" b="1" kern="1200" dirty="0"/>
        </a:p>
      </dsp:txBody>
      <dsp:txXfrm>
        <a:off x="10095043" y="1215396"/>
        <a:ext cx="1402061" cy="537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2F1A-686E-4DCD-810B-37B301D1F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CAC77-AED5-4A7C-828E-5A8AC3E02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28FD-5FCD-4EFD-A22B-2E240BA6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C8A20-66B5-4FB7-B1F8-B4702603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AC41-57F2-44AD-8042-954B7DB7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7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3719-0264-4438-AC12-1EC0803D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BEA27-AC6B-4D10-96B2-FC853B1CE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9807-EDB4-4062-93B8-926589B1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F0C1-AC34-40D0-9A81-86CB358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0310-B36A-4B1A-8938-E2DCF5CA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7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9987A-DBAD-414E-A366-ED16CB201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69FB1-D3E9-4B7B-8767-A91F87F08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FD91-CE2A-4E81-BDA2-34BA6AD6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10F4-E0FD-4E29-996F-DBCC759F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74D1-C6B7-4271-8FF6-CA985CA5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8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D553-B196-4ABC-A34B-28B98676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4A3F-8897-42DF-B6D9-56E36F41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6087-F234-4AE0-BC0F-8CE5AFA0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DD46-4F3D-4846-A740-4B67305C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F63A-4AC2-4BE6-BE3E-34C65546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2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F622-C153-468C-8B15-85E7ACA9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8BA66-84E7-44D7-9967-FA57CD188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F254-FBB6-49E1-99ED-CB13C51C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0AFD-3EF4-4C7A-87EC-48090C79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34BC-4588-44A0-A151-3FECC49F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5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95CF-1AE2-4E43-9CA5-0F534138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0BAC-5ADF-4437-877F-87A3A3EF5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83EF6-C6EA-427C-B008-2C2E9A5DA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00138-AABF-4700-AF9F-43938B91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F72ED-11DD-4ADA-92EF-823EF64F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7F989-2314-4226-B4F5-F508A470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A7F5-6E3E-4CCA-B5A8-7EF660AE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C966D-9CBA-4592-9941-D914584A4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19718-F96A-4F11-8572-B8E8E481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5F96F-9C55-429C-8E48-FE5824B00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A216E-D84E-4FB1-93C1-A015FF33F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688DA-FCE6-4D18-B8EF-4C986267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806D7-2679-4454-BF80-6C1A167D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5A71C-337E-4985-9338-91DABACE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7C7F-FA19-4966-BCE0-222EA3B2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E06A1-EF84-4649-B187-FF4D21F3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5C8B4-2485-4575-A81E-68B9BE98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EAE83-B619-4111-ADCF-8DDA8A69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4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90F58-FA79-4B20-A556-08049FA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2685C-F0B0-4BF7-83B5-4C4A8CC2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197B7-DFC9-4D1F-BA9E-31590C04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4F71-9CC3-49EA-83B2-CAE96B6F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16D-24BF-4493-A275-0793FB689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649DF-7A12-4414-BC95-DC76B0AA9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CBD23-395F-4AAF-8E44-44C2757C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2207D-E949-4DC0-A42A-E4E2D3F0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D676-F7B4-4E23-A771-0D558B16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34E0-1486-436E-8B0E-28047492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E32AA-C5FE-498E-9AC1-8E416CBF2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1E9AB-BFBD-4E53-B297-5A5D71D1D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B3D8E-1993-4F32-8E28-CF82C302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FD94-DCE7-4ECC-8933-427B9408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8E6C4-F58C-4157-B284-AC73DFC5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38672-BD63-458E-86F5-5F61AD5A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D3A3D-3E1A-4E08-9836-CE4C842F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7C0C-C765-4B9B-B0EB-4B87AEE4D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BB3DC-A4F6-4281-AA25-91E60CDE2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1B28-7C7A-46BA-9F3A-BA85AE8E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PRO5826 - Estudo de Heurísticas e Meta-heurísticas para Problemas de Produção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Implementação I - Heurística de construção</a:t>
            </a:r>
          </a:p>
          <a:p>
            <a:r>
              <a:rPr lang="pt-BR" dirty="0"/>
              <a:t>Jhonatan Albertini</a:t>
            </a:r>
          </a:p>
          <a:p>
            <a:r>
              <a:rPr lang="pt-BR" dirty="0"/>
              <a:t>Luiza </a:t>
            </a:r>
            <a:r>
              <a:rPr lang="pt-BR" dirty="0" err="1"/>
              <a:t>Biassoto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ADE7-E583-433F-882E-A6E20BD55B87}"/>
              </a:ext>
            </a:extLst>
          </p:cNvPr>
          <p:cNvSpPr/>
          <p:nvPr/>
        </p:nvSpPr>
        <p:spPr>
          <a:xfrm>
            <a:off x="8071280" y="225182"/>
            <a:ext cx="2281564" cy="3505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61C18-E2B4-42F3-8FE1-14B6854AC169}"/>
              </a:ext>
            </a:extLst>
          </p:cNvPr>
          <p:cNvSpPr/>
          <p:nvPr/>
        </p:nvSpPr>
        <p:spPr>
          <a:xfrm>
            <a:off x="8071281" y="666217"/>
            <a:ext cx="2271204" cy="36168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90C89-C94D-4E38-8475-A404E52F6736}"/>
              </a:ext>
            </a:extLst>
          </p:cNvPr>
          <p:cNvSpPr/>
          <p:nvPr/>
        </p:nvSpPr>
        <p:spPr>
          <a:xfrm>
            <a:off x="8060921" y="1150599"/>
            <a:ext cx="2281564" cy="350557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Já inserido no outro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62F29-BABD-4DAD-A1A1-DCDF9D7E773E}"/>
              </a:ext>
            </a:extLst>
          </p:cNvPr>
          <p:cNvSpPr/>
          <p:nvPr/>
        </p:nvSpPr>
        <p:spPr>
          <a:xfrm>
            <a:off x="3755531" y="4315255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39A55-CC69-4485-A3E1-E6E7439AF05F}"/>
              </a:ext>
            </a:extLst>
          </p:cNvPr>
          <p:cNvSpPr/>
          <p:nvPr/>
        </p:nvSpPr>
        <p:spPr>
          <a:xfrm>
            <a:off x="4745669" y="4315254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3E992-1528-4AC9-8DC2-5486AE15C0EF}"/>
              </a:ext>
            </a:extLst>
          </p:cNvPr>
          <p:cNvSpPr/>
          <p:nvPr/>
        </p:nvSpPr>
        <p:spPr>
          <a:xfrm>
            <a:off x="4697280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48ECA-9060-4CB3-A259-A804B6518209}"/>
              </a:ext>
            </a:extLst>
          </p:cNvPr>
          <p:cNvSpPr/>
          <p:nvPr/>
        </p:nvSpPr>
        <p:spPr>
          <a:xfrm>
            <a:off x="5709311" y="4294127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153E7-F667-47D4-9059-01B0952839A8}"/>
              </a:ext>
            </a:extLst>
          </p:cNvPr>
          <p:cNvSpPr/>
          <p:nvPr/>
        </p:nvSpPr>
        <p:spPr>
          <a:xfrm>
            <a:off x="5662514" y="5606999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E2A13-AA78-4D4C-A934-31947AA465A4}"/>
              </a:ext>
            </a:extLst>
          </p:cNvPr>
          <p:cNvSpPr/>
          <p:nvPr/>
        </p:nvSpPr>
        <p:spPr>
          <a:xfrm>
            <a:off x="6719771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FAF46-21A5-4AC5-83E9-34E24D4150DC}"/>
              </a:ext>
            </a:extLst>
          </p:cNvPr>
          <p:cNvSpPr/>
          <p:nvPr/>
        </p:nvSpPr>
        <p:spPr>
          <a:xfrm>
            <a:off x="7709909" y="4303137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A8DD3-D372-4679-BDC7-7569970C1A19}"/>
              </a:ext>
            </a:extLst>
          </p:cNvPr>
          <p:cNvSpPr/>
          <p:nvPr/>
        </p:nvSpPr>
        <p:spPr>
          <a:xfrm>
            <a:off x="8693873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ED555-4479-4F06-B9BA-58CC41472701}"/>
              </a:ext>
            </a:extLst>
          </p:cNvPr>
          <p:cNvSpPr/>
          <p:nvPr/>
        </p:nvSpPr>
        <p:spPr>
          <a:xfrm>
            <a:off x="9710507" y="429412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0DEB5-A7B3-40D6-A2DF-63B069FD3307}"/>
              </a:ext>
            </a:extLst>
          </p:cNvPr>
          <p:cNvSpPr/>
          <p:nvPr/>
        </p:nvSpPr>
        <p:spPr>
          <a:xfrm>
            <a:off x="10666936" y="5626240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F851F-6306-4946-8B9D-44431C4EA9BD}"/>
              </a:ext>
            </a:extLst>
          </p:cNvPr>
          <p:cNvSpPr/>
          <p:nvPr/>
        </p:nvSpPr>
        <p:spPr>
          <a:xfrm>
            <a:off x="6751405" y="5607000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63CE4E-2AF5-4B14-AE94-37985AA23080}"/>
              </a:ext>
            </a:extLst>
          </p:cNvPr>
          <p:cNvSpPr/>
          <p:nvPr/>
        </p:nvSpPr>
        <p:spPr>
          <a:xfrm>
            <a:off x="7743520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EA534-43C7-4DE9-A71A-F175F2153430}"/>
              </a:ext>
            </a:extLst>
          </p:cNvPr>
          <p:cNvSpPr/>
          <p:nvPr/>
        </p:nvSpPr>
        <p:spPr>
          <a:xfrm>
            <a:off x="8708754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85D060-4409-4F26-8589-DA2D661C98C4}"/>
              </a:ext>
            </a:extLst>
          </p:cNvPr>
          <p:cNvSpPr/>
          <p:nvPr/>
        </p:nvSpPr>
        <p:spPr>
          <a:xfrm>
            <a:off x="9687845" y="5621409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A3EF7F-79A7-489E-A14C-73E31DDC7C2D}"/>
              </a:ext>
            </a:extLst>
          </p:cNvPr>
          <p:cNvSpPr/>
          <p:nvPr/>
        </p:nvSpPr>
        <p:spPr>
          <a:xfrm>
            <a:off x="3888696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598F0E-5ACA-44E7-B53C-703C4EDD1D67}"/>
              </a:ext>
            </a:extLst>
          </p:cNvPr>
          <p:cNvSpPr/>
          <p:nvPr/>
        </p:nvSpPr>
        <p:spPr>
          <a:xfrm>
            <a:off x="2912340" y="2773143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2607E5-AB78-4AF1-9922-067F99CE32B2}"/>
              </a:ext>
            </a:extLst>
          </p:cNvPr>
          <p:cNvSpPr/>
          <p:nvPr/>
        </p:nvSpPr>
        <p:spPr>
          <a:xfrm>
            <a:off x="4892615" y="2792519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0F2B4F-7D8C-463D-BE12-6C1D1F6016BF}"/>
              </a:ext>
            </a:extLst>
          </p:cNvPr>
          <p:cNvSpPr/>
          <p:nvPr/>
        </p:nvSpPr>
        <p:spPr>
          <a:xfrm>
            <a:off x="5894823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7DE6C9-CBE5-4D26-823B-697786B51959}"/>
              </a:ext>
            </a:extLst>
          </p:cNvPr>
          <p:cNvSpPr/>
          <p:nvPr/>
        </p:nvSpPr>
        <p:spPr>
          <a:xfrm>
            <a:off x="2068001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09720D-8FF9-4D0A-9375-A9FD865E9C68}"/>
              </a:ext>
            </a:extLst>
          </p:cNvPr>
          <p:cNvSpPr/>
          <p:nvPr/>
        </p:nvSpPr>
        <p:spPr>
          <a:xfrm>
            <a:off x="10862271" y="2767050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92B64D-1F24-440A-8360-9244750BDEB7}"/>
              </a:ext>
            </a:extLst>
          </p:cNvPr>
          <p:cNvSpPr/>
          <p:nvPr/>
        </p:nvSpPr>
        <p:spPr>
          <a:xfrm>
            <a:off x="6872890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37A7EB-9B76-41E1-9C90-3D3DDD511774}"/>
              </a:ext>
            </a:extLst>
          </p:cNvPr>
          <p:cNvSpPr/>
          <p:nvPr/>
        </p:nvSpPr>
        <p:spPr>
          <a:xfrm>
            <a:off x="7890369" y="2773143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F307B7-3DD7-4F88-913D-3170FB8A2D74}"/>
              </a:ext>
            </a:extLst>
          </p:cNvPr>
          <p:cNvSpPr/>
          <p:nvPr/>
        </p:nvSpPr>
        <p:spPr>
          <a:xfrm>
            <a:off x="8866725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0902E7-04E1-4381-BAE7-0F8A3042496F}"/>
              </a:ext>
            </a:extLst>
          </p:cNvPr>
          <p:cNvSpPr/>
          <p:nvPr/>
        </p:nvSpPr>
        <p:spPr>
          <a:xfrm>
            <a:off x="9880594" y="2780277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56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827058" cy="133803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Alguns itens por muito pouco não vão pro outro conjunto, inclusive itens com muito incentivo para estar no outro conjunto,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62F29-BABD-4DAD-A1A1-DCDF9D7E773E}"/>
              </a:ext>
            </a:extLst>
          </p:cNvPr>
          <p:cNvSpPr/>
          <p:nvPr/>
        </p:nvSpPr>
        <p:spPr>
          <a:xfrm>
            <a:off x="3755531" y="4315255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39A55-CC69-4485-A3E1-E6E7439AF05F}"/>
              </a:ext>
            </a:extLst>
          </p:cNvPr>
          <p:cNvSpPr/>
          <p:nvPr/>
        </p:nvSpPr>
        <p:spPr>
          <a:xfrm>
            <a:off x="4745669" y="4315254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3E992-1528-4AC9-8DC2-5486AE15C0EF}"/>
              </a:ext>
            </a:extLst>
          </p:cNvPr>
          <p:cNvSpPr/>
          <p:nvPr/>
        </p:nvSpPr>
        <p:spPr>
          <a:xfrm>
            <a:off x="4697280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48ECA-9060-4CB3-A259-A804B6518209}"/>
              </a:ext>
            </a:extLst>
          </p:cNvPr>
          <p:cNvSpPr/>
          <p:nvPr/>
        </p:nvSpPr>
        <p:spPr>
          <a:xfrm>
            <a:off x="5709311" y="4294127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153E7-F667-47D4-9059-01B0952839A8}"/>
              </a:ext>
            </a:extLst>
          </p:cNvPr>
          <p:cNvSpPr/>
          <p:nvPr/>
        </p:nvSpPr>
        <p:spPr>
          <a:xfrm>
            <a:off x="5662514" y="5606999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E2A13-AA78-4D4C-A934-31947AA465A4}"/>
              </a:ext>
            </a:extLst>
          </p:cNvPr>
          <p:cNvSpPr/>
          <p:nvPr/>
        </p:nvSpPr>
        <p:spPr>
          <a:xfrm>
            <a:off x="6719771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FAF46-21A5-4AC5-83E9-34E24D4150DC}"/>
              </a:ext>
            </a:extLst>
          </p:cNvPr>
          <p:cNvSpPr/>
          <p:nvPr/>
        </p:nvSpPr>
        <p:spPr>
          <a:xfrm>
            <a:off x="7709909" y="4303137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A8DD3-D372-4679-BDC7-7569970C1A19}"/>
              </a:ext>
            </a:extLst>
          </p:cNvPr>
          <p:cNvSpPr/>
          <p:nvPr/>
        </p:nvSpPr>
        <p:spPr>
          <a:xfrm>
            <a:off x="8693873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ED555-4479-4F06-B9BA-58CC41472701}"/>
              </a:ext>
            </a:extLst>
          </p:cNvPr>
          <p:cNvSpPr/>
          <p:nvPr/>
        </p:nvSpPr>
        <p:spPr>
          <a:xfrm>
            <a:off x="9710507" y="429412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0DEB5-A7B3-40D6-A2DF-63B069FD3307}"/>
              </a:ext>
            </a:extLst>
          </p:cNvPr>
          <p:cNvSpPr/>
          <p:nvPr/>
        </p:nvSpPr>
        <p:spPr>
          <a:xfrm>
            <a:off x="10666936" y="5626240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F851F-6306-4946-8B9D-44431C4EA9BD}"/>
              </a:ext>
            </a:extLst>
          </p:cNvPr>
          <p:cNvSpPr/>
          <p:nvPr/>
        </p:nvSpPr>
        <p:spPr>
          <a:xfrm>
            <a:off x="6751405" y="5607000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63CE4E-2AF5-4B14-AE94-37985AA23080}"/>
              </a:ext>
            </a:extLst>
          </p:cNvPr>
          <p:cNvSpPr/>
          <p:nvPr/>
        </p:nvSpPr>
        <p:spPr>
          <a:xfrm>
            <a:off x="7743520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EA534-43C7-4DE9-A71A-F175F2153430}"/>
              </a:ext>
            </a:extLst>
          </p:cNvPr>
          <p:cNvSpPr/>
          <p:nvPr/>
        </p:nvSpPr>
        <p:spPr>
          <a:xfrm>
            <a:off x="8708754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85D060-4409-4F26-8589-DA2D661C98C4}"/>
              </a:ext>
            </a:extLst>
          </p:cNvPr>
          <p:cNvSpPr/>
          <p:nvPr/>
        </p:nvSpPr>
        <p:spPr>
          <a:xfrm>
            <a:off x="9687845" y="5621409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A3EF7F-79A7-489E-A14C-73E31DDC7C2D}"/>
              </a:ext>
            </a:extLst>
          </p:cNvPr>
          <p:cNvSpPr/>
          <p:nvPr/>
        </p:nvSpPr>
        <p:spPr>
          <a:xfrm>
            <a:off x="3888696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598F0E-5ACA-44E7-B53C-703C4EDD1D67}"/>
              </a:ext>
            </a:extLst>
          </p:cNvPr>
          <p:cNvSpPr/>
          <p:nvPr/>
        </p:nvSpPr>
        <p:spPr>
          <a:xfrm>
            <a:off x="2912340" y="2773143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2607E5-AB78-4AF1-9922-067F99CE32B2}"/>
              </a:ext>
            </a:extLst>
          </p:cNvPr>
          <p:cNvSpPr/>
          <p:nvPr/>
        </p:nvSpPr>
        <p:spPr>
          <a:xfrm>
            <a:off x="4892615" y="2792519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0F2B4F-7D8C-463D-BE12-6C1D1F6016BF}"/>
              </a:ext>
            </a:extLst>
          </p:cNvPr>
          <p:cNvSpPr/>
          <p:nvPr/>
        </p:nvSpPr>
        <p:spPr>
          <a:xfrm>
            <a:off x="5894823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7DE6C9-CBE5-4D26-823B-697786B51959}"/>
              </a:ext>
            </a:extLst>
          </p:cNvPr>
          <p:cNvSpPr/>
          <p:nvPr/>
        </p:nvSpPr>
        <p:spPr>
          <a:xfrm>
            <a:off x="2068001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09720D-8FF9-4D0A-9375-A9FD865E9C68}"/>
              </a:ext>
            </a:extLst>
          </p:cNvPr>
          <p:cNvSpPr/>
          <p:nvPr/>
        </p:nvSpPr>
        <p:spPr>
          <a:xfrm>
            <a:off x="10862271" y="2767050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92B64D-1F24-440A-8360-9244750BDEB7}"/>
              </a:ext>
            </a:extLst>
          </p:cNvPr>
          <p:cNvSpPr/>
          <p:nvPr/>
        </p:nvSpPr>
        <p:spPr>
          <a:xfrm>
            <a:off x="6872890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37A7EB-9B76-41E1-9C90-3D3DDD511774}"/>
              </a:ext>
            </a:extLst>
          </p:cNvPr>
          <p:cNvSpPr/>
          <p:nvPr/>
        </p:nvSpPr>
        <p:spPr>
          <a:xfrm>
            <a:off x="7890369" y="2773143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F307B7-3DD7-4F88-913D-3170FB8A2D74}"/>
              </a:ext>
            </a:extLst>
          </p:cNvPr>
          <p:cNvSpPr/>
          <p:nvPr/>
        </p:nvSpPr>
        <p:spPr>
          <a:xfrm>
            <a:off x="8866725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0902E7-04E1-4381-BAE7-0F8A3042496F}"/>
              </a:ext>
            </a:extLst>
          </p:cNvPr>
          <p:cNvSpPr/>
          <p:nvPr/>
        </p:nvSpPr>
        <p:spPr>
          <a:xfrm>
            <a:off x="9880594" y="2780277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45FB8D-4B66-4FFD-839E-8C63060D77E5}"/>
              </a:ext>
            </a:extLst>
          </p:cNvPr>
          <p:cNvSpPr/>
          <p:nvPr/>
        </p:nvSpPr>
        <p:spPr>
          <a:xfrm>
            <a:off x="10661615" y="2340781"/>
            <a:ext cx="886889" cy="1737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99C8A2-81AB-4589-BDDB-1AE07013647C}"/>
              </a:ext>
            </a:extLst>
          </p:cNvPr>
          <p:cNvSpPr/>
          <p:nvPr/>
        </p:nvSpPr>
        <p:spPr>
          <a:xfrm>
            <a:off x="2717466" y="5530788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C088C5-2857-46EA-9149-26D927F6DDE7}"/>
              </a:ext>
            </a:extLst>
          </p:cNvPr>
          <p:cNvSpPr/>
          <p:nvPr/>
        </p:nvSpPr>
        <p:spPr>
          <a:xfrm>
            <a:off x="3711350" y="4279986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15A0C8-C901-4C79-AD62-DD60C3AAAE8D}"/>
              </a:ext>
            </a:extLst>
          </p:cNvPr>
          <p:cNvSpPr/>
          <p:nvPr/>
        </p:nvSpPr>
        <p:spPr>
          <a:xfrm>
            <a:off x="1761776" y="4308274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F95EC9-BE24-4B5C-8F0A-5629787F6D4A}"/>
              </a:ext>
            </a:extLst>
          </p:cNvPr>
          <p:cNvSpPr/>
          <p:nvPr/>
        </p:nvSpPr>
        <p:spPr>
          <a:xfrm>
            <a:off x="1760171" y="5568893"/>
            <a:ext cx="886889" cy="915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70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62F29-BABD-4DAD-A1A1-DCDF9D7E773E}"/>
              </a:ext>
            </a:extLst>
          </p:cNvPr>
          <p:cNvSpPr/>
          <p:nvPr/>
        </p:nvSpPr>
        <p:spPr>
          <a:xfrm>
            <a:off x="3755531" y="4315255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39A55-CC69-4485-A3E1-E6E7439AF05F}"/>
              </a:ext>
            </a:extLst>
          </p:cNvPr>
          <p:cNvSpPr/>
          <p:nvPr/>
        </p:nvSpPr>
        <p:spPr>
          <a:xfrm>
            <a:off x="4745669" y="4315254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3E992-1528-4AC9-8DC2-5486AE15C0EF}"/>
              </a:ext>
            </a:extLst>
          </p:cNvPr>
          <p:cNvSpPr/>
          <p:nvPr/>
        </p:nvSpPr>
        <p:spPr>
          <a:xfrm>
            <a:off x="4697280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48ECA-9060-4CB3-A259-A804B6518209}"/>
              </a:ext>
            </a:extLst>
          </p:cNvPr>
          <p:cNvSpPr/>
          <p:nvPr/>
        </p:nvSpPr>
        <p:spPr>
          <a:xfrm>
            <a:off x="5709311" y="4294127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153E7-F667-47D4-9059-01B0952839A8}"/>
              </a:ext>
            </a:extLst>
          </p:cNvPr>
          <p:cNvSpPr/>
          <p:nvPr/>
        </p:nvSpPr>
        <p:spPr>
          <a:xfrm>
            <a:off x="5662514" y="5606999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E2A13-AA78-4D4C-A934-31947AA465A4}"/>
              </a:ext>
            </a:extLst>
          </p:cNvPr>
          <p:cNvSpPr/>
          <p:nvPr/>
        </p:nvSpPr>
        <p:spPr>
          <a:xfrm>
            <a:off x="6719771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FAF46-21A5-4AC5-83E9-34E24D4150DC}"/>
              </a:ext>
            </a:extLst>
          </p:cNvPr>
          <p:cNvSpPr/>
          <p:nvPr/>
        </p:nvSpPr>
        <p:spPr>
          <a:xfrm>
            <a:off x="7709909" y="4303137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A8DD3-D372-4679-BDC7-7569970C1A19}"/>
              </a:ext>
            </a:extLst>
          </p:cNvPr>
          <p:cNvSpPr/>
          <p:nvPr/>
        </p:nvSpPr>
        <p:spPr>
          <a:xfrm>
            <a:off x="8693873" y="4315254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ED555-4479-4F06-B9BA-58CC41472701}"/>
              </a:ext>
            </a:extLst>
          </p:cNvPr>
          <p:cNvSpPr/>
          <p:nvPr/>
        </p:nvSpPr>
        <p:spPr>
          <a:xfrm>
            <a:off x="9710507" y="429412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50DEB5-A7B3-40D6-A2DF-63B069FD3307}"/>
              </a:ext>
            </a:extLst>
          </p:cNvPr>
          <p:cNvSpPr/>
          <p:nvPr/>
        </p:nvSpPr>
        <p:spPr>
          <a:xfrm>
            <a:off x="10666936" y="5626240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9F851F-6306-4946-8B9D-44431C4EA9BD}"/>
              </a:ext>
            </a:extLst>
          </p:cNvPr>
          <p:cNvSpPr/>
          <p:nvPr/>
        </p:nvSpPr>
        <p:spPr>
          <a:xfrm>
            <a:off x="6751405" y="5607000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63CE4E-2AF5-4B14-AE94-37985AA23080}"/>
              </a:ext>
            </a:extLst>
          </p:cNvPr>
          <p:cNvSpPr/>
          <p:nvPr/>
        </p:nvSpPr>
        <p:spPr>
          <a:xfrm>
            <a:off x="7743520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EA534-43C7-4DE9-A71A-F175F2153430}"/>
              </a:ext>
            </a:extLst>
          </p:cNvPr>
          <p:cNvSpPr/>
          <p:nvPr/>
        </p:nvSpPr>
        <p:spPr>
          <a:xfrm>
            <a:off x="8708754" y="5607001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85D060-4409-4F26-8589-DA2D661C98C4}"/>
              </a:ext>
            </a:extLst>
          </p:cNvPr>
          <p:cNvSpPr/>
          <p:nvPr/>
        </p:nvSpPr>
        <p:spPr>
          <a:xfrm>
            <a:off x="9687845" y="5621409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A3EF7F-79A7-489E-A14C-73E31DDC7C2D}"/>
              </a:ext>
            </a:extLst>
          </p:cNvPr>
          <p:cNvSpPr/>
          <p:nvPr/>
        </p:nvSpPr>
        <p:spPr>
          <a:xfrm>
            <a:off x="3888696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598F0E-5ACA-44E7-B53C-703C4EDD1D67}"/>
              </a:ext>
            </a:extLst>
          </p:cNvPr>
          <p:cNvSpPr/>
          <p:nvPr/>
        </p:nvSpPr>
        <p:spPr>
          <a:xfrm>
            <a:off x="2912340" y="2773143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2607E5-AB78-4AF1-9922-067F99CE32B2}"/>
              </a:ext>
            </a:extLst>
          </p:cNvPr>
          <p:cNvSpPr/>
          <p:nvPr/>
        </p:nvSpPr>
        <p:spPr>
          <a:xfrm>
            <a:off x="4892615" y="2792519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0F2B4F-7D8C-463D-BE12-6C1D1F6016BF}"/>
              </a:ext>
            </a:extLst>
          </p:cNvPr>
          <p:cNvSpPr/>
          <p:nvPr/>
        </p:nvSpPr>
        <p:spPr>
          <a:xfrm>
            <a:off x="5894823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7DE6C9-CBE5-4D26-823B-697786B51959}"/>
              </a:ext>
            </a:extLst>
          </p:cNvPr>
          <p:cNvSpPr/>
          <p:nvPr/>
        </p:nvSpPr>
        <p:spPr>
          <a:xfrm>
            <a:off x="2068001" y="2787484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09720D-8FF9-4D0A-9375-A9FD865E9C68}"/>
              </a:ext>
            </a:extLst>
          </p:cNvPr>
          <p:cNvSpPr/>
          <p:nvPr/>
        </p:nvSpPr>
        <p:spPr>
          <a:xfrm>
            <a:off x="10862271" y="2767050"/>
            <a:ext cx="496218" cy="127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92B64D-1F24-440A-8360-9244750BDEB7}"/>
              </a:ext>
            </a:extLst>
          </p:cNvPr>
          <p:cNvSpPr/>
          <p:nvPr/>
        </p:nvSpPr>
        <p:spPr>
          <a:xfrm>
            <a:off x="6872890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37A7EB-9B76-41E1-9C90-3D3DDD511774}"/>
              </a:ext>
            </a:extLst>
          </p:cNvPr>
          <p:cNvSpPr/>
          <p:nvPr/>
        </p:nvSpPr>
        <p:spPr>
          <a:xfrm>
            <a:off x="7890369" y="2773143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F307B7-3DD7-4F88-913D-3170FB8A2D74}"/>
              </a:ext>
            </a:extLst>
          </p:cNvPr>
          <p:cNvSpPr/>
          <p:nvPr/>
        </p:nvSpPr>
        <p:spPr>
          <a:xfrm>
            <a:off x="8866725" y="2794000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0902E7-04E1-4381-BAE7-0F8A3042496F}"/>
              </a:ext>
            </a:extLst>
          </p:cNvPr>
          <p:cNvSpPr/>
          <p:nvPr/>
        </p:nvSpPr>
        <p:spPr>
          <a:xfrm>
            <a:off x="9880594" y="2780277"/>
            <a:ext cx="496218" cy="127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29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 – Hte +H zcorte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Observando a Heurística II do </a:t>
            </a:r>
            <a:r>
              <a:rPr lang="pt-BR" dirty="0" err="1"/>
              <a:t>Biskup</a:t>
            </a:r>
            <a:r>
              <a:rPr lang="pt-BR" dirty="0"/>
              <a:t> que usa a relação bi/ai, pensamos em usar o mesmo conceito, mas em outra forma:</a:t>
            </a:r>
          </a:p>
          <a:p>
            <a:r>
              <a:rPr lang="pt-BR" dirty="0"/>
              <a:t>Considerando a medida z= (</a:t>
            </a:r>
            <a:r>
              <a:rPr lang="pt-BR" dirty="0" err="1"/>
              <a:t>bi-ai</a:t>
            </a:r>
            <a:r>
              <a:rPr lang="pt-BR" dirty="0"/>
              <a:t>)/(</a:t>
            </a:r>
            <a:r>
              <a:rPr lang="pt-BR" dirty="0" err="1"/>
              <a:t>bi+ai</a:t>
            </a:r>
            <a:r>
              <a:rPr lang="pt-BR" dirty="0"/>
              <a:t>)</a:t>
            </a:r>
          </a:p>
          <a:p>
            <a:r>
              <a:rPr lang="pt-BR" dirty="0"/>
              <a:t>A vantagem é que essa medida fica restrita na faixa [-1,1]</a:t>
            </a:r>
          </a:p>
          <a:p>
            <a:r>
              <a:rPr lang="pt-BR" dirty="0"/>
              <a:t>Definiremos um valor crítico de Z que define, no início, para qual grupo os serviços que excedem esse valor devem ser alocados; respeitando a dimensão máxima do conjunto E,</a:t>
            </a:r>
          </a:p>
          <a:p>
            <a:r>
              <a:rPr lang="pt-BR" dirty="0"/>
              <a:t>Os serviços restantes serão relocados conforme a Heurística Hte, porém itens empatados serão desempatados pelo valor Z, </a:t>
            </a:r>
          </a:p>
        </p:txBody>
      </p:sp>
    </p:spTree>
    <p:extLst>
      <p:ext uri="{BB962C8B-B14F-4D97-AF65-F5344CB8AC3E}">
        <p14:creationId xmlns:p14="http://schemas.microsoft.com/office/powerpoint/2010/main" val="272818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Heurística proposta – Hte +H zcorte</a:t>
            </a:r>
            <a:endParaRPr lang="pt-BR" sz="4800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26203"/>
              </p:ext>
            </p:extLst>
          </p:nvPr>
        </p:nvGraphicFramePr>
        <p:xfrm>
          <a:off x="866775" y="1790700"/>
          <a:ext cx="9591678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788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serviço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pi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ai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bi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z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-0,75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-0,71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-0,67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-0,67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-0,67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0,18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0,20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0,29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0,30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0,60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769833" y="1526959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367823" y="4998129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367823" y="1332322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322773" y="5523121"/>
            <a:ext cx="15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Z_corte</a:t>
            </a:r>
            <a:r>
              <a:rPr lang="pt-BR" dirty="0"/>
              <a:t> = 0,75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6189215" y="1489229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771965" y="496039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788463" y="1302328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4900033" y="5448771"/>
            <a:ext cx="140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Z_corte</a:t>
            </a:r>
            <a:r>
              <a:rPr lang="pt-BR" dirty="0"/>
              <a:t> = 0,5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608597" y="1394466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670741" y="4916449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666942" y="1332322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371243" y="5400198"/>
            <a:ext cx="140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Z_corte</a:t>
            </a:r>
            <a:r>
              <a:rPr lang="pt-BR" dirty="0"/>
              <a:t> = 0,5</a:t>
            </a:r>
          </a:p>
        </p:txBody>
      </p:sp>
    </p:spTree>
    <p:extLst>
      <p:ext uri="{BB962C8B-B14F-4D97-AF65-F5344CB8AC3E}">
        <p14:creationId xmlns:p14="http://schemas.microsoft.com/office/powerpoint/2010/main" val="75375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proposta – Hte +H zcorte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algumas instâncias/”h” retornam melhores valores com Z mais altos e outras com Z mais baixos, as instâncias são rodadas com diversos valores de Z e o melhor valor é armazenado,</a:t>
            </a:r>
          </a:p>
        </p:txBody>
      </p:sp>
    </p:spTree>
    <p:extLst>
      <p:ext uri="{BB962C8B-B14F-4D97-AF65-F5344CB8AC3E}">
        <p14:creationId xmlns:p14="http://schemas.microsoft.com/office/powerpoint/2010/main" val="114841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A420DD-4020-4172-A009-2E3D218C0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421575"/>
              </p:ext>
            </p:extLst>
          </p:nvPr>
        </p:nvGraphicFramePr>
        <p:xfrm>
          <a:off x="838200" y="1591894"/>
          <a:ext cx="10303272" cy="4214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808">
                  <a:extLst>
                    <a:ext uri="{9D8B030D-6E8A-4147-A177-3AD203B41FA5}">
                      <a16:colId xmlns:a16="http://schemas.microsoft.com/office/drawing/2014/main" val="1269784205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2087645163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309535430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3859639560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2383242331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358717633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909783358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681493631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986763164"/>
                    </a:ext>
                  </a:extLst>
                </a:gridCol>
              </a:tblGrid>
              <a:tr h="540079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menor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6380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effectLst/>
                        </a:rPr>
                        <a:t>n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50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100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200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500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1000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Média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8463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u="none" strike="noStrike">
                          <a:effectLst/>
                        </a:rPr>
                        <a:t>h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76572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-0,13%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1,92%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-3,46%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-4,64%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-4,81%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-5,26%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-5,84%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-3,17%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2682049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0,4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11,81%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3,70%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-1,28%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-2,86%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-2,30%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-2,05%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-2,97%</a:t>
                      </a:r>
                      <a:endParaRPr lang="pt-BR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0,58%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8239754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7,16%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1,83%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1,77%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1,54%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0,68%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0,50%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0,28%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1,97%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9113655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6,49%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4,05%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1,54%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1,51%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0,68%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0,50%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0,28%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2,15%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0295379"/>
                  </a:ext>
                </a:extLst>
              </a:tr>
              <a:tr h="540079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u="none" strike="noStrike">
                          <a:effectLst/>
                        </a:rPr>
                        <a:t>Média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6,33%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2,88%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-0,36%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-1,11%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-1,44%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-1,58%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-2,06%</a:t>
                      </a:r>
                      <a:endParaRPr lang="pt-BR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 dirty="0">
                          <a:effectLst/>
                        </a:rPr>
                        <a:t>0,38%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0915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10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18DF30-2340-432B-9FD9-AF734E238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097643"/>
              </p:ext>
            </p:extLst>
          </p:nvPr>
        </p:nvGraphicFramePr>
        <p:xfrm>
          <a:off x="228600" y="1607820"/>
          <a:ext cx="11125209" cy="4120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933">
                  <a:extLst>
                    <a:ext uri="{9D8B030D-6E8A-4147-A177-3AD203B41FA5}">
                      <a16:colId xmlns:a16="http://schemas.microsoft.com/office/drawing/2014/main" val="1400910297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553268609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2107368486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142822636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4008825802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085340106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905531148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677420548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538933927"/>
                    </a:ext>
                  </a:extLst>
                </a:gridCol>
                <a:gridCol w="722415">
                  <a:extLst>
                    <a:ext uri="{9D8B030D-6E8A-4147-A177-3AD203B41FA5}">
                      <a16:colId xmlns:a16="http://schemas.microsoft.com/office/drawing/2014/main" val="228484389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294476018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937306615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125812913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317643802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550555131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698985090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3967144434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1254214407"/>
                    </a:ext>
                  </a:extLst>
                </a:gridCol>
                <a:gridCol w="577933">
                  <a:extLst>
                    <a:ext uri="{9D8B030D-6E8A-4147-A177-3AD203B41FA5}">
                      <a16:colId xmlns:a16="http://schemas.microsoft.com/office/drawing/2014/main" val="1441805548"/>
                    </a:ext>
                  </a:extLst>
                </a:gridCol>
              </a:tblGrid>
              <a:tr h="19699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Comparativo -</a:t>
                      </a:r>
                      <a:r>
                        <a:rPr lang="pt-BR" sz="1000" b="1" u="none" strike="noStrike" dirty="0">
                          <a:effectLst/>
                        </a:rPr>
                        <a:t> z=2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Comparativo - z=0,5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65558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extLst>
                  <a:ext uri="{0D108BD9-81ED-4DB2-BD59-A6C34878D82A}">
                    <a16:rowId xmlns:a16="http://schemas.microsoft.com/office/drawing/2014/main" val="1673340001"/>
                  </a:ext>
                </a:extLst>
              </a:tr>
              <a:tr h="18056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35025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-0,13%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2,23%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-3,46%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-4,62%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-4,81%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-5,26%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-5,84%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-3,13%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3,84%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1,92%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2,06%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-0,09%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-0,39%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-0,22%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-0,14%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1,00%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3641585114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15,07%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5,91%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-1,25%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-2,44%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-1,91%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-1,94%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-2,97%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1,50%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12,41%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3,70%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-0,94%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-2,29%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-2,30%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-2,05%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-2,79%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0,82%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844852730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22,87%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10,64%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9,81%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7,03%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2,45%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3,22%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8,63%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12,35%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4,35%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1,77%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1,54%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0,68%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0,50%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0,28%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3,07%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190866721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26,77%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14,39%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10,32%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7,03%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2,45%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3,22%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9,80%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11,79%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4,31%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1,54%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1,51%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0,68%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0,50%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0,28%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2,95%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3976860123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16,15%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8,29%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3,85%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1,75%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0,52%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-0,57%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-0,59%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4,20%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10,09%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3,57%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1,11%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0,17%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-0,33%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-0,32%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-0,59%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1,96%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619106740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736487108"/>
                  </a:ext>
                </a:extLst>
              </a:tr>
              <a:tr h="19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tempo rodar as 280 instâncias: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4,566332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segundos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tempo rodar as 280 instâncias: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2,90884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segundos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206674453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2551737871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2040093596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522260699"/>
                  </a:ext>
                </a:extLst>
              </a:tr>
              <a:tr h="19699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Comparativo - z=0,9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Comparativo - z=0,75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9759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>
                          <a:effectLst/>
                        </a:rPr>
                        <a:t>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ctr"/>
                </a:tc>
                <a:extLst>
                  <a:ext uri="{0D108BD9-81ED-4DB2-BD59-A6C34878D82A}">
                    <a16:rowId xmlns:a16="http://schemas.microsoft.com/office/drawing/2014/main" val="1351715728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347928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-0,13%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2,23%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-3,46%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-4,62%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-4,81%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-5,26%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-5,84%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-3,13%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0,44%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2,47%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-2,76%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-4,64%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-4,62%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-5,18%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-5,64%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-2,84%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937486392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15,07%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5,91%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-1,25%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-2,44%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-1,91%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-1,94%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-2,97%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1,50%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12,74%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4,49%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-1,28%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-2,86%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-1,80%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-1,69%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-2,61%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1,00%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4126081228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22,87%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10,64%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9,81%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7,03%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2,45%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3,22%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8,63%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13,13%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5,92%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4,99%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3,77%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2,30%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1,09%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1,19%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4,63%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081260469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26,77%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14,39%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10,32%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7,03%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4,41%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2,45%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3,22%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9,80%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0,8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16,30%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9,80%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5,46%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3,78%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2,30%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1,09%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1,19%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5,70%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3463095677"/>
                  </a:ext>
                </a:extLst>
              </a:tr>
              <a:tr h="19699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16,15%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8,29%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3,85%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1,75%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0,52%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-0,57%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-0,59%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4,20%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10,66%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5,67%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1,60%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0,01%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-0,46%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-1,17%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-1,47%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u="none" strike="noStrike" dirty="0">
                          <a:effectLst/>
                        </a:rPr>
                        <a:t>2,12%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18" marR="6918" marT="6918" marB="0" anchor="b"/>
                </a:tc>
                <a:extLst>
                  <a:ext uri="{0D108BD9-81ED-4DB2-BD59-A6C34878D82A}">
                    <a16:rowId xmlns:a16="http://schemas.microsoft.com/office/drawing/2014/main" val="164519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98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Encontramos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 </a:t>
            </a:r>
            <a:r>
              <a:rPr lang="en-US" dirty="0" err="1">
                <a:solidFill>
                  <a:srgbClr val="FF0000"/>
                </a:solidFill>
              </a:rPr>
              <a:t>livro</a:t>
            </a:r>
            <a:r>
              <a:rPr lang="en-US" dirty="0">
                <a:solidFill>
                  <a:srgbClr val="FF0000"/>
                </a:solidFill>
              </a:rPr>
              <a:t> xxx </a:t>
            </a:r>
            <a:r>
              <a:rPr lang="en-US" dirty="0"/>
              <a:t>a </a:t>
            </a:r>
            <a:r>
              <a:rPr lang="en-US" dirty="0" err="1"/>
              <a:t>heurística</a:t>
            </a:r>
            <a:r>
              <a:rPr lang="en-US" dirty="0"/>
              <a:t> </a:t>
            </a:r>
            <a:r>
              <a:rPr lang="en-US" i="1" dirty="0" err="1"/>
              <a:t>Hte</a:t>
            </a:r>
            <a:r>
              <a:rPr lang="en-US" dirty="0"/>
              <a:t>, que </a:t>
            </a:r>
            <a:r>
              <a:rPr lang="en-US" dirty="0" err="1"/>
              <a:t>distribui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de forma </a:t>
            </a:r>
            <a:r>
              <a:rPr lang="en-US" dirty="0" err="1"/>
              <a:t>alternada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conjuntos  T (</a:t>
            </a:r>
            <a:r>
              <a:rPr lang="en-US" dirty="0" err="1"/>
              <a:t>atrasados</a:t>
            </a:r>
            <a:r>
              <a:rPr lang="en-US" dirty="0"/>
              <a:t>) e </a:t>
            </a:r>
            <a:r>
              <a:rPr lang="en-US" dirty="0" err="1"/>
              <a:t>E</a:t>
            </a:r>
            <a:r>
              <a:rPr lang="en-US" dirty="0"/>
              <a:t> (</a:t>
            </a:r>
            <a:r>
              <a:rPr lang="en-US" dirty="0" err="1"/>
              <a:t>adiantados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Maior</a:t>
            </a:r>
            <a:r>
              <a:rPr lang="en-US" dirty="0"/>
              <a:t> ai/pi -&gt; T</a:t>
            </a:r>
          </a:p>
          <a:p>
            <a:r>
              <a:rPr lang="en-US" dirty="0" err="1"/>
              <a:t>Maior</a:t>
            </a:r>
            <a:r>
              <a:rPr lang="en-US" dirty="0"/>
              <a:t> bi/pi -&gt; 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No final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reordenados</a:t>
            </a:r>
            <a:r>
              <a:rPr lang="en-US" dirty="0"/>
              <a:t> e é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determinística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se vale a </a:t>
            </a:r>
            <a:r>
              <a:rPr lang="en-US" dirty="0" err="1"/>
              <a:t>pena</a:t>
            </a:r>
            <a:r>
              <a:rPr lang="en-US" dirty="0"/>
              <a:t> </a:t>
            </a:r>
            <a:r>
              <a:rPr lang="en-US" dirty="0" err="1"/>
              <a:t>tirar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do conjunto T para o E,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4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9C7A3A1-A832-44E7-BF25-1796F582CE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93173427"/>
                  </p:ext>
                </p:extLst>
              </p:nvPr>
            </p:nvGraphicFramePr>
            <p:xfrm>
              <a:off x="228600" y="1345958"/>
              <a:ext cx="11791950" cy="55120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9C7A3A1-A832-44E7-BF25-1796F582CE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93173427"/>
                  </p:ext>
                </p:extLst>
              </p:nvPr>
            </p:nvGraphicFramePr>
            <p:xfrm>
              <a:off x="228600" y="1345958"/>
              <a:ext cx="11791950" cy="55120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928207E3-2421-4E5B-945A-17E7B0CCF66E}"/>
              </a:ext>
            </a:extLst>
          </p:cNvPr>
          <p:cNvSpPr/>
          <p:nvPr/>
        </p:nvSpPr>
        <p:spPr>
          <a:xfrm rot="5400000">
            <a:off x="1466494" y="918052"/>
            <a:ext cx="227498" cy="2703286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20D76-E0D3-4DC7-A7BE-3750495288CD}"/>
              </a:ext>
            </a:extLst>
          </p:cNvPr>
          <p:cNvSpPr txBox="1"/>
          <p:nvPr/>
        </p:nvSpPr>
        <p:spPr>
          <a:xfrm>
            <a:off x="1177704" y="1669866"/>
            <a:ext cx="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A1C6457-40E3-4190-80D7-BE0DA8FFD004}"/>
              </a:ext>
            </a:extLst>
          </p:cNvPr>
          <p:cNvSpPr/>
          <p:nvPr/>
        </p:nvSpPr>
        <p:spPr>
          <a:xfrm rot="16200000">
            <a:off x="6055532" y="2945248"/>
            <a:ext cx="231758" cy="5858092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07378-1097-4411-A5AE-12AB6B8005DB}"/>
              </a:ext>
            </a:extLst>
          </p:cNvPr>
          <p:cNvSpPr txBox="1"/>
          <p:nvPr/>
        </p:nvSpPr>
        <p:spPr>
          <a:xfrm>
            <a:off x="5729139" y="6123543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II</a:t>
            </a:r>
            <a:endParaRPr lang="en-US" b="1" dirty="0">
              <a:solidFill>
                <a:srgbClr val="44546A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CAB98F4-B0EC-45E0-A3EA-16D0BD48109D}"/>
              </a:ext>
            </a:extLst>
          </p:cNvPr>
          <p:cNvSpPr/>
          <p:nvPr/>
        </p:nvSpPr>
        <p:spPr>
          <a:xfrm rot="5400000">
            <a:off x="10606411" y="1027740"/>
            <a:ext cx="227499" cy="2600777"/>
          </a:xfrm>
          <a:prstGeom prst="leftBrace">
            <a:avLst/>
          </a:prstGeom>
          <a:ln>
            <a:solidFill>
              <a:srgbClr val="44546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C5E3A-143F-4F7B-A904-BE3381E0FA7F}"/>
              </a:ext>
            </a:extLst>
          </p:cNvPr>
          <p:cNvSpPr txBox="1"/>
          <p:nvPr/>
        </p:nvSpPr>
        <p:spPr>
          <a:xfrm>
            <a:off x="10263572" y="1699527"/>
            <a:ext cx="9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Etapa III</a:t>
            </a:r>
            <a:endParaRPr lang="en-US" b="1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2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DCFE2-8642-4C6F-96A1-50716C217F07}"/>
              </a:ext>
            </a:extLst>
          </p:cNvPr>
          <p:cNvSpPr/>
          <p:nvPr/>
        </p:nvSpPr>
        <p:spPr>
          <a:xfrm>
            <a:off x="1841500" y="4343400"/>
            <a:ext cx="7505700" cy="368300"/>
          </a:xfrm>
          <a:prstGeom prst="rect">
            <a:avLst/>
          </a:prstGeom>
          <a:noFill/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BEBE7-D0A0-4231-8A51-14842C82FECE}"/>
              </a:ext>
            </a:extLst>
          </p:cNvPr>
          <p:cNvSpPr/>
          <p:nvPr/>
        </p:nvSpPr>
        <p:spPr>
          <a:xfrm>
            <a:off x="2387600" y="4343400"/>
            <a:ext cx="7493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4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6B059-B525-4C3A-A75C-092EDEF36F2A}"/>
              </a:ext>
            </a:extLst>
          </p:cNvPr>
          <p:cNvSpPr/>
          <p:nvPr/>
        </p:nvSpPr>
        <p:spPr>
          <a:xfrm>
            <a:off x="3136900" y="4343400"/>
            <a:ext cx="9906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7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238C11-6AF2-4486-AEA1-BE9C43B901E9}"/>
              </a:ext>
            </a:extLst>
          </p:cNvPr>
          <p:cNvSpPr/>
          <p:nvPr/>
        </p:nvSpPr>
        <p:spPr>
          <a:xfrm>
            <a:off x="4127500" y="4343400"/>
            <a:ext cx="3937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6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DA89EB-37F0-4E13-BEC4-0D6E712C6C71}"/>
              </a:ext>
            </a:extLst>
          </p:cNvPr>
          <p:cNvSpPr/>
          <p:nvPr/>
        </p:nvSpPr>
        <p:spPr>
          <a:xfrm>
            <a:off x="4521200" y="4343400"/>
            <a:ext cx="12827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2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C5BD6F-994C-456C-8014-607A3DED838D}"/>
              </a:ext>
            </a:extLst>
          </p:cNvPr>
          <p:cNvSpPr/>
          <p:nvPr/>
        </p:nvSpPr>
        <p:spPr>
          <a:xfrm>
            <a:off x="5803900" y="4343400"/>
            <a:ext cx="4064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5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F52517-4410-4CDA-978D-312AE52D5C50}"/>
              </a:ext>
            </a:extLst>
          </p:cNvPr>
          <p:cNvSpPr/>
          <p:nvPr/>
        </p:nvSpPr>
        <p:spPr>
          <a:xfrm>
            <a:off x="6210300" y="4343400"/>
            <a:ext cx="11938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10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F5875-263A-4592-914B-8ECCBDF9BADB}"/>
              </a:ext>
            </a:extLst>
          </p:cNvPr>
          <p:cNvSpPr/>
          <p:nvPr/>
        </p:nvSpPr>
        <p:spPr>
          <a:xfrm>
            <a:off x="7404100" y="4343400"/>
            <a:ext cx="5207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1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BA1019-B5DE-4A18-BB46-8069970AB674}"/>
              </a:ext>
            </a:extLst>
          </p:cNvPr>
          <p:cNvSpPr/>
          <p:nvPr/>
        </p:nvSpPr>
        <p:spPr>
          <a:xfrm>
            <a:off x="7924800" y="4343400"/>
            <a:ext cx="7112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9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6BBE1-5AF6-4DDB-81AC-C5EB4CF1D95E}"/>
              </a:ext>
            </a:extLst>
          </p:cNvPr>
          <p:cNvSpPr/>
          <p:nvPr/>
        </p:nvSpPr>
        <p:spPr>
          <a:xfrm>
            <a:off x="8636000" y="4343400"/>
            <a:ext cx="71120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8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3A309-9157-46C3-B629-108A9832D883}"/>
              </a:ext>
            </a:extLst>
          </p:cNvPr>
          <p:cNvSpPr txBox="1"/>
          <p:nvPr/>
        </p:nvSpPr>
        <p:spPr>
          <a:xfrm>
            <a:off x="1541578" y="472543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t = 0</a:t>
            </a:r>
            <a:endParaRPr lang="en-US" b="1" dirty="0">
              <a:solidFill>
                <a:srgbClr val="44546A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9AC1F-5C39-43AC-84F5-A34AF0BC035C}"/>
              </a:ext>
            </a:extLst>
          </p:cNvPr>
          <p:cNvCxnSpPr>
            <a:cxnSpLocks/>
          </p:cNvCxnSpPr>
          <p:nvPr/>
        </p:nvCxnSpPr>
        <p:spPr>
          <a:xfrm>
            <a:off x="4521200" y="2921000"/>
            <a:ext cx="0" cy="1790700"/>
          </a:xfrm>
          <a:prstGeom prst="line">
            <a:avLst/>
          </a:prstGeom>
          <a:ln w="38100">
            <a:solidFill>
              <a:srgbClr val="4454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F4F39B-A324-49B9-AE4B-6CCB2EAE5139}"/>
              </a:ext>
            </a:extLst>
          </p:cNvPr>
          <p:cNvSpPr txBox="1"/>
          <p:nvPr/>
        </p:nvSpPr>
        <p:spPr>
          <a:xfrm>
            <a:off x="4221278" y="472543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4546A"/>
                </a:solidFill>
              </a:rPr>
              <a:t>t = d</a:t>
            </a:r>
            <a:endParaRPr lang="en-US" b="1" dirty="0">
              <a:solidFill>
                <a:srgbClr val="44546A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0FA6DD-D69D-4483-A23A-B4B6EDE382C7}"/>
              </a:ext>
            </a:extLst>
          </p:cNvPr>
          <p:cNvCxnSpPr>
            <a:cxnSpLocks/>
          </p:cNvCxnSpPr>
          <p:nvPr/>
        </p:nvCxnSpPr>
        <p:spPr>
          <a:xfrm flipV="1">
            <a:off x="2387600" y="3177104"/>
            <a:ext cx="2133599" cy="823396"/>
          </a:xfrm>
          <a:prstGeom prst="straightConnector1">
            <a:avLst/>
          </a:prstGeom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2931AA-BD34-4F69-9D80-DD1CCAD5573F}"/>
              </a:ext>
            </a:extLst>
          </p:cNvPr>
          <p:cNvCxnSpPr>
            <a:cxnSpLocks/>
          </p:cNvCxnSpPr>
          <p:nvPr/>
        </p:nvCxnSpPr>
        <p:spPr>
          <a:xfrm>
            <a:off x="4521200" y="3177104"/>
            <a:ext cx="5918200" cy="988496"/>
          </a:xfrm>
          <a:prstGeom prst="straightConnector1">
            <a:avLst/>
          </a:prstGeom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833E0D-AB9D-4785-B89F-E2A6E1AEB191}"/>
              </a:ext>
            </a:extLst>
          </p:cNvPr>
          <p:cNvSpPr txBox="1"/>
          <p:nvPr/>
        </p:nvSpPr>
        <p:spPr>
          <a:xfrm>
            <a:off x="3042898" y="304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pt-BR" b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/p</a:t>
            </a:r>
            <a:r>
              <a:rPr lang="pt-BR" b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46D5E3-D6E7-47A9-AB13-17C5E4E8E1B3}"/>
              </a:ext>
            </a:extLst>
          </p:cNvPr>
          <p:cNvSpPr txBox="1"/>
          <p:nvPr/>
        </p:nvSpPr>
        <p:spPr>
          <a:xfrm>
            <a:off x="7147888" y="312527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pt-BR" b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/p</a:t>
            </a:r>
            <a:r>
              <a:rPr lang="pt-BR" b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81218B2F-2B16-4C1A-AD9D-E42B376E1B96}"/>
              </a:ext>
            </a:extLst>
          </p:cNvPr>
          <p:cNvSpPr/>
          <p:nvPr/>
        </p:nvSpPr>
        <p:spPr>
          <a:xfrm rot="16200000">
            <a:off x="3351238" y="4050322"/>
            <a:ext cx="206325" cy="2133602"/>
          </a:xfrm>
          <a:prstGeom prst="leftBrac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DBDB06-55F9-4F13-974D-1E75306912A8}"/>
              </a:ext>
            </a:extLst>
          </p:cNvPr>
          <p:cNvSpPr txBox="1"/>
          <p:nvPr/>
        </p:nvSpPr>
        <p:spPr>
          <a:xfrm>
            <a:off x="2863469" y="5260449"/>
            <a:ext cx="119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conjunto 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9285FF44-DA6F-4468-98A5-8A4C7A6ADA96}"/>
              </a:ext>
            </a:extLst>
          </p:cNvPr>
          <p:cNvSpPr/>
          <p:nvPr/>
        </p:nvSpPr>
        <p:spPr>
          <a:xfrm rot="16200000">
            <a:off x="7378724" y="2159608"/>
            <a:ext cx="206327" cy="5915025"/>
          </a:xfrm>
          <a:prstGeom prst="leftBrac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F86FF9-A53E-44FE-9CBC-2177F7203B0F}"/>
              </a:ext>
            </a:extLst>
          </p:cNvPr>
          <p:cNvSpPr txBox="1"/>
          <p:nvPr/>
        </p:nvSpPr>
        <p:spPr>
          <a:xfrm>
            <a:off x="6889369" y="5260449"/>
            <a:ext cx="119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conjunto 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8055F5-1AF2-4D83-9F97-EBFD40D77531}"/>
              </a:ext>
            </a:extLst>
          </p:cNvPr>
          <p:cNvSpPr/>
          <p:nvPr/>
        </p:nvSpPr>
        <p:spPr>
          <a:xfrm>
            <a:off x="9347200" y="4343400"/>
            <a:ext cx="1092200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4546A"/>
                </a:solidFill>
              </a:rPr>
              <a:t>3</a:t>
            </a:r>
            <a:endParaRPr lang="en-US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9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794C-ACC4-45D8-B129-0A34B6F2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CCAA-C175-414F-8A3F-483399DA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Instância 2, problemas de 10 serviços: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B261F7-B547-49D0-8268-C380C787F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19761"/>
              </p:ext>
            </p:extLst>
          </p:nvPr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5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73123"/>
              </p:ext>
            </p:extLst>
          </p:nvPr>
        </p:nvGraphicFramePr>
        <p:xfrm>
          <a:off x="638174" y="4251939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18357"/>
              </p:ext>
            </p:extLst>
          </p:nvPr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8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05962"/>
              </p:ext>
            </p:extLst>
          </p:nvPr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ADE7-E583-433F-882E-A6E20BD55B87}"/>
              </a:ext>
            </a:extLst>
          </p:cNvPr>
          <p:cNvSpPr/>
          <p:nvPr/>
        </p:nvSpPr>
        <p:spPr>
          <a:xfrm>
            <a:off x="8071280" y="225182"/>
            <a:ext cx="2281564" cy="3505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61C18-E2B4-42F3-8FE1-14B6854AC169}"/>
              </a:ext>
            </a:extLst>
          </p:cNvPr>
          <p:cNvSpPr/>
          <p:nvPr/>
        </p:nvSpPr>
        <p:spPr>
          <a:xfrm>
            <a:off x="8071281" y="666217"/>
            <a:ext cx="2271204" cy="36168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90C89-C94D-4E38-8475-A404E52F6736}"/>
              </a:ext>
            </a:extLst>
          </p:cNvPr>
          <p:cNvSpPr/>
          <p:nvPr/>
        </p:nvSpPr>
        <p:spPr>
          <a:xfrm>
            <a:off x="8060921" y="1150599"/>
            <a:ext cx="2281564" cy="350557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Já inserido no outro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91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ADE7-E583-433F-882E-A6E20BD55B87}"/>
              </a:ext>
            </a:extLst>
          </p:cNvPr>
          <p:cNvSpPr/>
          <p:nvPr/>
        </p:nvSpPr>
        <p:spPr>
          <a:xfrm>
            <a:off x="8071280" y="225182"/>
            <a:ext cx="2281564" cy="3505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61C18-E2B4-42F3-8FE1-14B6854AC169}"/>
              </a:ext>
            </a:extLst>
          </p:cNvPr>
          <p:cNvSpPr/>
          <p:nvPr/>
        </p:nvSpPr>
        <p:spPr>
          <a:xfrm>
            <a:off x="8071281" y="666217"/>
            <a:ext cx="2271204" cy="36168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90C89-C94D-4E38-8475-A404E52F6736}"/>
              </a:ext>
            </a:extLst>
          </p:cNvPr>
          <p:cNvSpPr/>
          <p:nvPr/>
        </p:nvSpPr>
        <p:spPr>
          <a:xfrm>
            <a:off x="8060921" y="1150599"/>
            <a:ext cx="2281564" cy="350557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Já inserido no outro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7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7468-CD8F-4A0F-B470-77660684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Heurística </a:t>
            </a:r>
            <a:r>
              <a:rPr lang="pt-BR" i="1" dirty="0"/>
              <a:t>Hte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DF2C-2475-4461-A234-BE336C48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Reordenando os conjuntos conforme ai/pi e bi/pi: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8743F-101E-4CA8-A8EB-934D2CB51068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4294127"/>
          <a:ext cx="10963282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0693">
                  <a:extLst>
                    <a:ext uri="{9D8B030D-6E8A-4147-A177-3AD203B41FA5}">
                      <a16:colId xmlns:a16="http://schemas.microsoft.com/office/drawing/2014/main" val="2386567287"/>
                    </a:ext>
                  </a:extLst>
                </a:gridCol>
                <a:gridCol w="832631">
                  <a:extLst>
                    <a:ext uri="{9D8B030D-6E8A-4147-A177-3AD203B41FA5}">
                      <a16:colId xmlns:a16="http://schemas.microsoft.com/office/drawing/2014/main" val="2486483325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545365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02001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5979199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8671122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55770069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2268016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81750658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250972609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2170653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950008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ai/pi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5742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190177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serviço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91377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bi/pi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4869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7B6B52-4E16-4DB5-9708-77D8FE9F3EAD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2333624"/>
          <a:ext cx="10963282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22132003"/>
                    </a:ext>
                  </a:extLst>
                </a:gridCol>
                <a:gridCol w="583624">
                  <a:extLst>
                    <a:ext uri="{9D8B030D-6E8A-4147-A177-3AD203B41FA5}">
                      <a16:colId xmlns:a16="http://schemas.microsoft.com/office/drawing/2014/main" val="1472698213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54829686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58273668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42951181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369007227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639497527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2837003104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5082125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129712341"/>
                    </a:ext>
                  </a:extLst>
                </a:gridCol>
                <a:gridCol w="996662">
                  <a:extLst>
                    <a:ext uri="{9D8B030D-6E8A-4147-A177-3AD203B41FA5}">
                      <a16:colId xmlns:a16="http://schemas.microsoft.com/office/drawing/2014/main" val="4217519091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serviço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742637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pi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6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069869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ai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8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9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5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3032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bi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9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15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2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7350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F603E3D-6990-4960-A6A0-A06695093D14}"/>
              </a:ext>
            </a:extLst>
          </p:cNvPr>
          <p:cNvSpPr/>
          <p:nvPr/>
        </p:nvSpPr>
        <p:spPr>
          <a:xfrm>
            <a:off x="2681056" y="5626241"/>
            <a:ext cx="958788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D151-7A91-4D09-A030-CB6F7886D605}"/>
              </a:ext>
            </a:extLst>
          </p:cNvPr>
          <p:cNvSpPr/>
          <p:nvPr/>
        </p:nvSpPr>
        <p:spPr>
          <a:xfrm>
            <a:off x="1810165" y="4299396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ADE7-E583-433F-882E-A6E20BD55B87}"/>
              </a:ext>
            </a:extLst>
          </p:cNvPr>
          <p:cNvSpPr/>
          <p:nvPr/>
        </p:nvSpPr>
        <p:spPr>
          <a:xfrm>
            <a:off x="8071280" y="225182"/>
            <a:ext cx="2281564" cy="3505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61C18-E2B4-42F3-8FE1-14B6854AC169}"/>
              </a:ext>
            </a:extLst>
          </p:cNvPr>
          <p:cNvSpPr/>
          <p:nvPr/>
        </p:nvSpPr>
        <p:spPr>
          <a:xfrm>
            <a:off x="8071281" y="666217"/>
            <a:ext cx="2271204" cy="36168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Inserido no 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90C89-C94D-4E38-8475-A404E52F6736}"/>
              </a:ext>
            </a:extLst>
          </p:cNvPr>
          <p:cNvSpPr/>
          <p:nvPr/>
        </p:nvSpPr>
        <p:spPr>
          <a:xfrm>
            <a:off x="8060921" y="1150599"/>
            <a:ext cx="2281564" cy="350557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Já inserido no outro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76135-920B-4C08-ACC8-D0314F26EECB}"/>
              </a:ext>
            </a:extLst>
          </p:cNvPr>
          <p:cNvSpPr/>
          <p:nvPr/>
        </p:nvSpPr>
        <p:spPr>
          <a:xfrm>
            <a:off x="1810165" y="5626242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26D08-FB3E-4C75-AE6F-EA4565ADCA6E}"/>
              </a:ext>
            </a:extLst>
          </p:cNvPr>
          <p:cNvSpPr/>
          <p:nvPr/>
        </p:nvSpPr>
        <p:spPr>
          <a:xfrm>
            <a:off x="2765393" y="4299395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AA301-6DCB-47A4-93A8-3576CBF4F84B}"/>
              </a:ext>
            </a:extLst>
          </p:cNvPr>
          <p:cNvSpPr/>
          <p:nvPr/>
        </p:nvSpPr>
        <p:spPr>
          <a:xfrm>
            <a:off x="3720622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62F29-BABD-4DAD-A1A1-DCDF9D7E773E}"/>
              </a:ext>
            </a:extLst>
          </p:cNvPr>
          <p:cNvSpPr/>
          <p:nvPr/>
        </p:nvSpPr>
        <p:spPr>
          <a:xfrm>
            <a:off x="3755531" y="4315255"/>
            <a:ext cx="790113" cy="839585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39A55-CC69-4485-A3E1-E6E7439AF05F}"/>
              </a:ext>
            </a:extLst>
          </p:cNvPr>
          <p:cNvSpPr/>
          <p:nvPr/>
        </p:nvSpPr>
        <p:spPr>
          <a:xfrm>
            <a:off x="4745669" y="4315254"/>
            <a:ext cx="790113" cy="83958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solidFill>
              <a:schemeClr val="accent6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3E992-1528-4AC9-8DC2-5486AE15C0EF}"/>
              </a:ext>
            </a:extLst>
          </p:cNvPr>
          <p:cNvSpPr/>
          <p:nvPr/>
        </p:nvSpPr>
        <p:spPr>
          <a:xfrm>
            <a:off x="4697280" y="5626241"/>
            <a:ext cx="886889" cy="83958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3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1974</Words>
  <Application>Microsoft Office PowerPoint</Application>
  <PresentationFormat>Widescreen</PresentationFormat>
  <Paragraphs>1093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PRO5826 - Estudo de Heurísticas e Meta-heurísticas para Problemas de Produção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Ideia geral – Heurística Hte</vt:lpstr>
      <vt:lpstr>Alguns itens por muito pouco não vão pro outro conjunto, inclusive itens com muito incentivo para estar no outro conjunto,</vt:lpstr>
      <vt:lpstr>Heurística proposta</vt:lpstr>
      <vt:lpstr>Heurística proposta – Hte +H zcorte</vt:lpstr>
      <vt:lpstr>Heurística proposta – Hte +H zcorte</vt:lpstr>
      <vt:lpstr>Heurística proposta – Hte +H zcorte</vt:lpstr>
      <vt:lpstr>Resultados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Luiza Biasoto</cp:lastModifiedBy>
  <cp:revision>26</cp:revision>
  <dcterms:created xsi:type="dcterms:W3CDTF">2021-07-14T22:40:57Z</dcterms:created>
  <dcterms:modified xsi:type="dcterms:W3CDTF">2021-07-15T22:38:26Z</dcterms:modified>
</cp:coreProperties>
</file>