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4" r:id="rId4"/>
    <p:sldId id="275" r:id="rId5"/>
    <p:sldId id="258" r:id="rId6"/>
    <p:sldId id="281" r:id="rId7"/>
    <p:sldId id="260" r:id="rId8"/>
    <p:sldId id="276" r:id="rId9"/>
    <p:sldId id="277" r:id="rId10"/>
    <p:sldId id="278" r:id="rId11"/>
    <p:sldId id="279" r:id="rId12"/>
    <p:sldId id="282" r:id="rId13"/>
    <p:sldId id="264" r:id="rId14"/>
    <p:sldId id="266" r:id="rId15"/>
    <p:sldId id="267" r:id="rId16"/>
    <p:sldId id="268" r:id="rId17"/>
    <p:sldId id="271" r:id="rId18"/>
    <p:sldId id="269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F1A-686E-4DCD-810B-37B301D1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AC77-AED5-4A7C-828E-5A8AC3E0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8FD-5FCD-4EFD-A22B-2E240BA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8A20-66B5-4FB7-B1F8-B470260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C41-57F2-44AD-8042-954B7DB7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719-0264-4438-AC12-1EC0803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EA27-AC6B-4D10-96B2-FC853B1C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9807-EDB4-4062-93B8-926589B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F0C1-AC34-40D0-9A81-86CB358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310-B36A-4B1A-8938-E2DCF5C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987A-DBAD-414E-A366-ED16CB201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9FB1-D3E9-4B7B-8767-A91F87F0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FD91-CE2A-4E81-BDA2-34BA6AD6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10F4-E0FD-4E29-996F-DBCC759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74D1-C6B7-4271-8FF6-CA985CA5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553-B196-4ABC-A34B-28B98676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A3F-8897-42DF-B6D9-56E36F41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6087-F234-4AE0-BC0F-8CE5AFA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D46-4F3D-4846-A740-4B67305C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63A-4AC2-4BE6-BE3E-34C65546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622-C153-468C-8B15-85E7ACA9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BA66-84E7-44D7-9967-FA57CD18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F254-FBB6-49E1-99ED-CB13C51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0AFD-3EF4-4C7A-87EC-48090C79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34BC-4588-44A0-A151-3FECC49F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95CF-1AE2-4E43-9CA5-0F53413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0BAC-5ADF-4437-877F-87A3A3EF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3EF6-C6EA-427C-B008-2C2E9A5D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0138-AABF-4700-AF9F-43938B91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72ED-11DD-4ADA-92EF-823EF64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F989-2314-4226-B4F5-F508A47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F5-6E3E-4CCA-B5A8-7EF660A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966D-9CBA-4592-9941-D914584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9718-F96A-4F11-8572-B8E8E481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F96F-9C55-429C-8E48-FE5824B0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A216E-D84E-4FB1-93C1-A015FF33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88DA-FCE6-4D18-B8EF-4C98626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806D7-2679-4454-BF80-6C1A167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A71C-337E-4985-9338-91DABAC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C7F-FA19-4966-BCE0-222EA3B2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06A1-EF84-4649-B187-FF4D21F3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C8B4-2485-4575-A81E-68B9BE98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AE83-B619-4111-ADCF-8DDA8A6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90F58-FA79-4B20-A556-08049FA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685C-F0B0-4BF7-83B5-4C4A8CC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197B7-DFC9-4D1F-BA9E-31590C0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F71-9CC3-49EA-83B2-CAE96B6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16D-24BF-4493-A275-0793FB68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49DF-7A12-4414-BC95-DC76B0AA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BD23-395F-4AAF-8E44-44C2757C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207D-E949-4DC0-A42A-E4E2D3F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D676-F7B4-4E23-A771-0D558B1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4E0-1486-436E-8B0E-28047492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E32AA-C5FE-498E-9AC1-8E416CBF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E9AB-BFBD-4E53-B297-5A5D71D1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3D8E-1993-4F32-8E28-CF82C3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D94-DCE7-4ECC-8933-427B9408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E6C4-F58C-4157-B284-AC73DFC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38672-BD63-458E-86F5-5F61AD5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3A3D-3E1A-4E08-9836-CE4C842F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7C0C-C765-4B9B-B0EB-4B87AEE4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B3DC-A4F6-4281-AA25-91E60CDE2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1B28-7C7A-46BA-9F3A-BA85AE8E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PRO5826 - Estudo de Heurísticas e Meta-heurísticas para Problemas de 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I - Heurística de construção</a:t>
            </a:r>
          </a:p>
          <a:p>
            <a:r>
              <a:rPr lang="pt-BR" dirty="0"/>
              <a:t>Jhonatan Albertini</a:t>
            </a:r>
          </a:p>
          <a:p>
            <a:r>
              <a:rPr lang="pt-BR" dirty="0"/>
              <a:t>Luiza </a:t>
            </a:r>
            <a:r>
              <a:rPr lang="pt-BR" dirty="0" err="1"/>
              <a:t>Biassoto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822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785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424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730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D8472-5E6A-49E5-A840-9E8018B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3E2A7-1E4B-45DC-B0F1-A0A97BA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45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4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629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24912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947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89770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13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7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1103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2346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0879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51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22"/>
            <a:ext cx="10515600" cy="172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Alguns itens, por muito pouco, não vão pro outro conjunto, inclusive itens com muito incentivo para estar no outro conjunto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6907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827058" cy="13380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Alguns itens por muito pouco não vão pro outro conjunto, inclusive itens com muito incentivo para estar no outro conjunto,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5FB8D-4B66-4FFD-839E-8C63060D77E5}"/>
              </a:ext>
            </a:extLst>
          </p:cNvPr>
          <p:cNvSpPr/>
          <p:nvPr/>
        </p:nvSpPr>
        <p:spPr>
          <a:xfrm>
            <a:off x="10661615" y="2340781"/>
            <a:ext cx="886889" cy="173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99C8A2-81AB-4589-BDDB-1AE07013647C}"/>
              </a:ext>
            </a:extLst>
          </p:cNvPr>
          <p:cNvSpPr/>
          <p:nvPr/>
        </p:nvSpPr>
        <p:spPr>
          <a:xfrm>
            <a:off x="2717466" y="5530788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088C5-2857-46EA-9149-26D927F6DDE7}"/>
              </a:ext>
            </a:extLst>
          </p:cNvPr>
          <p:cNvSpPr/>
          <p:nvPr/>
        </p:nvSpPr>
        <p:spPr>
          <a:xfrm>
            <a:off x="3711350" y="4279986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15A0C8-C901-4C79-AD62-DD60C3AAAE8D}"/>
              </a:ext>
            </a:extLst>
          </p:cNvPr>
          <p:cNvSpPr/>
          <p:nvPr/>
        </p:nvSpPr>
        <p:spPr>
          <a:xfrm>
            <a:off x="1761776" y="4308274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95EC9-BE24-4B5C-8F0A-5629787F6D4A}"/>
              </a:ext>
            </a:extLst>
          </p:cNvPr>
          <p:cNvSpPr/>
          <p:nvPr/>
        </p:nvSpPr>
        <p:spPr>
          <a:xfrm>
            <a:off x="1760171" y="5568893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Hte +H 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2320"/>
              </p:ext>
            </p:extLst>
          </p:nvPr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-0,75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-0,71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0,18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0,30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</a:t>
            </a:r>
            <a:r>
              <a:rPr lang="pt-BR" baseline="-25000" dirty="0" err="1"/>
              <a:t>corte</a:t>
            </a:r>
            <a:r>
              <a:rPr lang="pt-BR" baseline="-25000" dirty="0"/>
              <a:t> </a:t>
            </a:r>
            <a:r>
              <a:rPr lang="pt-BR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60740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</a:t>
            </a:r>
            <a:r>
              <a:rPr lang="pt-BR" baseline="-25000" dirty="0" err="1"/>
              <a:t>corte</a:t>
            </a:r>
            <a:r>
              <a:rPr lang="pt-BR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</a:t>
            </a:r>
            <a:r>
              <a:rPr lang="pt-BR" baseline="-25000" dirty="0" err="1"/>
              <a:t>corte</a:t>
            </a:r>
            <a:r>
              <a:rPr lang="pt-BR" dirty="0"/>
              <a:t> = 0,5</a:t>
            </a:r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Hte +H 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algumas instâncias/”h” retornam melhores valores com Z mais altos e outras com Z mais baixos, as instâncias são rodadas com diversos valores de Z e o melhor valor é armazenado,</a:t>
            </a:r>
          </a:p>
        </p:txBody>
      </p:sp>
    </p:spTree>
    <p:extLst>
      <p:ext uri="{BB962C8B-B14F-4D97-AF65-F5344CB8AC3E}">
        <p14:creationId xmlns:p14="http://schemas.microsoft.com/office/powerpoint/2010/main" val="114841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21575"/>
              </p:ext>
            </p:extLst>
          </p:nvPr>
        </p:nvGraphicFramePr>
        <p:xfrm>
          <a:off x="838200" y="1591894"/>
          <a:ext cx="10303272" cy="4214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08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54007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menor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6380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n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50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500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h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572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-0,13%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1,92%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-3,17%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0,4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11,81%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3,70%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-1,28%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-2,30%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-2,05%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7,16%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1,83%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1,77%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1,97%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6,49%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4,05%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1,51%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2,15%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6,33%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2,88%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-1,11%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-1,44%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-1,58%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0,38%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18DF30-2340-432B-9FD9-AF734E238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97643"/>
              </p:ext>
            </p:extLst>
          </p:nvPr>
        </p:nvGraphicFramePr>
        <p:xfrm>
          <a:off x="228600" y="1607820"/>
          <a:ext cx="11125209" cy="4120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33">
                  <a:extLst>
                    <a:ext uri="{9D8B030D-6E8A-4147-A177-3AD203B41FA5}">
                      <a16:colId xmlns:a16="http://schemas.microsoft.com/office/drawing/2014/main" val="140091029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5326860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10736848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282263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4008825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08534010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055311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774205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38933927"/>
                    </a:ext>
                  </a:extLst>
                </a:gridCol>
                <a:gridCol w="722415">
                  <a:extLst>
                    <a:ext uri="{9D8B030D-6E8A-4147-A177-3AD203B41FA5}">
                      <a16:colId xmlns:a16="http://schemas.microsoft.com/office/drawing/2014/main" val="22848438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9447601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937306615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812913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317643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550555131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98985090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67144434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421440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41805548"/>
                    </a:ext>
                  </a:extLst>
                </a:gridCol>
              </a:tblGrid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</a:t>
                      </a:r>
                      <a:r>
                        <a:rPr lang="pt-BR" sz="1000" b="1" u="none" strike="noStrike" dirty="0">
                          <a:effectLst/>
                        </a:rPr>
                        <a:t> z=2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6555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673340001"/>
                  </a:ext>
                </a:extLst>
              </a:tr>
              <a:tr h="18056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5025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-0,13%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2,23%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1,92%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-0,09%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-0,22%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641585114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15,07%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-2,29%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-2,30%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-2,79%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84485273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22,87%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19086672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26,77%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14,39%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11,79%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4,31%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2,95%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97686012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8,29%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4,20%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3,57%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0,17%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-0,32%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1,96%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1910674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736487108"/>
                  </a:ext>
                </a:extLst>
              </a:tr>
              <a:tr h="19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4,566332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2,90884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667445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55173787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40093596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522260699"/>
                  </a:ext>
                </a:extLst>
              </a:tr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z=0,75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975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3517157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479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-0,13%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2,23%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-2,76%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-5,18%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-2,84%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937486392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15,07%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12,74%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-1,28%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-1,80%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-1,69%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-2,61%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41260812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22,87%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13,13%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4,99%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08126046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26,77%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14,39%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5,46%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463095677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8,29%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4,20%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5,67%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1,60%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-0,46%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-1,17%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-1,47%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4519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livro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E,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248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DCFE2-8642-4C6F-96A1-50716C217F07}"/>
              </a:ext>
            </a:extLst>
          </p:cNvPr>
          <p:cNvSpPr/>
          <p:nvPr/>
        </p:nvSpPr>
        <p:spPr>
          <a:xfrm>
            <a:off x="1841500" y="4343400"/>
            <a:ext cx="7505700" cy="3683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BEBE7-D0A0-4231-8A51-14842C82FECE}"/>
              </a:ext>
            </a:extLst>
          </p:cNvPr>
          <p:cNvSpPr/>
          <p:nvPr/>
        </p:nvSpPr>
        <p:spPr>
          <a:xfrm>
            <a:off x="2387600" y="4343400"/>
            <a:ext cx="7493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4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6B059-B525-4C3A-A75C-092EDEF36F2A}"/>
              </a:ext>
            </a:extLst>
          </p:cNvPr>
          <p:cNvSpPr/>
          <p:nvPr/>
        </p:nvSpPr>
        <p:spPr>
          <a:xfrm>
            <a:off x="3136900" y="4343400"/>
            <a:ext cx="9906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7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38C11-6AF2-4486-AEA1-BE9C43B901E9}"/>
              </a:ext>
            </a:extLst>
          </p:cNvPr>
          <p:cNvSpPr/>
          <p:nvPr/>
        </p:nvSpPr>
        <p:spPr>
          <a:xfrm>
            <a:off x="4127500" y="4343400"/>
            <a:ext cx="393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6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A89EB-37F0-4E13-BEC4-0D6E712C6C71}"/>
              </a:ext>
            </a:extLst>
          </p:cNvPr>
          <p:cNvSpPr/>
          <p:nvPr/>
        </p:nvSpPr>
        <p:spPr>
          <a:xfrm>
            <a:off x="4521200" y="4343400"/>
            <a:ext cx="12827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2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5BD6F-994C-456C-8014-607A3DED838D}"/>
              </a:ext>
            </a:extLst>
          </p:cNvPr>
          <p:cNvSpPr/>
          <p:nvPr/>
        </p:nvSpPr>
        <p:spPr>
          <a:xfrm>
            <a:off x="5803900" y="4343400"/>
            <a:ext cx="4064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5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52517-4410-4CDA-978D-312AE52D5C50}"/>
              </a:ext>
            </a:extLst>
          </p:cNvPr>
          <p:cNvSpPr/>
          <p:nvPr/>
        </p:nvSpPr>
        <p:spPr>
          <a:xfrm>
            <a:off x="6210300" y="4343400"/>
            <a:ext cx="11938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10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F5875-263A-4592-914B-8ECCBDF9BADB}"/>
              </a:ext>
            </a:extLst>
          </p:cNvPr>
          <p:cNvSpPr/>
          <p:nvPr/>
        </p:nvSpPr>
        <p:spPr>
          <a:xfrm>
            <a:off x="7404100" y="4343400"/>
            <a:ext cx="520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A1019-B5DE-4A18-BB46-8069970AB674}"/>
              </a:ext>
            </a:extLst>
          </p:cNvPr>
          <p:cNvSpPr/>
          <p:nvPr/>
        </p:nvSpPr>
        <p:spPr>
          <a:xfrm>
            <a:off x="7924800" y="4343400"/>
            <a:ext cx="711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9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6BBE1-5AF6-4DDB-81AC-C5EB4CF1D95E}"/>
              </a:ext>
            </a:extLst>
          </p:cNvPr>
          <p:cNvSpPr/>
          <p:nvPr/>
        </p:nvSpPr>
        <p:spPr>
          <a:xfrm>
            <a:off x="8636000" y="4343400"/>
            <a:ext cx="7112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8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3A309-9157-46C3-B629-108A9832D883}"/>
              </a:ext>
            </a:extLst>
          </p:cNvPr>
          <p:cNvSpPr txBox="1"/>
          <p:nvPr/>
        </p:nvSpPr>
        <p:spPr>
          <a:xfrm>
            <a:off x="1541578" y="472543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0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AC1F-5C39-43AC-84F5-A34AF0BC035C}"/>
              </a:ext>
            </a:extLst>
          </p:cNvPr>
          <p:cNvCxnSpPr>
            <a:cxnSpLocks/>
          </p:cNvCxnSpPr>
          <p:nvPr/>
        </p:nvCxnSpPr>
        <p:spPr>
          <a:xfrm>
            <a:off x="4521200" y="2921000"/>
            <a:ext cx="0" cy="1790700"/>
          </a:xfrm>
          <a:prstGeom prst="line">
            <a:avLst/>
          </a:prstGeom>
          <a:ln w="38100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F4F39B-A324-49B9-AE4B-6CCB2EAE5139}"/>
              </a:ext>
            </a:extLst>
          </p:cNvPr>
          <p:cNvSpPr txBox="1"/>
          <p:nvPr/>
        </p:nvSpPr>
        <p:spPr>
          <a:xfrm>
            <a:off x="4221278" y="472543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d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0FA6DD-D69D-4483-A23A-B4B6EDE382C7}"/>
              </a:ext>
            </a:extLst>
          </p:cNvPr>
          <p:cNvCxnSpPr>
            <a:cxnSpLocks/>
          </p:cNvCxnSpPr>
          <p:nvPr/>
        </p:nvCxnSpPr>
        <p:spPr>
          <a:xfrm flipV="1">
            <a:off x="2387600" y="3177104"/>
            <a:ext cx="2133599" cy="8233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2931AA-BD34-4F69-9D80-DD1CCAD5573F}"/>
              </a:ext>
            </a:extLst>
          </p:cNvPr>
          <p:cNvCxnSpPr>
            <a:cxnSpLocks/>
          </p:cNvCxnSpPr>
          <p:nvPr/>
        </p:nvCxnSpPr>
        <p:spPr>
          <a:xfrm>
            <a:off x="4521200" y="3177104"/>
            <a:ext cx="5918200" cy="9884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833E0D-AB9D-4785-B89F-E2A6E1AEB191}"/>
              </a:ext>
            </a:extLst>
          </p:cNvPr>
          <p:cNvSpPr txBox="1"/>
          <p:nvPr/>
        </p:nvSpPr>
        <p:spPr>
          <a:xfrm>
            <a:off x="3042898" y="304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46D5E3-D6E7-47A9-AB13-17C5E4E8E1B3}"/>
              </a:ext>
            </a:extLst>
          </p:cNvPr>
          <p:cNvSpPr txBox="1"/>
          <p:nvPr/>
        </p:nvSpPr>
        <p:spPr>
          <a:xfrm>
            <a:off x="7147888" y="31252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81218B2F-2B16-4C1A-AD9D-E42B376E1B96}"/>
              </a:ext>
            </a:extLst>
          </p:cNvPr>
          <p:cNvSpPr/>
          <p:nvPr/>
        </p:nvSpPr>
        <p:spPr>
          <a:xfrm rot="16200000">
            <a:off x="3351238" y="4050322"/>
            <a:ext cx="206325" cy="2133602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BDB06-55F9-4F13-974D-1E75306912A8}"/>
              </a:ext>
            </a:extLst>
          </p:cNvPr>
          <p:cNvSpPr txBox="1"/>
          <p:nvPr/>
        </p:nvSpPr>
        <p:spPr>
          <a:xfrm>
            <a:off x="2863469" y="5260449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9285FF44-DA6F-4468-98A5-8A4C7A6ADA96}"/>
              </a:ext>
            </a:extLst>
          </p:cNvPr>
          <p:cNvSpPr/>
          <p:nvPr/>
        </p:nvSpPr>
        <p:spPr>
          <a:xfrm rot="16200000">
            <a:off x="7378724" y="2159608"/>
            <a:ext cx="206327" cy="5915025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F86FF9-A53E-44FE-9CBC-2177F7203B0F}"/>
              </a:ext>
            </a:extLst>
          </p:cNvPr>
          <p:cNvSpPr txBox="1"/>
          <p:nvPr/>
        </p:nvSpPr>
        <p:spPr>
          <a:xfrm>
            <a:off x="6889369" y="5260449"/>
            <a:ext cx="11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055F5-1AF2-4D83-9F97-EBFD40D77531}"/>
              </a:ext>
            </a:extLst>
          </p:cNvPr>
          <p:cNvSpPr/>
          <p:nvPr/>
        </p:nvSpPr>
        <p:spPr>
          <a:xfrm>
            <a:off x="9347200" y="4343400"/>
            <a:ext cx="1092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8C7B5-5D1C-4105-8BF0-646D7436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920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/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9666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2531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1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263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347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9113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3886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8531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300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30108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113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409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5780-8AED-4086-B6B9-20B6DAF8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AF84BB-94E3-4327-8ED7-A6B44BD9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8614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8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44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138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12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699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1DBE88-3BD7-4E03-A9BA-A05E2DD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5B81D8-28DE-43B6-B78D-FAC9506C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4181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2276</Words>
  <Application>Microsoft Office PowerPoint</Application>
  <PresentationFormat>Widescreen</PresentationFormat>
  <Paragraphs>1364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PRO5826 - Estudo de Heurísticas e Meta-heurísticas para Problemas de Produção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PowerPoint Presentation</vt:lpstr>
      <vt:lpstr>Alguns itens por muito pouco não vão pro outro conjunto, inclusive itens com muito incentivo para estar no outro conjunto,</vt:lpstr>
      <vt:lpstr>Heurística proposta</vt:lpstr>
      <vt:lpstr>Heurística proposta – Hte +H zcorte</vt:lpstr>
      <vt:lpstr>Heurística proposta – Hte +Hzcorte</vt:lpstr>
      <vt:lpstr>Heurística proposta – Hte +H zcorte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29</cp:revision>
  <dcterms:created xsi:type="dcterms:W3CDTF">2021-07-14T22:40:57Z</dcterms:created>
  <dcterms:modified xsi:type="dcterms:W3CDTF">2021-07-16T02:04:26Z</dcterms:modified>
</cp:coreProperties>
</file>