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7" r:id="rId11"/>
    <p:sldId id="296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2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5T06:37:04.451" idx="2">
    <p:pos x="4138" y="2628"/>
    <p:text>Luiza, esse é o termo?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umba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-168675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0" i="0" dirty="0">
                <a:effectLst/>
                <a:latin typeface="Arial" panose="020B0604020202020204" pitchFamily="34" charset="0"/>
              </a:rPr>
              <a:t>Problema de planejamento da produção em uma única máquina com datas de entrega em comum, considerando penalidades de adiantamento e de atraso de entrega</a:t>
            </a:r>
            <a:br>
              <a:rPr lang="pt-BR" sz="3600" b="0" i="0" dirty="0">
                <a:effectLst/>
                <a:latin typeface="Arial" panose="020B0604020202020204" pitchFamily="34" charset="0"/>
              </a:rPr>
            </a:br>
            <a:br>
              <a:rPr lang="pt-BR" sz="3600" b="0" i="0" dirty="0">
                <a:effectLst/>
                <a:latin typeface="Arial" panose="020B0604020202020204" pitchFamily="34" charset="0"/>
              </a:rPr>
            </a:br>
            <a:r>
              <a:rPr lang="pt-BR" sz="3600" b="0" i="0" dirty="0">
                <a:effectLst/>
                <a:latin typeface="Arial" panose="020B0604020202020204" pitchFamily="34" charset="0"/>
              </a:rPr>
              <a:t>Apresentação II – Busca local</a:t>
            </a:r>
            <a:endParaRPr lang="pt-BR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Jhonatan Albertini</a:t>
            </a:r>
          </a:p>
          <a:p>
            <a:pPr algn="l"/>
            <a:r>
              <a:rPr lang="it-IT" sz="2800" dirty="0"/>
              <a:t>Luiza Pellin Biasoto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Estou elaborando.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com Heurística construtiva</a:t>
            </a:r>
          </a:p>
        </p:txBody>
      </p:sp>
    </p:spTree>
    <p:extLst>
      <p:ext uri="{BB962C8B-B14F-4D97-AF65-F5344CB8AC3E}">
        <p14:creationId xmlns:p14="http://schemas.microsoft.com/office/powerpoint/2010/main" val="350208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Estou elaborando.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com </a:t>
            </a:r>
            <a:r>
              <a:rPr lang="pt-BR" dirty="0" err="1"/>
              <a:t>Biskup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0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Luiza, preciso que o tempo exportado seja revisto.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computacional médio</a:t>
            </a:r>
          </a:p>
        </p:txBody>
      </p:sp>
    </p:spTree>
    <p:extLst>
      <p:ext uri="{BB962C8B-B14F-4D97-AF65-F5344CB8AC3E}">
        <p14:creationId xmlns:p14="http://schemas.microsoft.com/office/powerpoint/2010/main" val="10497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/>
              <a:t>Utilizando como base a solução obtida na etapa de busca construtiva, será realizada uma busca local com o objetivo de encontrar soluções melhores</a:t>
            </a:r>
          </a:p>
          <a:p>
            <a:r>
              <a:rPr lang="pt-BR" dirty="0"/>
              <a:t>A implementação foi feita em Python.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COPIAR MELHOR SLIDE DA APRESENTAÇÃO 1</a:t>
            </a:r>
          </a:p>
          <a:p>
            <a:r>
              <a:rPr lang="pt-BR" dirty="0">
                <a:highlight>
                  <a:srgbClr val="FFFF00"/>
                </a:highlight>
              </a:rPr>
              <a:t>Não achei aqui comigo, você tem um backup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construtiva</a:t>
            </a:r>
          </a:p>
        </p:txBody>
      </p:sp>
    </p:spTree>
    <p:extLst>
      <p:ext uri="{BB962C8B-B14F-4D97-AF65-F5344CB8AC3E}">
        <p14:creationId xmlns:p14="http://schemas.microsoft.com/office/powerpoint/2010/main" val="40829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Propriedade V-shape;</a:t>
            </a:r>
          </a:p>
          <a:p>
            <a:r>
              <a:rPr lang="pt-BR" dirty="0"/>
              <a:t>A última tarefa adiantada termina em “d”.</a:t>
            </a:r>
          </a:p>
          <a:p>
            <a:r>
              <a:rPr lang="pt-BR" dirty="0"/>
              <a:t>Apenas 2 conjuntos mutualmente excludentes e coletivamente exaustivos (MECE);</a:t>
            </a:r>
          </a:p>
          <a:p>
            <a:r>
              <a:rPr lang="pt-BR" dirty="0"/>
              <a:t>Ao definir se uma tarefa está em um conjunto, a posição dela é determinada pelo V-shape.</a:t>
            </a:r>
          </a:p>
          <a:p>
            <a:r>
              <a:rPr lang="pt-BR" dirty="0"/>
              <a:t>Se uma tarefa está em um conjunto, ele não está no outro.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</p:spTree>
    <p:extLst>
      <p:ext uri="{BB962C8B-B14F-4D97-AF65-F5344CB8AC3E}">
        <p14:creationId xmlns:p14="http://schemas.microsoft.com/office/powerpoint/2010/main" val="14934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única decisão é se uma tarefa será adiantada ou não.</a:t>
            </a:r>
          </a:p>
          <a:p>
            <a:endParaRPr lang="pt-BR" dirty="0"/>
          </a:p>
          <a:p>
            <a:r>
              <a:rPr lang="pt-BR" dirty="0"/>
              <a:t>A vizinhança considerada é a troca de uma tarefa do conjunto adiantado para o atrasado.</a:t>
            </a:r>
          </a:p>
          <a:p>
            <a:endParaRPr lang="pt-BR" dirty="0"/>
          </a:p>
          <a:p>
            <a:r>
              <a:rPr lang="pt-BR" dirty="0"/>
              <a:t>Foi adotada uma </a:t>
            </a:r>
            <a:r>
              <a:rPr lang="pt-BR" b="1" dirty="0"/>
              <a:t>vizinhança completa</a:t>
            </a:r>
            <a:r>
              <a:rPr lang="pt-BR" dirty="0"/>
              <a:t>, isto é, a partir de uma solução inicial, avaliamos a variação de alterar todas tarefas de conjunto.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</p:spTree>
    <p:extLst>
      <p:ext uri="{BB962C8B-B14F-4D97-AF65-F5344CB8AC3E}">
        <p14:creationId xmlns:p14="http://schemas.microsoft.com/office/powerpoint/2010/main" val="184747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Nessa etapa vale enfatizar que a implementação inicial da avaliação da vizinhança em Python consumia aproximadamente </a:t>
            </a:r>
            <a:r>
              <a:rPr lang="pt-BR" b="1" dirty="0"/>
              <a:t>3s </a:t>
            </a:r>
            <a:r>
              <a:rPr lang="pt-BR" dirty="0"/>
              <a:t>para as instâncias de 1000 tarefas.</a:t>
            </a:r>
          </a:p>
          <a:p>
            <a:r>
              <a:rPr lang="pt-BR" dirty="0"/>
              <a:t>Adotando a biblioteca “</a:t>
            </a:r>
            <a:r>
              <a:rPr lang="pt-BR" dirty="0" err="1"/>
              <a:t>Numba</a:t>
            </a:r>
            <a:r>
              <a:rPr lang="pt-BR" dirty="0"/>
              <a:t>”, que traduz e compila em C funções escritas em Python, esse tempo foi reduzido para aproximadamente </a:t>
            </a:r>
            <a:r>
              <a:rPr lang="pt-BR" b="1" dirty="0"/>
              <a:t>60ms,</a:t>
            </a:r>
            <a:r>
              <a:rPr lang="pt-BR" dirty="0"/>
              <a:t> cerca de </a:t>
            </a:r>
            <a:r>
              <a:rPr lang="pt-BR" b="1" dirty="0"/>
              <a:t>50x </a:t>
            </a:r>
            <a:r>
              <a:rPr lang="pt-BR" dirty="0"/>
              <a:t>mais rápido.</a:t>
            </a: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http://numba.pydata.org/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Vizinhança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50BB3-0253-4CF9-BA5D-E8AA097B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61" y="4121872"/>
            <a:ext cx="4607169" cy="12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movimento adotado foi a solução vizinha com menor objetivo.</a:t>
            </a:r>
          </a:p>
          <a:p>
            <a:r>
              <a:rPr lang="pt-BR" dirty="0">
                <a:highlight>
                  <a:srgbClr val="FFFF00"/>
                </a:highlight>
              </a:rPr>
              <a:t>Complementar</a:t>
            </a:r>
          </a:p>
          <a:p>
            <a:endParaRPr lang="pt-BR" dirty="0">
              <a:highlight>
                <a:srgbClr val="FFFF00"/>
              </a:highlight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</a:t>
            </a:r>
          </a:p>
        </p:txBody>
      </p:sp>
    </p:spTree>
    <p:extLst>
      <p:ext uri="{BB962C8B-B14F-4D97-AF65-F5344CB8AC3E}">
        <p14:creationId xmlns:p14="http://schemas.microsoft.com/office/powerpoint/2010/main" val="16993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para seleção da próxima solução</a:t>
            </a:r>
          </a:p>
        </p:txBody>
      </p:sp>
    </p:spTree>
    <p:extLst>
      <p:ext uri="{BB962C8B-B14F-4D97-AF65-F5344CB8AC3E}">
        <p14:creationId xmlns:p14="http://schemas.microsoft.com/office/powerpoint/2010/main" val="194980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de parada</a:t>
            </a:r>
          </a:p>
        </p:txBody>
      </p:sp>
    </p:spTree>
    <p:extLst>
      <p:ext uri="{BB962C8B-B14F-4D97-AF65-F5344CB8AC3E}">
        <p14:creationId xmlns:p14="http://schemas.microsoft.com/office/powerpoint/2010/main" val="345377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312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Problema de planejamento da produção em uma única máquina com datas de entrega em comum, considerando penalidades de adiantamento e de atraso de entrega  Apresentação II – Busca local</vt:lpstr>
      <vt:lpstr>Introdução</vt:lpstr>
      <vt:lpstr>Busca construtiva</vt:lpstr>
      <vt:lpstr>Vizinhança</vt:lpstr>
      <vt:lpstr>Vizinhança</vt:lpstr>
      <vt:lpstr>Vizinhança</vt:lpstr>
      <vt:lpstr>Movimento</vt:lpstr>
      <vt:lpstr>Estratégia para seleção da próxima solução</vt:lpstr>
      <vt:lpstr>Critério de parada</vt:lpstr>
      <vt:lpstr>Comparativo com Heurística construtiva</vt:lpstr>
      <vt:lpstr>Comparativo com Biskup</vt:lpstr>
      <vt:lpstr>Tempo computacional médio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77</cp:revision>
  <dcterms:created xsi:type="dcterms:W3CDTF">2021-07-14T22:40:57Z</dcterms:created>
  <dcterms:modified xsi:type="dcterms:W3CDTF">2021-08-05T09:52:33Z</dcterms:modified>
</cp:coreProperties>
</file>