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6683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49400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b="1" dirty="0"/>
              <a:t>Neste problema ele foi aplicado para que possa efetuar buscas em espaços diferentes mesmo com soluções iniciais idênticas (Vetor revolver)</a:t>
            </a:r>
          </a:p>
          <a:p>
            <a:r>
              <a:rPr lang="pt-BR" sz="2400" dirty="0"/>
              <a:t>Também foi apresentada uma heurística que permite continuar a busca no espaço de solução através de soluções com objetivos empatados, como estratégia para fugir de ótimos locais. (Soft-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230187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89" y="1684337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dirty="0"/>
              <a:t>Usar uma reformulação pode trazer resultados significantes, mesmo que a reformulação não pareça mudar muito o problema; </a:t>
            </a:r>
            <a:r>
              <a:rPr lang="pt-BR" sz="2400" b="1" dirty="0"/>
              <a:t>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 e relação entre heurísticas e parâmetros; </a:t>
            </a:r>
            <a:r>
              <a:rPr lang="pt-BR" sz="2400" b="1" dirty="0"/>
              <a:t>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9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124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61</cp:revision>
  <dcterms:created xsi:type="dcterms:W3CDTF">2021-07-14T22:40:57Z</dcterms:created>
  <dcterms:modified xsi:type="dcterms:W3CDTF">2021-07-23T02:34:25Z</dcterms:modified>
</cp:coreProperties>
</file>