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303" r:id="rId4"/>
    <p:sldId id="304" r:id="rId5"/>
    <p:sldId id="289" r:id="rId6"/>
    <p:sldId id="292" r:id="rId7"/>
    <p:sldId id="290" r:id="rId8"/>
    <p:sldId id="305" r:id="rId9"/>
    <p:sldId id="296" r:id="rId10"/>
    <p:sldId id="299" r:id="rId11"/>
    <p:sldId id="300" r:id="rId12"/>
    <p:sldId id="301" r:id="rId13"/>
    <p:sldId id="302" r:id="rId14"/>
    <p:sldId id="291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25EF9-E4AE-4274-9049-FCA4A5E69D0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9107B-207E-4D40-89ED-2A903FF985FD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A5A91-E122-408D-9B2E-8E93666DBC4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dirty="0"/>
              <a:t>2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1AB15-65AF-4423-A64D-BE9D2F841509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8EAD6-9B22-42B9-9369-7237FE64B2BC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F3B4B-B250-4E46-B8A1-83C719039D3D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8A66-7A3C-4F76-A5BA-9EC47E35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E3CB-5727-490C-B232-9E32B274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D7CF-742D-4A79-8A29-3503B462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84"/>
          <a:stretch/>
        </p:blipFill>
        <p:spPr>
          <a:xfrm>
            <a:off x="1349056" y="2550111"/>
            <a:ext cx="7568565" cy="2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endParaRPr lang="pt-BR" b="1" dirty="0"/>
          </a:p>
          <a:p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r>
              <a:rPr lang="pt-BR" dirty="0"/>
              <a:t>Terceira é a etapa onde ocorre a busca, foco da apresentação.</a:t>
            </a:r>
          </a:p>
          <a:p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heurística proposta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3776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NEH</a:t>
            </a:r>
            <a:endParaRPr lang="pt-BR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71086-FA69-4E1C-B4F1-CC0342421E0B}"/>
              </a:ext>
            </a:extLst>
          </p:cNvPr>
          <p:cNvSpPr txBox="1">
            <a:spLocks/>
          </p:cNvSpPr>
          <p:nvPr/>
        </p:nvSpPr>
        <p:spPr>
          <a:xfrm>
            <a:off x="853880" y="73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600F-3859-4D88-A90F-B2A95B4C09FE}"/>
              </a:ext>
            </a:extLst>
          </p:cNvPr>
          <p:cNvSpPr txBox="1"/>
          <p:nvPr/>
        </p:nvSpPr>
        <p:spPr>
          <a:xfrm>
            <a:off x="556589" y="6030753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E0D993D-16DE-45FA-9005-0D8BCFD4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3" y="1616820"/>
            <a:ext cx="10515600" cy="4172717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CFBCEED-68C2-4F77-96C5-25499911A775}"/>
              </a:ext>
            </a:extLst>
          </p:cNvPr>
          <p:cNvSpPr/>
          <p:nvPr/>
        </p:nvSpPr>
        <p:spPr>
          <a:xfrm>
            <a:off x="236882" y="2192969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Ordenados pela soma dos tempos de processamento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940FAE4-622D-4B1D-9B72-41C45505210B}"/>
              </a:ext>
            </a:extLst>
          </p:cNvPr>
          <p:cNvSpPr/>
          <p:nvPr/>
        </p:nvSpPr>
        <p:spPr>
          <a:xfrm>
            <a:off x="8610745" y="1974397"/>
            <a:ext cx="3258699" cy="955234"/>
          </a:xfrm>
          <a:prstGeom prst="borderCallout1">
            <a:avLst>
              <a:gd name="adj1" fmla="val 81690"/>
              <a:gd name="adj2" fmla="val -1890"/>
              <a:gd name="adj3" fmla="val 161874"/>
              <a:gd name="adj4" fmla="val -742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Essa sequência define a ordem que os serviços serão inseridos na programação.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9558E4B-69D0-4CFB-8B11-C916F8FE2AAE}"/>
              </a:ext>
            </a:extLst>
          </p:cNvPr>
          <p:cNvSpPr/>
          <p:nvPr/>
        </p:nvSpPr>
        <p:spPr>
          <a:xfrm>
            <a:off x="8031475" y="584542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26792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Variações da primeira etapa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26CA-B9D6-48F1-BBBB-4D1BC2931A3E}"/>
              </a:ext>
            </a:extLst>
          </p:cNvPr>
          <p:cNvSpPr txBox="1"/>
          <p:nvPr/>
        </p:nvSpPr>
        <p:spPr>
          <a:xfrm>
            <a:off x="838199" y="1690688"/>
            <a:ext cx="10876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Na segunda é idêntica ao NEH, com a inclusão de duas técnicas de desempate. </a:t>
            </a:r>
          </a:p>
          <a:p>
            <a:endParaRPr lang="pt-BR" sz="2600" dirty="0"/>
          </a:p>
          <a:p>
            <a:r>
              <a:rPr lang="pt-BR" sz="2600" dirty="0"/>
              <a:t>TIT: Reduz o tempo parado (Total </a:t>
            </a:r>
            <a:r>
              <a:rPr lang="pt-BR" sz="2600" dirty="0" err="1"/>
              <a:t>idle</a:t>
            </a:r>
            <a:r>
              <a:rPr lang="pt-BR" sz="2600" dirty="0"/>
              <a:t> time);</a:t>
            </a:r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KK1: a posição escolhida depende dos fatores Ai e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02BD-516A-4CC3-A2D7-B9FCF8D6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9"/>
          <a:stretch/>
        </p:blipFill>
        <p:spPr>
          <a:xfrm>
            <a:off x="1478147" y="3141233"/>
            <a:ext cx="7568565" cy="2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etapa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19307-5E76-4F46-AA00-5F8F1AB7A744}"/>
              </a:ext>
            </a:extLst>
          </p:cNvPr>
          <p:cNvSpPr txBox="1"/>
          <p:nvPr/>
        </p:nvSpPr>
        <p:spPr>
          <a:xfrm>
            <a:off x="1040907" y="1825625"/>
            <a:ext cx="8990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However, the local search embedded in the SSA uses an auxiliary array, which allows the </a:t>
            </a:r>
            <a:r>
              <a:rPr lang="en-US" dirty="0" err="1"/>
              <a:t>neighbourhood</a:t>
            </a:r>
            <a:r>
              <a:rPr lang="en-US" dirty="0"/>
              <a:t> to be explored randomly.</a:t>
            </a:r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ADA93-C298-4FC5-8544-D04CA93A9404}"/>
              </a:ext>
            </a:extLst>
          </p:cNvPr>
          <p:cNvSpPr txBox="1"/>
          <p:nvPr/>
        </p:nvSpPr>
        <p:spPr>
          <a:xfrm>
            <a:off x="1040906" y="2607763"/>
            <a:ext cx="8990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accepts solutions with the same </a:t>
            </a:r>
            <a:r>
              <a:rPr lang="en-US" dirty="0" err="1"/>
              <a:t>makespan</a:t>
            </a:r>
            <a:r>
              <a:rPr lang="en-US" dirty="0"/>
              <a:t> (ties) with a certain probability, 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09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C074A-89C9-41EB-9FB1-ED589F29A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6" y="2253865"/>
            <a:ext cx="9570233" cy="3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</p:spTree>
    <p:extLst>
      <p:ext uri="{BB962C8B-B14F-4D97-AF65-F5344CB8AC3E}">
        <p14:creationId xmlns:p14="http://schemas.microsoft.com/office/powerpoint/2010/main" val="20732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668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Estrutura da heurística proposta</vt:lpstr>
      <vt:lpstr>Heurística NEH</vt:lpstr>
      <vt:lpstr>Variações da primeira etapa</vt:lpstr>
      <vt:lpstr>Variações da segunda etapa</vt:lpstr>
      <vt:lpstr>Terceira etapa</vt:lpstr>
      <vt:lpstr>Simulated annealing</vt:lpstr>
      <vt:lpstr>Procedimento da Heurística – 3º Passo</vt:lpstr>
      <vt:lpstr>Procedimento da Heurística – 3º Passo</vt:lpstr>
      <vt:lpstr>Procedimento da Heurística – 3º Passo</vt:lpstr>
      <vt:lpstr>Procedimento da Heurística – 3º Passo</vt:lpstr>
      <vt:lpstr>Procedimento da Heurística – 3º Passo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55</cp:revision>
  <dcterms:created xsi:type="dcterms:W3CDTF">2021-07-14T22:40:57Z</dcterms:created>
  <dcterms:modified xsi:type="dcterms:W3CDTF">2021-07-21T22:50:11Z</dcterms:modified>
</cp:coreProperties>
</file>