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663" autoAdjust="0"/>
  </p:normalViewPr>
  <p:slideViewPr>
    <p:cSldViewPr snapToGrid="0">
      <p:cViewPr>
        <p:scale>
          <a:sx n="75" d="100"/>
          <a:sy n="75" d="100"/>
        </p:scale>
        <p:origin x="989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F1518-737C-498B-BE3C-F4658121A850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3686C-14F1-4A13-A6E3-620730EE52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22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686C-14F1-4A13-A6E3-620730EE52C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29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686C-14F1-4A13-A6E3-620730EE52C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5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686C-14F1-4A13-A6E3-620730EE52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16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686C-14F1-4A13-A6E3-620730EE52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3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686C-14F1-4A13-A6E3-620730EE52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3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D46-CCB0-4B4E-9299-9FBB2440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8BDB1-8DC0-4AF3-8682-012F8A382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D49A-8FD4-4789-92E8-2F5C225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7AA5-E163-4ECC-9841-8314C378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BD0E7-4B75-4A82-849C-181B843B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22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455D-88F4-4323-8624-EFB31206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30D53-9831-4BEC-B0CD-0B701F205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D206-6CDC-4663-953F-0FA1D35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1F04-B101-4075-A4AB-519F61C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6558-5C06-4060-BFAE-579BFF3D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958CD-7510-4DD1-8988-86B5AEDBB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A935-15AE-494B-9C97-4E7BE080D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6748-B765-4AFD-A6E1-C5EE5355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FC3C1-EF75-42F6-86F7-6D0A4FF3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8772-E131-4875-B120-0BD63595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28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2102-36B8-4FF0-B532-5722E497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BF2D-B5FA-4D28-8E31-62CA5F60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86D4-4B08-4093-B797-A3DB0D31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99B7-8BF6-49D9-8391-8CF9BD92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85D2-03CE-42C3-B346-8F43CB1B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3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64F8-80A0-4E73-98C7-3CC4A9CE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34BAF-90CE-4279-999B-5FBF9DCD9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21AE-FC32-4072-A7EF-3B54732F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9EB5-3F30-481F-9ED2-F97C68AA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B4BC-F9A4-4202-8CB4-5B87DCC2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51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FE2C-37B2-4C60-8C5D-5AE8D293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B227-9DC5-4E69-88AC-2F24CBF8D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085DF-9698-44CF-95D2-F08FD8E7D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2979-EF1C-4376-9BC3-E02303E8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EB2CE-6204-4643-A693-D6AD3937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5C2DD-F12B-44EA-88E8-71BD958E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35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8486-EAD4-4322-A9FE-EA6BC603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298D7-1F00-4156-8C40-FEFD3689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6110E-C28F-40FD-9543-ECD5C8DA9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EE8D0-5782-4100-AB93-8EDBF9FC4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0A8FE-5D07-41C8-892B-80D9A84FF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33E58-DE7A-4637-AE50-163BA24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24D21-CBF7-4265-AF54-B29DF4F5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48FF4-52E6-43FE-BFFD-6C63E889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5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64E-E46E-4F8A-A7EA-1FB2FAC6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BBB9B-D797-4C24-A96D-1D8E14C7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39141-146E-4862-BC1B-2106856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E64A-317C-47FD-B24C-220351A8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C0BF7-183E-4BD9-829F-DEC2A78E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D2729-9B92-48D5-A9BC-AF5FFA65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A8746-59D0-4970-8871-A1A35B5B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81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ADE7-E3F7-4872-8744-67A2A90B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93BB-3657-443E-9CB6-BD1CD9EB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B7640-8B49-4AE4-A7D3-8117C2253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853E6-40D9-4015-8808-F7E176AB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E3A20-F691-4EA4-B4D7-D8498FF7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8DBFD-C739-4FF7-B241-457A44A9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08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1411-1896-4208-9A35-F848A484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F547A-1959-447C-A65A-DAED6B088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C797E-AF8E-4A2B-900E-A472363B4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39735-E07D-40F2-94DC-515AC70B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EE012-3A09-46CC-912D-BC9F0078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AFDDB-2C60-4F2B-87B4-42BF7262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665BC-C3B4-4AF0-BF8F-A2496131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41C7-70B1-40B6-924D-40E940F60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83B0-4ECF-440F-86C6-13916F7EB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BD0C-0B31-4EDD-B693-D7705162E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612AD-020B-4C11-A2B4-905906529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81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7B74-A8DA-4011-8EA6-AC641FA85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2C1ED-1C4C-44F6-832C-1D656AD84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43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2ECD-B047-4215-B315-A5056466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r>
              <a:rPr lang="pt-BR" dirty="0"/>
              <a:t>Problema abordado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1CEA-D661-4980-BFFC-A2B3177D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91285"/>
            <a:ext cx="10515600" cy="4351338"/>
          </a:xfrm>
        </p:spPr>
        <p:txBody>
          <a:bodyPr/>
          <a:lstStyle/>
          <a:p>
            <a:r>
              <a:rPr lang="pt-BR" dirty="0" err="1"/>
              <a:t>Permutation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shop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Objetivo: Reduzir o tempo total de produção (</a:t>
            </a:r>
            <a:r>
              <a:rPr lang="pt-BR" dirty="0" err="1"/>
              <a:t>Makespan</a:t>
            </a:r>
            <a:r>
              <a:rPr lang="pt-BR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A18F-D8A7-4763-B868-C8C8E842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0" y="2124073"/>
            <a:ext cx="7568565" cy="28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2ECD-B047-4215-B315-A5056466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r>
              <a:rPr lang="pt-BR" dirty="0"/>
              <a:t>Estrutura da heurística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1CEA-D661-4980-BFFC-A2B3177D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414145"/>
            <a:ext cx="10515600" cy="4351338"/>
          </a:xfrm>
        </p:spPr>
        <p:txBody>
          <a:bodyPr/>
          <a:lstStyle/>
          <a:p>
            <a:r>
              <a:rPr lang="pt-BR" dirty="0"/>
              <a:t>A heurística proposta é dividida em </a:t>
            </a:r>
            <a:r>
              <a:rPr lang="pt-BR" b="1" dirty="0"/>
              <a:t>três etapas;</a:t>
            </a:r>
          </a:p>
          <a:p>
            <a:endParaRPr lang="pt-BR" b="1" dirty="0"/>
          </a:p>
          <a:p>
            <a:r>
              <a:rPr lang="pt-BR" dirty="0"/>
              <a:t>As duas primeiras são </a:t>
            </a:r>
            <a:r>
              <a:rPr lang="pt-BR" b="1" dirty="0"/>
              <a:t>variações</a:t>
            </a:r>
            <a:r>
              <a:rPr lang="pt-BR" dirty="0"/>
              <a:t> da heurística </a:t>
            </a:r>
            <a:r>
              <a:rPr lang="pt-BR" b="1" dirty="0"/>
              <a:t>NEH</a:t>
            </a:r>
            <a:r>
              <a:rPr lang="pt-BR" dirty="0"/>
              <a:t>.</a:t>
            </a:r>
          </a:p>
          <a:p>
            <a:r>
              <a:rPr lang="pt-BR" dirty="0"/>
              <a:t>Terceira é a etapa onde ocorre a busca, foco da apresentação.</a:t>
            </a:r>
          </a:p>
          <a:p>
            <a:r>
              <a:rPr lang="pt-BR" dirty="0"/>
              <a:t>São apresentadas várias alternativas para cada etapa, e no fim é desenvolvida uma análise estatística dos resultados para avaliar se a diferença entre as heurísticas é relevante.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53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957E-474A-4D89-957D-9F9D6D41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F00DB-AD5A-468A-BB72-79A937F6BFA7}"/>
              </a:ext>
            </a:extLst>
          </p:cNvPr>
          <p:cNvSpPr txBox="1"/>
          <p:nvPr/>
        </p:nvSpPr>
        <p:spPr>
          <a:xfrm>
            <a:off x="979502" y="5846544"/>
            <a:ext cx="9895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Sauvey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C, Sauer N. Two NEH Heuristic Improvements for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Flowshop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Scheduling Problem with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Makespan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Criterion.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2020; 13(5):112. https://doi.org/10.3390/a13050112</a:t>
            </a:r>
            <a:endParaRPr lang="pt-B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008245-7B0C-4EA8-BF7A-5E814ED4A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523" y="1204721"/>
            <a:ext cx="10515600" cy="4172717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40E9E8FE-57EA-4DB8-BE4A-E5D64E511419}"/>
              </a:ext>
            </a:extLst>
          </p:cNvPr>
          <p:cNvSpPr/>
          <p:nvPr/>
        </p:nvSpPr>
        <p:spPr>
          <a:xfrm>
            <a:off x="221202" y="1849640"/>
            <a:ext cx="3169328" cy="775773"/>
          </a:xfrm>
          <a:prstGeom prst="borderCallout1">
            <a:avLst>
              <a:gd name="adj1" fmla="val 104577"/>
              <a:gd name="adj2" fmla="val 54973"/>
              <a:gd name="adj3" fmla="val 165500"/>
              <a:gd name="adj4" fmla="val 84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Ordenados pela soma dos tempos de processamento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147B79F-6184-4A03-BD70-BE1A299D3590}"/>
              </a:ext>
            </a:extLst>
          </p:cNvPr>
          <p:cNvSpPr/>
          <p:nvPr/>
        </p:nvSpPr>
        <p:spPr>
          <a:xfrm>
            <a:off x="8595066" y="1607053"/>
            <a:ext cx="3169328" cy="775773"/>
          </a:xfrm>
          <a:prstGeom prst="borderCallout1">
            <a:avLst>
              <a:gd name="adj1" fmla="val 81690"/>
              <a:gd name="adj2" fmla="val -1890"/>
              <a:gd name="adj3" fmla="val 212060"/>
              <a:gd name="adj4" fmla="val -67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Essa sequência define a ordem que os serviços serão inseridos na programação.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4A2E3A86-4674-495C-96A8-B4D08E7E1142}"/>
              </a:ext>
            </a:extLst>
          </p:cNvPr>
          <p:cNvSpPr/>
          <p:nvPr/>
        </p:nvSpPr>
        <p:spPr>
          <a:xfrm>
            <a:off x="8595066" y="5626794"/>
            <a:ext cx="3169328" cy="775773"/>
          </a:xfrm>
          <a:prstGeom prst="borderCallout1">
            <a:avLst>
              <a:gd name="adj1" fmla="val 81690"/>
              <a:gd name="adj2" fmla="val -1890"/>
              <a:gd name="adj3" fmla="val -106073"/>
              <a:gd name="adj4" fmla="val -59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 serviço é inserido na sua melhor posição.</a:t>
            </a:r>
          </a:p>
        </p:txBody>
      </p:sp>
    </p:spTree>
    <p:extLst>
      <p:ext uri="{BB962C8B-B14F-4D97-AF65-F5344CB8AC3E}">
        <p14:creationId xmlns:p14="http://schemas.microsoft.com/office/powerpoint/2010/main" val="325125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957E-474A-4D89-957D-9F9D6D41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da primeira etapa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6FA25-70FE-4903-A971-E34254B4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sequência inicial pode obtida por KK: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LPT: Idêntico ao NEH -                                (</a:t>
            </a:r>
            <a:r>
              <a:rPr lang="pt-BR" dirty="0" err="1"/>
              <a:t>largest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time)</a:t>
            </a:r>
          </a:p>
          <a:p>
            <a:endParaRPr lang="pt-BR" dirty="0"/>
          </a:p>
          <a:p>
            <a:r>
              <a:rPr lang="pt-BR" dirty="0"/>
              <a:t> NM:                                   (Nagano-</a:t>
            </a:r>
            <a:r>
              <a:rPr lang="pt-BR" dirty="0" err="1"/>
              <a:t>Mocelin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RA: Sequência aleatória!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9A5162-DECF-4784-B4C5-FE5E939A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2321305"/>
            <a:ext cx="4678680" cy="12747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6E71C6-14F8-4B2F-8B56-2FEA6CBF0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70" y="3596063"/>
            <a:ext cx="1985010" cy="5731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7540BD-78F2-432F-B59E-3A664A6E9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630" y="4654216"/>
            <a:ext cx="2453640" cy="40059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F98E708-6142-4427-ABF2-F90FAFE6BF87}"/>
              </a:ext>
            </a:extLst>
          </p:cNvPr>
          <p:cNvSpPr/>
          <p:nvPr/>
        </p:nvSpPr>
        <p:spPr>
          <a:xfrm>
            <a:off x="7406640" y="1531620"/>
            <a:ext cx="409194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OBJETIVO: OBTER SEQUÊNCIA PARA APLICAR A SEGUNDA ETAPA DO “NEH”</a:t>
            </a:r>
          </a:p>
        </p:txBody>
      </p:sp>
    </p:spTree>
    <p:extLst>
      <p:ext uri="{BB962C8B-B14F-4D97-AF65-F5344CB8AC3E}">
        <p14:creationId xmlns:p14="http://schemas.microsoft.com/office/powerpoint/2010/main" val="16055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ACC9-9E7E-447F-BF06-14F678EF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da segunda etapa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C807-46C5-4C53-A531-6CCB5F92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414145"/>
            <a:ext cx="10515600" cy="4351338"/>
          </a:xfrm>
        </p:spPr>
        <p:txBody>
          <a:bodyPr/>
          <a:lstStyle/>
          <a:p>
            <a:r>
              <a:rPr lang="pt-BR" dirty="0"/>
              <a:t>Na segunda é igual o NEH, com a inclusão de duas técnicas de desempate. </a:t>
            </a:r>
          </a:p>
          <a:p>
            <a:endParaRPr lang="pt-BR" dirty="0"/>
          </a:p>
          <a:p>
            <a:r>
              <a:rPr lang="pt-BR" dirty="0"/>
              <a:t>TIT: Reduz o tempo parado (Total </a:t>
            </a:r>
            <a:r>
              <a:rPr lang="pt-BR" dirty="0" err="1"/>
              <a:t>idle</a:t>
            </a:r>
            <a:r>
              <a:rPr lang="pt-BR" dirty="0"/>
              <a:t> time);</a:t>
            </a:r>
          </a:p>
          <a:p>
            <a:r>
              <a:rPr lang="pt-BR" dirty="0"/>
              <a:t>KK1: a posição escolhida depende dos fatores Ai e Bi.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95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239</Words>
  <Application>Microsoft Office PowerPoint</Application>
  <PresentationFormat>Widescreen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Problema abordado</vt:lpstr>
      <vt:lpstr>Estrutura da heurística </vt:lpstr>
      <vt:lpstr>NEH</vt:lpstr>
      <vt:lpstr>Variações da primeira etapa </vt:lpstr>
      <vt:lpstr>Variações da segunda etapa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Jhonatan</dc:creator>
  <cp:lastModifiedBy>Jhonatan</cp:lastModifiedBy>
  <cp:revision>10</cp:revision>
  <dcterms:created xsi:type="dcterms:W3CDTF">2021-07-20T21:43:34Z</dcterms:created>
  <dcterms:modified xsi:type="dcterms:W3CDTF">2021-07-21T01:23:59Z</dcterms:modified>
</cp:coreProperties>
</file>