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59" r:id="rId2"/>
    <p:sldId id="454" r:id="rId3"/>
    <p:sldId id="455" r:id="rId4"/>
    <p:sldId id="463" r:id="rId5"/>
    <p:sldId id="464" r:id="rId6"/>
    <p:sldId id="465" r:id="rId7"/>
    <p:sldId id="466" r:id="rId8"/>
    <p:sldId id="458" r:id="rId9"/>
    <p:sldId id="467" r:id="rId10"/>
    <p:sldId id="468" r:id="rId11"/>
    <p:sldId id="449" r:id="rId12"/>
    <p:sldId id="459" r:id="rId13"/>
    <p:sldId id="451" r:id="rId14"/>
    <p:sldId id="469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70AC0D-9ECA-4076-955C-1542156A7741}">
          <p14:sldIdLst>
            <p14:sldId id="359"/>
            <p14:sldId id="454"/>
            <p14:sldId id="455"/>
            <p14:sldId id="463"/>
            <p14:sldId id="464"/>
            <p14:sldId id="465"/>
            <p14:sldId id="466"/>
            <p14:sldId id="458"/>
            <p14:sldId id="467"/>
            <p14:sldId id="468"/>
            <p14:sldId id="449"/>
            <p14:sldId id="459"/>
            <p14:sldId id="451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Brown" initials="LB" lastIdx="1" clrIdx="0">
    <p:extLst>
      <p:ext uri="{19B8F6BF-5375-455C-9EA6-DF929625EA0E}">
        <p15:presenceInfo xmlns:p15="http://schemas.microsoft.com/office/powerpoint/2012/main" userId="2beae438a7fa7a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111"/>
    <a:srgbClr val="33CC33"/>
    <a:srgbClr val="66FF33"/>
    <a:srgbClr val="8C1515"/>
    <a:srgbClr val="A50021"/>
    <a:srgbClr val="6600FF"/>
    <a:srgbClr val="FF0066"/>
    <a:srgbClr val="CC99FF"/>
    <a:srgbClr val="FF33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5" autoAdjust="0"/>
    <p:restoredTop sz="86778" autoAdjust="0"/>
  </p:normalViewPr>
  <p:slideViewPr>
    <p:cSldViewPr>
      <p:cViewPr varScale="1">
        <p:scale>
          <a:sx n="95" d="100"/>
          <a:sy n="95" d="100"/>
        </p:scale>
        <p:origin x="14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Brown" userId="2beae438a7fa7a0b" providerId="LiveId" clId="{FE908BF8-6A64-7441-855C-9D2A5B288899}"/>
    <pc:docChg chg="custSel delSld modSld delSection modSection">
      <pc:chgData name="Liam Brown" userId="2beae438a7fa7a0b" providerId="LiveId" clId="{FE908BF8-6A64-7441-855C-9D2A5B288899}" dt="2019-04-18T17:43:57.963" v="146" actId="478"/>
      <pc:docMkLst>
        <pc:docMk/>
      </pc:docMkLst>
      <pc:sldChg chg="addSp modSp">
        <pc:chgData name="Liam Brown" userId="2beae438a7fa7a0b" providerId="LiveId" clId="{FE908BF8-6A64-7441-855C-9D2A5B288899}" dt="2019-04-18T17:43:48.423" v="136" actId="20577"/>
        <pc:sldMkLst>
          <pc:docMk/>
          <pc:sldMk cId="2477662684" sldId="359"/>
        </pc:sldMkLst>
        <pc:spChg chg="mod">
          <ac:chgData name="Liam Brown" userId="2beae438a7fa7a0b" providerId="LiveId" clId="{FE908BF8-6A64-7441-855C-9D2A5B288899}" dt="2019-04-18T17:43:36.045" v="124" actId="20577"/>
          <ac:spMkLst>
            <pc:docMk/>
            <pc:sldMk cId="2477662684" sldId="359"/>
            <ac:spMk id="3" creationId="{00000000-0000-0000-0000-000000000000}"/>
          </ac:spMkLst>
        </pc:spChg>
        <pc:spChg chg="mod">
          <ac:chgData name="Liam Brown" userId="2beae438a7fa7a0b" providerId="LiveId" clId="{FE908BF8-6A64-7441-855C-9D2A5B288899}" dt="2019-04-18T17:43:48.423" v="136" actId="20577"/>
          <ac:spMkLst>
            <pc:docMk/>
            <pc:sldMk cId="2477662684" sldId="359"/>
            <ac:spMk id="6" creationId="{00000000-0000-0000-0000-000000000000}"/>
          </ac:spMkLst>
        </pc:spChg>
        <pc:spChg chg="mod">
          <ac:chgData name="Liam Brown" userId="2beae438a7fa7a0b" providerId="LiveId" clId="{FE908BF8-6A64-7441-855C-9D2A5B288899}" dt="2019-04-18T17:43:40.998" v="131" actId="20577"/>
          <ac:spMkLst>
            <pc:docMk/>
            <pc:sldMk cId="2477662684" sldId="359"/>
            <ac:spMk id="7" creationId="{00000000-0000-0000-0000-000000000000}"/>
          </ac:spMkLst>
        </pc:spChg>
        <pc:spChg chg="add mod">
          <ac:chgData name="Liam Brown" userId="2beae438a7fa7a0b" providerId="LiveId" clId="{FE908BF8-6A64-7441-855C-9D2A5B288899}" dt="2019-04-18T17:43:33.062" v="114" actId="20577"/>
          <ac:spMkLst>
            <pc:docMk/>
            <pc:sldMk cId="2477662684" sldId="359"/>
            <ac:spMk id="8" creationId="{79FB362F-D84F-8C4C-B036-D2800B7AAFC6}"/>
          </ac:spMkLst>
        </pc:spChg>
      </pc:sldChg>
    </pc:docChg>
  </pc:docChgLst>
  <pc:docChgLst>
    <pc:chgData name="Liam Brown" userId="2beae438a7fa7a0b" providerId="LiveId" clId="{EB9E6D24-D242-B74A-A3E1-99E4C84E2506}"/>
    <pc:docChg chg="custSel addSld delSld modSld sldOrd modSection">
      <pc:chgData name="Liam Brown" userId="2beae438a7fa7a0b" providerId="LiveId" clId="{EB9E6D24-D242-B74A-A3E1-99E4C84E2506}" dt="2019-04-18T18:27:14.201" v="2212" actId="20577"/>
      <pc:docMkLst>
        <pc:docMk/>
      </pc:docMkLst>
      <pc:sldChg chg="modSp">
        <pc:chgData name="Liam Brown" userId="2beae438a7fa7a0b" providerId="LiveId" clId="{EB9E6D24-D242-B74A-A3E1-99E4C84E2506}" dt="2019-04-18T17:45:25.250" v="125" actId="20577"/>
        <pc:sldMkLst>
          <pc:docMk/>
          <pc:sldMk cId="2477662684" sldId="359"/>
        </pc:sldMkLst>
        <pc:spChg chg="mod">
          <ac:chgData name="Liam Brown" userId="2beae438a7fa7a0b" providerId="LiveId" clId="{EB9E6D24-D242-B74A-A3E1-99E4C84E2506}" dt="2019-04-18T17:45:25.250" v="125" actId="20577"/>
          <ac:spMkLst>
            <pc:docMk/>
            <pc:sldMk cId="2477662684" sldId="359"/>
            <ac:spMk id="6" creationId="{00000000-0000-0000-0000-000000000000}"/>
          </ac:spMkLst>
        </pc:spChg>
      </pc:sldChg>
    </pc:docChg>
  </pc:docChgLst>
  <pc:docChgLst>
    <pc:chgData name="Liam Brown" userId="2beae438a7fa7a0b" providerId="LiveId" clId="{7DC02B93-3505-A544-A85A-E4FAC0E5F38E}"/>
    <pc:docChg chg="undo custSel modSld">
      <pc:chgData name="Liam Brown" userId="2beae438a7fa7a0b" providerId="LiveId" clId="{7DC02B93-3505-A544-A85A-E4FAC0E5F38E}" dt="2019-05-13T22:28:26.193" v="450" actId="1076"/>
      <pc:docMkLst>
        <pc:docMk/>
      </pc:docMkLst>
      <pc:sldChg chg="modSp">
        <pc:chgData name="Liam Brown" userId="2beae438a7fa7a0b" providerId="LiveId" clId="{7DC02B93-3505-A544-A85A-E4FAC0E5F38E}" dt="2019-05-10T17:53:48.523" v="364" actId="20577"/>
        <pc:sldMkLst>
          <pc:docMk/>
          <pc:sldMk cId="2477662684" sldId="359"/>
        </pc:sldMkLst>
        <pc:spChg chg="mod">
          <ac:chgData name="Liam Brown" userId="2beae438a7fa7a0b" providerId="LiveId" clId="{7DC02B93-3505-A544-A85A-E4FAC0E5F38E}" dt="2019-05-10T17:53:48.523" v="364" actId="20577"/>
          <ac:spMkLst>
            <pc:docMk/>
            <pc:sldMk cId="2477662684" sldId="359"/>
            <ac:spMk id="6" creationId="{00000000-0000-0000-0000-000000000000}"/>
          </ac:spMkLst>
        </pc:spChg>
      </pc:sldChg>
    </pc:docChg>
  </pc:docChgLst>
  <pc:docChgLst>
    <pc:chgData name="Liam Brown" userId="2beae438a7fa7a0b" providerId="LiveId" clId="{455E3381-95FA-9941-AB60-48D7DA14F89E}"/>
    <pc:docChg chg="undo modSld">
      <pc:chgData name="Liam Brown" userId="2beae438a7fa7a0b" providerId="LiveId" clId="{455E3381-95FA-9941-AB60-48D7DA14F89E}" dt="2019-05-04T00:11:30.183" v="688" actId="20577"/>
      <pc:docMkLst>
        <pc:docMk/>
      </pc:docMkLst>
      <pc:sldChg chg="modSp">
        <pc:chgData name="Liam Brown" userId="2beae438a7fa7a0b" providerId="LiveId" clId="{455E3381-95FA-9941-AB60-48D7DA14F89E}" dt="2019-05-04T00:11:30.183" v="688" actId="20577"/>
        <pc:sldMkLst>
          <pc:docMk/>
          <pc:sldMk cId="2477662684" sldId="359"/>
        </pc:sldMkLst>
        <pc:spChg chg="mod">
          <ac:chgData name="Liam Brown" userId="2beae438a7fa7a0b" providerId="LiveId" clId="{455E3381-95FA-9941-AB60-48D7DA14F89E}" dt="2019-05-04T00:11:30.183" v="688" actId="20577"/>
          <ac:spMkLst>
            <pc:docMk/>
            <pc:sldMk cId="2477662684" sldId="359"/>
            <ac:spMk id="6" creationId="{00000000-0000-0000-0000-000000000000}"/>
          </ac:spMkLst>
        </pc:spChg>
      </pc:sldChg>
    </pc:docChg>
  </pc:docChgLst>
  <pc:docChgLst>
    <pc:chgData name="Liam Brown" userId="2beae438a7fa7a0b" providerId="LiveId" clId="{DA5D048B-0AC1-BC44-8E11-CAA2A81301B0}"/>
    <pc:docChg chg="modSld">
      <pc:chgData name="Liam Brown" userId="2beae438a7fa7a0b" providerId="LiveId" clId="{DA5D048B-0AC1-BC44-8E11-CAA2A81301B0}" dt="2019-04-19T15:59:34.843" v="30" actId="20577"/>
      <pc:docMkLst>
        <pc:docMk/>
      </pc:docMkLst>
      <pc:sldChg chg="modSp">
        <pc:chgData name="Liam Brown" userId="2beae438a7fa7a0b" providerId="LiveId" clId="{DA5D048B-0AC1-BC44-8E11-CAA2A81301B0}" dt="2019-04-19T15:59:16.650" v="5" actId="20577"/>
        <pc:sldMkLst>
          <pc:docMk/>
          <pc:sldMk cId="2477662684" sldId="359"/>
        </pc:sldMkLst>
        <pc:spChg chg="mod">
          <ac:chgData name="Liam Brown" userId="2beae438a7fa7a0b" providerId="LiveId" clId="{DA5D048B-0AC1-BC44-8E11-CAA2A81301B0}" dt="2019-04-19T15:59:16.650" v="5" actId="20577"/>
          <ac:spMkLst>
            <pc:docMk/>
            <pc:sldMk cId="2477662684" sldId="359"/>
            <ac:spMk id="8" creationId="{79FB362F-D84F-8C4C-B036-D2800B7AAFC6}"/>
          </ac:spMkLst>
        </pc:spChg>
      </pc:sldChg>
    </pc:docChg>
  </pc:docChgLst>
  <pc:docChgLst>
    <pc:chgData name="Liam Brown" userId="2beae438a7fa7a0b" providerId="LiveId" clId="{03770CA9-7352-1641-BA52-CFFF96D3F795}"/>
    <pc:docChg chg="undo custSel addSld delSld modSld modSection">
      <pc:chgData name="Liam Brown" userId="2beae438a7fa7a0b" providerId="LiveId" clId="{03770CA9-7352-1641-BA52-CFFF96D3F795}" dt="2019-04-26T19:33:23.366" v="805" actId="20577"/>
      <pc:docMkLst>
        <pc:docMk/>
      </pc:docMkLst>
      <pc:sldChg chg="addSp delSp modSp">
        <pc:chgData name="Liam Brown" userId="2beae438a7fa7a0b" providerId="LiveId" clId="{03770CA9-7352-1641-BA52-CFFF96D3F795}" dt="2019-04-25T23:35:23.232" v="60" actId="20577"/>
        <pc:sldMkLst>
          <pc:docMk/>
          <pc:sldMk cId="2477662684" sldId="359"/>
        </pc:sldMkLst>
        <pc:spChg chg="add del mod">
          <ac:chgData name="Liam Brown" userId="2beae438a7fa7a0b" providerId="LiveId" clId="{03770CA9-7352-1641-BA52-CFFF96D3F795}" dt="2019-04-25T23:35:19.590" v="50" actId="20577"/>
          <ac:spMkLst>
            <pc:docMk/>
            <pc:sldMk cId="2477662684" sldId="359"/>
            <ac:spMk id="3" creationId="{00000000-0000-0000-0000-000000000000}"/>
          </ac:spMkLst>
        </pc:spChg>
        <pc:spChg chg="mod">
          <ac:chgData name="Liam Brown" userId="2beae438a7fa7a0b" providerId="LiveId" clId="{03770CA9-7352-1641-BA52-CFFF96D3F795}" dt="2019-04-25T23:35:23.232" v="60" actId="20577"/>
          <ac:spMkLst>
            <pc:docMk/>
            <pc:sldMk cId="2477662684" sldId="359"/>
            <ac:spMk id="6" creationId="{00000000-0000-0000-0000-000000000000}"/>
          </ac:spMkLst>
        </pc:spChg>
        <pc:spChg chg="del">
          <ac:chgData name="Liam Brown" userId="2beae438a7fa7a0b" providerId="LiveId" clId="{03770CA9-7352-1641-BA52-CFFF96D3F795}" dt="2019-04-25T23:35:04.393" v="44" actId="478"/>
          <ac:spMkLst>
            <pc:docMk/>
            <pc:sldMk cId="2477662684" sldId="359"/>
            <ac:spMk id="8" creationId="{79FB362F-D84F-8C4C-B036-D2800B7AAFC6}"/>
          </ac:spMkLst>
        </pc:spChg>
      </pc:sldChg>
    </pc:docChg>
  </pc:docChgLst>
  <pc:docChgLst>
    <pc:chgData name="Liam Brown" userId="2beae438a7fa7a0b" providerId="LiveId" clId="{B06DC2C2-A57F-9F45-928F-64BE197B60E4}"/>
    <pc:docChg chg="undo custSel addSld delSld modSld sldOrd modSection">
      <pc:chgData name="Liam Brown" userId="2beae438a7fa7a0b" providerId="LiveId" clId="{B06DC2C2-A57F-9F45-928F-64BE197B60E4}" dt="2019-06-04T21:29:55.794" v="4283" actId="478"/>
      <pc:docMkLst>
        <pc:docMk/>
      </pc:docMkLst>
      <pc:sldChg chg="modSp">
        <pc:chgData name="Liam Brown" userId="2beae438a7fa7a0b" providerId="LiveId" clId="{B06DC2C2-A57F-9F45-928F-64BE197B60E4}" dt="2019-06-02T01:06:47.468" v="6" actId="20577"/>
        <pc:sldMkLst>
          <pc:docMk/>
          <pc:sldMk cId="2477662684" sldId="359"/>
        </pc:sldMkLst>
        <pc:spChg chg="mod">
          <ac:chgData name="Liam Brown" userId="2beae438a7fa7a0b" providerId="LiveId" clId="{B06DC2C2-A57F-9F45-928F-64BE197B60E4}" dt="2019-06-02T01:06:47.468" v="6" actId="20577"/>
          <ac:spMkLst>
            <pc:docMk/>
            <pc:sldMk cId="2477662684" sldId="359"/>
            <ac:spMk id="6" creationId="{00000000-0000-0000-0000-000000000000}"/>
          </ac:spMkLst>
        </pc:spChg>
      </pc:sldChg>
      <pc:sldChg chg="addSp delSp modSp del">
        <pc:chgData name="Liam Brown" userId="2beae438a7fa7a0b" providerId="LiveId" clId="{B06DC2C2-A57F-9F45-928F-64BE197B60E4}" dt="2019-06-04T06:45:07.059" v="2076" actId="2696"/>
        <pc:sldMkLst>
          <pc:docMk/>
          <pc:sldMk cId="3073831894" sldId="441"/>
        </pc:sldMkLst>
        <pc:spChg chg="del mod">
          <ac:chgData name="Liam Brown" userId="2beae438a7fa7a0b" providerId="LiveId" clId="{B06DC2C2-A57F-9F45-928F-64BE197B60E4}" dt="2019-06-03T23:23:46.340" v="562" actId="478"/>
          <ac:spMkLst>
            <pc:docMk/>
            <pc:sldMk cId="3073831894" sldId="441"/>
            <ac:spMk id="2" creationId="{7F28E650-EB18-DB4D-A708-BC045C80976C}"/>
          </ac:spMkLst>
        </pc:spChg>
        <pc:spChg chg="add mod">
          <ac:chgData name="Liam Brown" userId="2beae438a7fa7a0b" providerId="LiveId" clId="{B06DC2C2-A57F-9F45-928F-64BE197B60E4}" dt="2019-06-03T23:23:46.340" v="562" actId="478"/>
          <ac:spMkLst>
            <pc:docMk/>
            <pc:sldMk cId="3073831894" sldId="441"/>
            <ac:spMk id="5" creationId="{28A23584-9304-0A42-A9EE-E7F752ED223A}"/>
          </ac:spMkLst>
        </pc:spChg>
      </pc:sldChg>
      <pc:sldChg chg="delSp modSp">
        <pc:chgData name="Liam Brown" userId="2beae438a7fa7a0b" providerId="LiveId" clId="{B06DC2C2-A57F-9F45-928F-64BE197B60E4}" dt="2019-06-04T21:29:55.794" v="4283" actId="478"/>
        <pc:sldMkLst>
          <pc:docMk/>
          <pc:sldMk cId="2991859338" sldId="446"/>
        </pc:sldMkLst>
        <pc:spChg chg="mod">
          <ac:chgData name="Liam Brown" userId="2beae438a7fa7a0b" providerId="LiveId" clId="{B06DC2C2-A57F-9F45-928F-64BE197B60E4}" dt="2019-06-04T07:07:42.153" v="2669" actId="1076"/>
          <ac:spMkLst>
            <pc:docMk/>
            <pc:sldMk cId="2991859338" sldId="446"/>
            <ac:spMk id="5" creationId="{A8C0EFAB-BFFB-48DA-B1E4-B3ADF110BAD4}"/>
          </ac:spMkLst>
        </pc:spChg>
        <pc:spChg chg="mod">
          <ac:chgData name="Liam Brown" userId="2beae438a7fa7a0b" providerId="LiveId" clId="{B06DC2C2-A57F-9F45-928F-64BE197B60E4}" dt="2019-06-04T19:52:36.731" v="3382"/>
          <ac:spMkLst>
            <pc:docMk/>
            <pc:sldMk cId="2991859338" sldId="446"/>
            <ac:spMk id="6" creationId="{467A2DCD-9ED1-45B0-9B72-FAF66E991A88}"/>
          </ac:spMkLst>
        </pc:spChg>
        <pc:spChg chg="mod">
          <ac:chgData name="Liam Brown" userId="2beae438a7fa7a0b" providerId="LiveId" clId="{B06DC2C2-A57F-9F45-928F-64BE197B60E4}" dt="2019-06-04T07:07:20.232" v="2665" actId="20577"/>
          <ac:spMkLst>
            <pc:docMk/>
            <pc:sldMk cId="2991859338" sldId="446"/>
            <ac:spMk id="7" creationId="{A4799E82-38E3-4EDA-A680-0F3FCB10E19C}"/>
          </ac:spMkLst>
        </pc:spChg>
        <pc:spChg chg="del">
          <ac:chgData name="Liam Brown" userId="2beae438a7fa7a0b" providerId="LiveId" clId="{B06DC2C2-A57F-9F45-928F-64BE197B60E4}" dt="2019-06-04T21:29:55.794" v="4283" actId="478"/>
          <ac:spMkLst>
            <pc:docMk/>
            <pc:sldMk cId="2991859338" sldId="446"/>
            <ac:spMk id="8" creationId="{5F59E892-9F8E-4C5A-BB80-EB6DA038E8FC}"/>
          </ac:spMkLst>
        </pc:spChg>
        <pc:spChg chg="mod">
          <ac:chgData name="Liam Brown" userId="2beae438a7fa7a0b" providerId="LiveId" clId="{B06DC2C2-A57F-9F45-928F-64BE197B60E4}" dt="2019-06-04T07:06:58.678" v="2650" actId="20577"/>
          <ac:spMkLst>
            <pc:docMk/>
            <pc:sldMk cId="2991859338" sldId="446"/>
            <ac:spMk id="9" creationId="{28E583C3-0F72-485C-962B-069D38DF6B40}"/>
          </ac:spMkLst>
        </pc:spChg>
        <pc:spChg chg="mod">
          <ac:chgData name="Liam Brown" userId="2beae438a7fa7a0b" providerId="LiveId" clId="{B06DC2C2-A57F-9F45-928F-64BE197B60E4}" dt="2019-06-04T07:07:26.205" v="2666" actId="1076"/>
          <ac:spMkLst>
            <pc:docMk/>
            <pc:sldMk cId="2991859338" sldId="446"/>
            <ac:spMk id="16" creationId="{0547E8B8-B9EC-434C-A83C-36DB611B8D86}"/>
          </ac:spMkLst>
        </pc:spChg>
      </pc:sldChg>
      <pc:sldChg chg="addSp delSp modSp ord">
        <pc:chgData name="Liam Brown" userId="2beae438a7fa7a0b" providerId="LiveId" clId="{B06DC2C2-A57F-9F45-928F-64BE197B60E4}" dt="2019-06-04T21:12:13.188" v="4282" actId="478"/>
        <pc:sldMkLst>
          <pc:docMk/>
          <pc:sldMk cId="1653703131" sldId="448"/>
        </pc:sldMkLst>
        <pc:spChg chg="del">
          <ac:chgData name="Liam Brown" userId="2beae438a7fa7a0b" providerId="LiveId" clId="{B06DC2C2-A57F-9F45-928F-64BE197B60E4}" dt="2019-06-04T21:12:13.188" v="4282" actId="478"/>
          <ac:spMkLst>
            <pc:docMk/>
            <pc:sldMk cId="1653703131" sldId="448"/>
            <ac:spMk id="8" creationId="{5F59E892-9F8E-4C5A-BB80-EB6DA038E8FC}"/>
          </ac:spMkLst>
        </pc:spChg>
        <pc:spChg chg="del">
          <ac:chgData name="Liam Brown" userId="2beae438a7fa7a0b" providerId="LiveId" clId="{B06DC2C2-A57F-9F45-928F-64BE197B60E4}" dt="2019-06-03T23:34:42.826" v="1207" actId="478"/>
          <ac:spMkLst>
            <pc:docMk/>
            <pc:sldMk cId="1653703131" sldId="448"/>
            <ac:spMk id="11" creationId="{DD91F553-76F0-5647-943C-020F902C2AA7}"/>
          </ac:spMkLst>
        </pc:spChg>
        <pc:spChg chg="add del mod">
          <ac:chgData name="Liam Brown" userId="2beae438a7fa7a0b" providerId="LiveId" clId="{B06DC2C2-A57F-9F45-928F-64BE197B60E4}" dt="2019-06-04T07:03:46.529" v="2452" actId="478"/>
          <ac:spMkLst>
            <pc:docMk/>
            <pc:sldMk cId="1653703131" sldId="448"/>
            <ac:spMk id="19" creationId="{EA5A93CB-E6D7-084D-8E29-A73416629E0C}"/>
          </ac:spMkLst>
        </pc:spChg>
        <pc:spChg chg="add del">
          <ac:chgData name="Liam Brown" userId="2beae438a7fa7a0b" providerId="LiveId" clId="{B06DC2C2-A57F-9F45-928F-64BE197B60E4}" dt="2019-06-04T07:02:54.221" v="2358" actId="478"/>
          <ac:spMkLst>
            <pc:docMk/>
            <pc:sldMk cId="1653703131" sldId="448"/>
            <ac:spMk id="20" creationId="{533841DA-C209-C343-849C-A4310E74A9B1}"/>
          </ac:spMkLst>
        </pc:spChg>
        <pc:spChg chg="mod">
          <ac:chgData name="Liam Brown" userId="2beae438a7fa7a0b" providerId="LiveId" clId="{B06DC2C2-A57F-9F45-928F-64BE197B60E4}" dt="2019-06-04T21:10:58.579" v="4269" actId="20577"/>
          <ac:spMkLst>
            <pc:docMk/>
            <pc:sldMk cId="1653703131" sldId="448"/>
            <ac:spMk id="28" creationId="{4D34356E-37F3-8E4A-A092-60494351DB61}"/>
          </ac:spMkLst>
        </pc:spChg>
        <pc:spChg chg="mod">
          <ac:chgData name="Liam Brown" userId="2beae438a7fa7a0b" providerId="LiveId" clId="{B06DC2C2-A57F-9F45-928F-64BE197B60E4}" dt="2019-06-04T19:49:51.804" v="3306" actId="14100"/>
          <ac:spMkLst>
            <pc:docMk/>
            <pc:sldMk cId="1653703131" sldId="448"/>
            <ac:spMk id="31" creationId="{54751CB6-77AD-2345-92AD-83C6B87B6D21}"/>
          </ac:spMkLst>
        </pc:spChg>
        <pc:spChg chg="mod">
          <ac:chgData name="Liam Brown" userId="2beae438a7fa7a0b" providerId="LiveId" clId="{B06DC2C2-A57F-9F45-928F-64BE197B60E4}" dt="2019-06-04T19:49:29.072" v="3301" actId="14100"/>
          <ac:spMkLst>
            <pc:docMk/>
            <pc:sldMk cId="1653703131" sldId="448"/>
            <ac:spMk id="32" creationId="{3F5AE18F-81D3-DB43-B679-76574B0076DB}"/>
          </ac:spMkLst>
        </pc:spChg>
        <pc:spChg chg="mod">
          <ac:chgData name="Liam Brown" userId="2beae438a7fa7a0b" providerId="LiveId" clId="{B06DC2C2-A57F-9F45-928F-64BE197B60E4}" dt="2019-06-04T21:11:07.557" v="4272" actId="14100"/>
          <ac:spMkLst>
            <pc:docMk/>
            <pc:sldMk cId="1653703131" sldId="448"/>
            <ac:spMk id="33" creationId="{B615E6F7-B2CB-2C40-8028-73B32D5E97F0}"/>
          </ac:spMkLst>
        </pc:spChg>
        <pc:picChg chg="add mod">
          <ac:chgData name="Liam Brown" userId="2beae438a7fa7a0b" providerId="LiveId" clId="{B06DC2C2-A57F-9F45-928F-64BE197B60E4}" dt="2019-06-04T21:11:49.888" v="4281" actId="1035"/>
          <ac:picMkLst>
            <pc:docMk/>
            <pc:sldMk cId="1653703131" sldId="448"/>
            <ac:picMk id="9" creationId="{E9D61BB0-5D8A-3A44-98DB-4222ED768484}"/>
          </ac:picMkLst>
        </pc:picChg>
        <pc:picChg chg="add mod">
          <ac:chgData name="Liam Brown" userId="2beae438a7fa7a0b" providerId="LiveId" clId="{B06DC2C2-A57F-9F45-928F-64BE197B60E4}" dt="2019-06-04T21:11:47.792" v="4280" actId="1035"/>
          <ac:picMkLst>
            <pc:docMk/>
            <pc:sldMk cId="1653703131" sldId="448"/>
            <ac:picMk id="16" creationId="{B1DF1737-1148-5746-B405-64AA6598518C}"/>
          </ac:picMkLst>
        </pc:picChg>
        <pc:picChg chg="add mod">
          <ac:chgData name="Liam Brown" userId="2beae438a7fa7a0b" providerId="LiveId" clId="{B06DC2C2-A57F-9F45-928F-64BE197B60E4}" dt="2019-06-04T19:48:59.820" v="3297" actId="1076"/>
          <ac:picMkLst>
            <pc:docMk/>
            <pc:sldMk cId="1653703131" sldId="448"/>
            <ac:picMk id="18" creationId="{8D13CF43-6203-C840-910A-9039C4BE61FE}"/>
          </ac:picMkLst>
        </pc:picChg>
        <pc:picChg chg="add mod">
          <ac:chgData name="Liam Brown" userId="2beae438a7fa7a0b" providerId="LiveId" clId="{B06DC2C2-A57F-9F45-928F-64BE197B60E4}" dt="2019-06-04T21:11:02.286" v="4270" actId="1076"/>
          <ac:picMkLst>
            <pc:docMk/>
            <pc:sldMk cId="1653703131" sldId="448"/>
            <ac:picMk id="25" creationId="{F245E702-49D0-2449-BEB3-0C48D6ED52C3}"/>
          </ac:picMkLst>
        </pc:picChg>
        <pc:picChg chg="mod">
          <ac:chgData name="Liam Brown" userId="2beae438a7fa7a0b" providerId="LiveId" clId="{B06DC2C2-A57F-9F45-928F-64BE197B60E4}" dt="2019-06-04T19:49:23.737" v="3300" actId="1076"/>
          <ac:picMkLst>
            <pc:docMk/>
            <pc:sldMk cId="1653703131" sldId="448"/>
            <ac:picMk id="29" creationId="{E2548135-7B77-4E42-9C36-964BB96FF0AE}"/>
          </ac:picMkLst>
        </pc:picChg>
        <pc:picChg chg="mod">
          <ac:chgData name="Liam Brown" userId="2beae438a7fa7a0b" providerId="LiveId" clId="{B06DC2C2-A57F-9F45-928F-64BE197B60E4}" dt="2019-06-04T19:44:26.020" v="3130" actId="1076"/>
          <ac:picMkLst>
            <pc:docMk/>
            <pc:sldMk cId="1653703131" sldId="448"/>
            <ac:picMk id="30" creationId="{330ABF80-95CF-E74C-816C-F21F0713FE00}"/>
          </ac:picMkLst>
        </pc:picChg>
        <pc:picChg chg="del mod">
          <ac:chgData name="Liam Brown" userId="2beae438a7fa7a0b" providerId="LiveId" clId="{B06DC2C2-A57F-9F45-928F-64BE197B60E4}" dt="2019-06-04T19:44:57.834" v="3141" actId="478"/>
          <ac:picMkLst>
            <pc:docMk/>
            <pc:sldMk cId="1653703131" sldId="448"/>
            <ac:picMk id="70" creationId="{BA43763F-0AF7-9544-ACCA-0C38986944DA}"/>
          </ac:picMkLst>
        </pc:picChg>
        <pc:cxnChg chg="mod">
          <ac:chgData name="Liam Brown" userId="2beae438a7fa7a0b" providerId="LiveId" clId="{B06DC2C2-A57F-9F45-928F-64BE197B60E4}" dt="2019-06-04T19:49:56.906" v="3308" actId="14100"/>
          <ac:cxnSpMkLst>
            <pc:docMk/>
            <pc:sldMk cId="1653703131" sldId="448"/>
            <ac:cxnSpMk id="36" creationId="{1638A98F-CD4A-1149-9B61-65EA8C4FE23E}"/>
          </ac:cxnSpMkLst>
        </pc:cxnChg>
        <pc:cxnChg chg="mod">
          <ac:chgData name="Liam Brown" userId="2beae438a7fa7a0b" providerId="LiveId" clId="{B06DC2C2-A57F-9F45-928F-64BE197B60E4}" dt="2019-06-04T21:11:20.429" v="4277" actId="14100"/>
          <ac:cxnSpMkLst>
            <pc:docMk/>
            <pc:sldMk cId="1653703131" sldId="448"/>
            <ac:cxnSpMk id="41" creationId="{4D0A9DD7-0CFA-3342-AE4A-A839FD10C734}"/>
          </ac:cxnSpMkLst>
        </pc:cxnChg>
        <pc:cxnChg chg="del mod">
          <ac:chgData name="Liam Brown" userId="2beae438a7fa7a0b" providerId="LiveId" clId="{B06DC2C2-A57F-9F45-928F-64BE197B60E4}" dt="2019-06-04T21:11:12.815" v="4274" actId="478"/>
          <ac:cxnSpMkLst>
            <pc:docMk/>
            <pc:sldMk cId="1653703131" sldId="448"/>
            <ac:cxnSpMk id="46" creationId="{0819D525-0244-D64F-A13D-4969701EC668}"/>
          </ac:cxnSpMkLst>
        </pc:cxnChg>
        <pc:cxnChg chg="mod">
          <ac:chgData name="Liam Brown" userId="2beae438a7fa7a0b" providerId="LiveId" clId="{B06DC2C2-A57F-9F45-928F-64BE197B60E4}" dt="2019-06-04T21:11:25.246" v="4278" actId="14100"/>
          <ac:cxnSpMkLst>
            <pc:docMk/>
            <pc:sldMk cId="1653703131" sldId="448"/>
            <ac:cxnSpMk id="49" creationId="{B83CA437-A5E4-9C47-8968-86770A9E6424}"/>
          </ac:cxnSpMkLst>
        </pc:cxnChg>
        <pc:cxnChg chg="mod">
          <ac:chgData name="Liam Brown" userId="2beae438a7fa7a0b" providerId="LiveId" clId="{B06DC2C2-A57F-9F45-928F-64BE197B60E4}" dt="2019-06-04T19:49:29.072" v="3301" actId="14100"/>
          <ac:cxnSpMkLst>
            <pc:docMk/>
            <pc:sldMk cId="1653703131" sldId="448"/>
            <ac:cxnSpMk id="54" creationId="{BFF8D601-B3DD-1F4E-AC1E-5429F6FBFA00}"/>
          </ac:cxnSpMkLst>
        </pc:cxnChg>
        <pc:cxnChg chg="mod">
          <ac:chgData name="Liam Brown" userId="2beae438a7fa7a0b" providerId="LiveId" clId="{B06DC2C2-A57F-9F45-928F-64BE197B60E4}" dt="2019-06-04T19:50:11.906" v="3310" actId="14100"/>
          <ac:cxnSpMkLst>
            <pc:docMk/>
            <pc:sldMk cId="1653703131" sldId="448"/>
            <ac:cxnSpMk id="64" creationId="{46519BA2-3614-D64F-9B90-0A1045A9EC2D}"/>
          </ac:cxnSpMkLst>
        </pc:cxnChg>
        <pc:cxnChg chg="del mod">
          <ac:chgData name="Liam Brown" userId="2beae438a7fa7a0b" providerId="LiveId" clId="{B06DC2C2-A57F-9F45-928F-64BE197B60E4}" dt="2019-06-04T19:49:44.529" v="3305" actId="478"/>
          <ac:cxnSpMkLst>
            <pc:docMk/>
            <pc:sldMk cId="1653703131" sldId="448"/>
            <ac:cxnSpMk id="71" creationId="{8AB3F8A5-E751-F243-833D-70A799D09FCD}"/>
          </ac:cxnSpMkLst>
        </pc:cxnChg>
      </pc:sldChg>
      <pc:sldChg chg="addSp delSp modSp ord">
        <pc:chgData name="Liam Brown" userId="2beae438a7fa7a0b" providerId="LiveId" clId="{B06DC2C2-A57F-9F45-928F-64BE197B60E4}" dt="2019-06-04T20:47:57.144" v="4060"/>
        <pc:sldMkLst>
          <pc:docMk/>
          <pc:sldMk cId="346143575" sldId="449"/>
        </pc:sldMkLst>
        <pc:spChg chg="mod">
          <ac:chgData name="Liam Brown" userId="2beae438a7fa7a0b" providerId="LiveId" clId="{B06DC2C2-A57F-9F45-928F-64BE197B60E4}" dt="2019-06-04T06:42:44.168" v="1537" actId="20577"/>
          <ac:spMkLst>
            <pc:docMk/>
            <pc:sldMk cId="346143575" sldId="449"/>
            <ac:spMk id="2" creationId="{533F5B00-A829-C543-A312-89C4E9FDE31F}"/>
          </ac:spMkLst>
        </pc:spChg>
        <pc:spChg chg="mod">
          <ac:chgData name="Liam Brown" userId="2beae438a7fa7a0b" providerId="LiveId" clId="{B06DC2C2-A57F-9F45-928F-64BE197B60E4}" dt="2019-06-03T23:35:22.107" v="1273" actId="20577"/>
          <ac:spMkLst>
            <pc:docMk/>
            <pc:sldMk cId="346143575" sldId="449"/>
            <ac:spMk id="3" creationId="{59371C4D-C69C-DA40-A1AB-3CBB5ABDF01E}"/>
          </ac:spMkLst>
        </pc:spChg>
        <pc:spChg chg="del">
          <ac:chgData name="Liam Brown" userId="2beae438a7fa7a0b" providerId="LiveId" clId="{B06DC2C2-A57F-9F45-928F-64BE197B60E4}" dt="2019-06-04T06:42:46.274" v="1538" actId="478"/>
          <ac:spMkLst>
            <pc:docMk/>
            <pc:sldMk cId="346143575" sldId="449"/>
            <ac:spMk id="6" creationId="{E2045D93-66F7-D04A-A6D0-7B3F5A9919B5}"/>
          </ac:spMkLst>
        </pc:spChg>
        <pc:spChg chg="add mod">
          <ac:chgData name="Liam Brown" userId="2beae438a7fa7a0b" providerId="LiveId" clId="{B06DC2C2-A57F-9F45-928F-64BE197B60E4}" dt="2019-06-04T20:47:44.441" v="4059" actId="1076"/>
          <ac:spMkLst>
            <pc:docMk/>
            <pc:sldMk cId="346143575" sldId="449"/>
            <ac:spMk id="12" creationId="{0669A076-AC01-004D-B503-8384C68FEB43}"/>
          </ac:spMkLst>
        </pc:spChg>
        <pc:picChg chg="del">
          <ac:chgData name="Liam Brown" userId="2beae438a7fa7a0b" providerId="LiveId" clId="{B06DC2C2-A57F-9F45-928F-64BE197B60E4}" dt="2019-06-04T06:42:46.274" v="1538" actId="478"/>
          <ac:picMkLst>
            <pc:docMk/>
            <pc:sldMk cId="346143575" sldId="449"/>
            <ac:picMk id="5" creationId="{D91CC12E-3550-C049-88B4-45096A08C95C}"/>
          </ac:picMkLst>
        </pc:picChg>
        <pc:picChg chg="add mod">
          <ac:chgData name="Liam Brown" userId="2beae438a7fa7a0b" providerId="LiveId" clId="{B06DC2C2-A57F-9F45-928F-64BE197B60E4}" dt="2019-06-04T19:37:03.113" v="2689" actId="1076"/>
          <ac:picMkLst>
            <pc:docMk/>
            <pc:sldMk cId="346143575" sldId="449"/>
            <ac:picMk id="7" creationId="{7AEB9453-AF09-3E43-9D69-082894AFEE7A}"/>
          </ac:picMkLst>
        </pc:picChg>
        <pc:picChg chg="add del mod">
          <ac:chgData name="Liam Brown" userId="2beae438a7fa7a0b" providerId="LiveId" clId="{B06DC2C2-A57F-9F45-928F-64BE197B60E4}" dt="2019-06-04T19:44:16.362" v="3129" actId="478"/>
          <ac:picMkLst>
            <pc:docMk/>
            <pc:sldMk cId="346143575" sldId="449"/>
            <ac:picMk id="9" creationId="{49D43091-2D98-CC41-B853-306B2A0515B3}"/>
          </ac:picMkLst>
        </pc:picChg>
        <pc:picChg chg="add mod">
          <ac:chgData name="Liam Brown" userId="2beae438a7fa7a0b" providerId="LiveId" clId="{B06DC2C2-A57F-9F45-928F-64BE197B60E4}" dt="2019-06-04T19:37:01.730" v="2688" actId="14100"/>
          <ac:picMkLst>
            <pc:docMk/>
            <pc:sldMk cId="346143575" sldId="449"/>
            <ac:picMk id="11" creationId="{D761BEEA-9AEB-F44A-8D39-30B7D8439098}"/>
          </ac:picMkLst>
        </pc:picChg>
      </pc:sldChg>
      <pc:sldChg chg="addSp modSp add">
        <pc:chgData name="Liam Brown" userId="2beae438a7fa7a0b" providerId="LiveId" clId="{B06DC2C2-A57F-9F45-928F-64BE197B60E4}" dt="2019-06-03T23:35:56.232" v="1355" actId="20577"/>
        <pc:sldMkLst>
          <pc:docMk/>
          <pc:sldMk cId="210827793" sldId="450"/>
        </pc:sldMkLst>
        <pc:spChg chg="mod">
          <ac:chgData name="Liam Brown" userId="2beae438a7fa7a0b" providerId="LiveId" clId="{B06DC2C2-A57F-9F45-928F-64BE197B60E4}" dt="2019-06-03T23:35:56.232" v="1355" actId="20577"/>
          <ac:spMkLst>
            <pc:docMk/>
            <pc:sldMk cId="210827793" sldId="450"/>
            <ac:spMk id="2" creationId="{E86113DC-3726-CD43-AEA9-7DBF72197DD8}"/>
          </ac:spMkLst>
        </pc:spChg>
        <pc:spChg chg="mod">
          <ac:chgData name="Liam Brown" userId="2beae438a7fa7a0b" providerId="LiveId" clId="{B06DC2C2-A57F-9F45-928F-64BE197B60E4}" dt="2019-06-03T23:24:29.460" v="587" actId="20577"/>
          <ac:spMkLst>
            <pc:docMk/>
            <pc:sldMk cId="210827793" sldId="450"/>
            <ac:spMk id="3" creationId="{9DFD8E84-07F8-4F4B-9FC7-9911EECFAED8}"/>
          </ac:spMkLst>
        </pc:spChg>
        <pc:spChg chg="add">
          <ac:chgData name="Liam Brown" userId="2beae438a7fa7a0b" providerId="LiveId" clId="{B06DC2C2-A57F-9F45-928F-64BE197B60E4}" dt="2019-06-03T23:34:21.032" v="1169"/>
          <ac:spMkLst>
            <pc:docMk/>
            <pc:sldMk cId="210827793" sldId="450"/>
            <ac:spMk id="5" creationId="{E8BFFCA4-F3B5-C049-A8BA-35CC0601FC74}"/>
          </ac:spMkLst>
        </pc:spChg>
        <pc:picChg chg="add mod">
          <ac:chgData name="Liam Brown" userId="2beae438a7fa7a0b" providerId="LiveId" clId="{B06DC2C2-A57F-9F45-928F-64BE197B60E4}" dt="2019-06-03T23:34:14.301" v="1168" actId="1076"/>
          <ac:picMkLst>
            <pc:docMk/>
            <pc:sldMk cId="210827793" sldId="450"/>
            <ac:picMk id="4" creationId="{5F37C9A0-12C2-3D4F-82FB-955ED700F1B7}"/>
          </ac:picMkLst>
        </pc:picChg>
      </pc:sldChg>
      <pc:sldChg chg="addSp delSp modSp add">
        <pc:chgData name="Liam Brown" userId="2beae438a7fa7a0b" providerId="LiveId" clId="{B06DC2C2-A57F-9F45-928F-64BE197B60E4}" dt="2019-06-04T20:50:06.369" v="4209" actId="20577"/>
        <pc:sldMkLst>
          <pc:docMk/>
          <pc:sldMk cId="2392666872" sldId="451"/>
        </pc:sldMkLst>
        <pc:spChg chg="mod">
          <ac:chgData name="Liam Brown" userId="2beae438a7fa7a0b" providerId="LiveId" clId="{B06DC2C2-A57F-9F45-928F-64BE197B60E4}" dt="2019-06-04T20:50:06.369" v="4209" actId="20577"/>
          <ac:spMkLst>
            <pc:docMk/>
            <pc:sldMk cId="2392666872" sldId="451"/>
            <ac:spMk id="2" creationId="{2D39BB6A-D95D-8B41-8DDC-98936FDFADE3}"/>
          </ac:spMkLst>
        </pc:spChg>
        <pc:spChg chg="mod">
          <ac:chgData name="Liam Brown" userId="2beae438a7fa7a0b" providerId="LiveId" clId="{B06DC2C2-A57F-9F45-928F-64BE197B60E4}" dt="2019-06-04T06:42:52.333" v="1550" actId="20577"/>
          <ac:spMkLst>
            <pc:docMk/>
            <pc:sldMk cId="2392666872" sldId="451"/>
            <ac:spMk id="3" creationId="{B8DA5843-FC4C-3149-ADD5-1784D7C6AF9F}"/>
          </ac:spMkLst>
        </pc:spChg>
        <pc:spChg chg="add del">
          <ac:chgData name="Liam Brown" userId="2beae438a7fa7a0b" providerId="LiveId" clId="{B06DC2C2-A57F-9F45-928F-64BE197B60E4}" dt="2019-06-04T07:00:57.304" v="2268"/>
          <ac:spMkLst>
            <pc:docMk/>
            <pc:sldMk cId="2392666872" sldId="451"/>
            <ac:spMk id="4" creationId="{AF6259A7-A8E7-0B4E-9ED2-23C549B5D852}"/>
          </ac:spMkLst>
        </pc:spChg>
        <pc:spChg chg="add mod">
          <ac:chgData name="Liam Brown" userId="2beae438a7fa7a0b" providerId="LiveId" clId="{B06DC2C2-A57F-9F45-928F-64BE197B60E4}" dt="2019-06-04T20:49:35.426" v="4172" actId="207"/>
          <ac:spMkLst>
            <pc:docMk/>
            <pc:sldMk cId="2392666872" sldId="451"/>
            <ac:spMk id="7" creationId="{11630D7B-ED87-5F41-B04D-2B14C98731CE}"/>
          </ac:spMkLst>
        </pc:spChg>
        <pc:spChg chg="add mod">
          <ac:chgData name="Liam Brown" userId="2beae438a7fa7a0b" providerId="LiveId" clId="{B06DC2C2-A57F-9F45-928F-64BE197B60E4}" dt="2019-06-04T20:46:52.599" v="4020" actId="1076"/>
          <ac:spMkLst>
            <pc:docMk/>
            <pc:sldMk cId="2392666872" sldId="451"/>
            <ac:spMk id="8" creationId="{01B546BA-0BCD-3345-8DA2-50CE6353EB24}"/>
          </ac:spMkLst>
        </pc:spChg>
        <pc:picChg chg="add mod">
          <ac:chgData name="Liam Brown" userId="2beae438a7fa7a0b" providerId="LiveId" clId="{B06DC2C2-A57F-9F45-928F-64BE197B60E4}" dt="2019-06-04T20:48:16.152" v="4153" actId="1076"/>
          <ac:picMkLst>
            <pc:docMk/>
            <pc:sldMk cId="2392666872" sldId="451"/>
            <ac:picMk id="6" creationId="{23BFFEF0-CF7C-D949-8369-012B500BB837}"/>
          </ac:picMkLst>
        </pc:picChg>
      </pc:sldChg>
      <pc:sldChg chg="addSp delSp modSp add ord">
        <pc:chgData name="Liam Brown" userId="2beae438a7fa7a0b" providerId="LiveId" clId="{B06DC2C2-A57F-9F45-928F-64BE197B60E4}" dt="2019-06-04T19:59:03.643" v="3887"/>
        <pc:sldMkLst>
          <pc:docMk/>
          <pc:sldMk cId="475852452" sldId="452"/>
        </pc:sldMkLst>
        <pc:spChg chg="del">
          <ac:chgData name="Liam Brown" userId="2beae438a7fa7a0b" providerId="LiveId" clId="{B06DC2C2-A57F-9F45-928F-64BE197B60E4}" dt="2019-06-04T19:57:23.213" v="3826"/>
          <ac:spMkLst>
            <pc:docMk/>
            <pc:sldMk cId="475852452" sldId="452"/>
            <ac:spMk id="2" creationId="{7A1ED577-472F-674C-BB69-567B9AD733E8}"/>
          </ac:spMkLst>
        </pc:spChg>
        <pc:spChg chg="del">
          <ac:chgData name="Liam Brown" userId="2beae438a7fa7a0b" providerId="LiveId" clId="{B06DC2C2-A57F-9F45-928F-64BE197B60E4}" dt="2019-06-04T19:55:25.454" v="3688"/>
          <ac:spMkLst>
            <pc:docMk/>
            <pc:sldMk cId="475852452" sldId="452"/>
            <ac:spMk id="3" creationId="{7341F43F-FD65-A44B-B0D9-FED938F2E4B3}"/>
          </ac:spMkLst>
        </pc:spChg>
        <pc:spChg chg="add mod">
          <ac:chgData name="Liam Brown" userId="2beae438a7fa7a0b" providerId="LiveId" clId="{B06DC2C2-A57F-9F45-928F-64BE197B60E4}" dt="2019-06-04T19:55:37.047" v="3737" actId="20577"/>
          <ac:spMkLst>
            <pc:docMk/>
            <pc:sldMk cId="475852452" sldId="452"/>
            <ac:spMk id="4" creationId="{8F6A406D-A3FA-B748-A68B-F458B2269653}"/>
          </ac:spMkLst>
        </pc:spChg>
        <pc:spChg chg="add del mod">
          <ac:chgData name="Liam Brown" userId="2beae438a7fa7a0b" providerId="LiveId" clId="{B06DC2C2-A57F-9F45-928F-64BE197B60E4}" dt="2019-06-04T19:58:01.130" v="3849" actId="478"/>
          <ac:spMkLst>
            <pc:docMk/>
            <pc:sldMk cId="475852452" sldId="452"/>
            <ac:spMk id="10" creationId="{F9A216F8-BC1A-A44E-9A0B-52FB2495307D}"/>
          </ac:spMkLst>
        </pc:spChg>
        <pc:picChg chg="add del mod">
          <ac:chgData name="Liam Brown" userId="2beae438a7fa7a0b" providerId="LiveId" clId="{B06DC2C2-A57F-9F45-928F-64BE197B60E4}" dt="2019-06-04T19:57:58.945" v="3848" actId="478"/>
          <ac:picMkLst>
            <pc:docMk/>
            <pc:sldMk cId="475852452" sldId="452"/>
            <ac:picMk id="6" creationId="{F000A956-5185-5D43-8DFA-541D1D47AABC}"/>
          </ac:picMkLst>
        </pc:picChg>
        <pc:picChg chg="add mod">
          <ac:chgData name="Liam Brown" userId="2beae438a7fa7a0b" providerId="LiveId" clId="{B06DC2C2-A57F-9F45-928F-64BE197B60E4}" dt="2019-06-04T19:58:11.811" v="3853" actId="1076"/>
          <ac:picMkLst>
            <pc:docMk/>
            <pc:sldMk cId="475852452" sldId="452"/>
            <ac:picMk id="8" creationId="{5FFA7572-B580-AC46-BF2D-99EEEBC7529D}"/>
          </ac:picMkLst>
        </pc:picChg>
      </pc:sldChg>
      <pc:sldChg chg="addSp delSp modSp add ord">
        <pc:chgData name="Liam Brown" userId="2beae438a7fa7a0b" providerId="LiveId" clId="{B06DC2C2-A57F-9F45-928F-64BE197B60E4}" dt="2019-06-04T19:59:03.643" v="3887"/>
        <pc:sldMkLst>
          <pc:docMk/>
          <pc:sldMk cId="3828928943" sldId="453"/>
        </pc:sldMkLst>
        <pc:spChg chg="del">
          <ac:chgData name="Liam Brown" userId="2beae438a7fa7a0b" providerId="LiveId" clId="{B06DC2C2-A57F-9F45-928F-64BE197B60E4}" dt="2019-06-04T19:57:50.400" v="3843" actId="478"/>
          <ac:spMkLst>
            <pc:docMk/>
            <pc:sldMk cId="3828928943" sldId="453"/>
            <ac:spMk id="2" creationId="{B5D9B215-D396-3548-90E6-A98E426B553A}"/>
          </ac:spMkLst>
        </pc:spChg>
        <pc:spChg chg="mod">
          <ac:chgData name="Liam Brown" userId="2beae438a7fa7a0b" providerId="LiveId" clId="{B06DC2C2-A57F-9F45-928F-64BE197B60E4}" dt="2019-06-04T19:58:47.834" v="3886" actId="20577"/>
          <ac:spMkLst>
            <pc:docMk/>
            <pc:sldMk cId="3828928943" sldId="453"/>
            <ac:spMk id="3" creationId="{A7044CC6-7915-4C4B-A568-CFE3A3C77AD2}"/>
          </ac:spMkLst>
        </pc:spChg>
        <pc:picChg chg="add mod">
          <ac:chgData name="Liam Brown" userId="2beae438a7fa7a0b" providerId="LiveId" clId="{B06DC2C2-A57F-9F45-928F-64BE197B60E4}" dt="2019-06-04T19:58:33.696" v="3856" actId="1076"/>
          <ac:picMkLst>
            <pc:docMk/>
            <pc:sldMk cId="3828928943" sldId="453"/>
            <ac:picMk id="4" creationId="{814C4830-8F0C-6542-818C-89D1D7E3A6C8}"/>
          </ac:picMkLst>
        </pc:picChg>
      </pc:sldChg>
    </pc:docChg>
  </pc:docChgLst>
  <pc:docChgLst>
    <pc:chgData name="Liam Brown" userId="2beae438a7fa7a0b" providerId="LiveId" clId="{87695B54-3597-1C4B-814E-9670C4C2ED86}"/>
    <pc:docChg chg="undo custSel addSld delSld modSld sldOrd modSection">
      <pc:chgData name="Liam Brown" userId="2beae438a7fa7a0b" providerId="LiveId" clId="{87695B54-3597-1C4B-814E-9670C4C2ED86}" dt="2019-05-28T01:35:17.555" v="3925" actId="20577"/>
      <pc:docMkLst>
        <pc:docMk/>
      </pc:docMkLst>
      <pc:sldChg chg="modSp">
        <pc:chgData name="Liam Brown" userId="2beae438a7fa7a0b" providerId="LiveId" clId="{87695B54-3597-1C4B-814E-9670C4C2ED86}" dt="2019-05-27T00:45:20.955" v="3" actId="20577"/>
        <pc:sldMkLst>
          <pc:docMk/>
          <pc:sldMk cId="2477662684" sldId="359"/>
        </pc:sldMkLst>
        <pc:spChg chg="mod">
          <ac:chgData name="Liam Brown" userId="2beae438a7fa7a0b" providerId="LiveId" clId="{87695B54-3597-1C4B-814E-9670C4C2ED86}" dt="2019-05-27T00:45:20.955" v="3" actId="20577"/>
          <ac:spMkLst>
            <pc:docMk/>
            <pc:sldMk cId="2477662684" sldId="359"/>
            <ac:spMk id="6" creationId="{00000000-0000-0000-0000-000000000000}"/>
          </ac:spMkLst>
        </pc:spChg>
      </pc:sldChg>
      <pc:sldChg chg="addSp delSp modSp add ord">
        <pc:chgData name="Liam Brown" userId="2beae438a7fa7a0b" providerId="LiveId" clId="{87695B54-3597-1C4B-814E-9670C4C2ED86}" dt="2019-05-28T00:44:15.921" v="2139" actId="1076"/>
        <pc:sldMkLst>
          <pc:docMk/>
          <pc:sldMk cId="2991859338" sldId="446"/>
        </pc:sldMkLst>
        <pc:spChg chg="mod">
          <ac:chgData name="Liam Brown" userId="2beae438a7fa7a0b" providerId="LiveId" clId="{87695B54-3597-1C4B-814E-9670C4C2ED86}" dt="2019-05-28T00:29:43.818" v="809" actId="20577"/>
          <ac:spMkLst>
            <pc:docMk/>
            <pc:sldMk cId="2991859338" sldId="446"/>
            <ac:spMk id="3" creationId="{7F598458-3C5A-4F0C-9CBA-24D3195DF5EA}"/>
          </ac:spMkLst>
        </pc:spChg>
        <pc:spChg chg="add del mod">
          <ac:chgData name="Liam Brown" userId="2beae438a7fa7a0b" providerId="LiveId" clId="{87695B54-3597-1C4B-814E-9670C4C2ED86}" dt="2019-05-28T00:44:15.921" v="2139" actId="1076"/>
          <ac:spMkLst>
            <pc:docMk/>
            <pc:sldMk cId="2991859338" sldId="446"/>
            <ac:spMk id="5" creationId="{A8C0EFAB-BFFB-48DA-B1E4-B3ADF110BAD4}"/>
          </ac:spMkLst>
        </pc:spChg>
        <pc:spChg chg="mod">
          <ac:chgData name="Liam Brown" userId="2beae438a7fa7a0b" providerId="LiveId" clId="{87695B54-3597-1C4B-814E-9670C4C2ED86}" dt="2019-05-28T00:44:15.921" v="2139" actId="1076"/>
          <ac:spMkLst>
            <pc:docMk/>
            <pc:sldMk cId="2991859338" sldId="446"/>
            <ac:spMk id="6" creationId="{467A2DCD-9ED1-45B0-9B72-FAF66E991A88}"/>
          </ac:spMkLst>
        </pc:spChg>
        <pc:spChg chg="mod">
          <ac:chgData name="Liam Brown" userId="2beae438a7fa7a0b" providerId="LiveId" clId="{87695B54-3597-1C4B-814E-9670C4C2ED86}" dt="2019-05-28T00:44:15.921" v="2139" actId="1076"/>
          <ac:spMkLst>
            <pc:docMk/>
            <pc:sldMk cId="2991859338" sldId="446"/>
            <ac:spMk id="7" creationId="{A4799E82-38E3-4EDA-A680-0F3FCB10E19C}"/>
          </ac:spMkLst>
        </pc:spChg>
        <pc:spChg chg="mod">
          <ac:chgData name="Liam Brown" userId="2beae438a7fa7a0b" providerId="LiveId" clId="{87695B54-3597-1C4B-814E-9670C4C2ED86}" dt="2019-05-28T00:27:51.933" v="751" actId="1076"/>
          <ac:spMkLst>
            <pc:docMk/>
            <pc:sldMk cId="2991859338" sldId="446"/>
            <ac:spMk id="8" creationId="{5F59E892-9F8E-4C5A-BB80-EB6DA038E8FC}"/>
          </ac:spMkLst>
        </pc:spChg>
        <pc:spChg chg="add del mod">
          <ac:chgData name="Liam Brown" userId="2beae438a7fa7a0b" providerId="LiveId" clId="{87695B54-3597-1C4B-814E-9670C4C2ED86}" dt="2019-05-28T00:44:15.921" v="2139" actId="1076"/>
          <ac:spMkLst>
            <pc:docMk/>
            <pc:sldMk cId="2991859338" sldId="446"/>
            <ac:spMk id="9" creationId="{28E583C3-0F72-485C-962B-069D38DF6B40}"/>
          </ac:spMkLst>
        </pc:spChg>
        <pc:spChg chg="add del mod">
          <ac:chgData name="Liam Brown" userId="2beae438a7fa7a0b" providerId="LiveId" clId="{87695B54-3597-1C4B-814E-9670C4C2ED86}" dt="2019-05-27T00:50:07.417" v="280"/>
          <ac:spMkLst>
            <pc:docMk/>
            <pc:sldMk cId="2991859338" sldId="446"/>
            <ac:spMk id="12" creationId="{D6F625D9-DBC9-8C47-BABD-17DE8EEBF996}"/>
          </ac:spMkLst>
        </pc:spChg>
        <pc:spChg chg="add del mod">
          <ac:chgData name="Liam Brown" userId="2beae438a7fa7a0b" providerId="LiveId" clId="{87695B54-3597-1C4B-814E-9670C4C2ED86}" dt="2019-05-27T00:50:07.136" v="278"/>
          <ac:spMkLst>
            <pc:docMk/>
            <pc:sldMk cId="2991859338" sldId="446"/>
            <ac:spMk id="13" creationId="{61C1DCF2-5BF7-604D-8BFF-50535C785594}"/>
          </ac:spMkLst>
        </pc:spChg>
        <pc:spChg chg="add del mod">
          <ac:chgData name="Liam Brown" userId="2beae438a7fa7a0b" providerId="LiveId" clId="{87695B54-3597-1C4B-814E-9670C4C2ED86}" dt="2019-05-27T00:50:06.871" v="276"/>
          <ac:spMkLst>
            <pc:docMk/>
            <pc:sldMk cId="2991859338" sldId="446"/>
            <ac:spMk id="14" creationId="{B88A239C-7204-1C42-8576-D4861E8D35CA}"/>
          </ac:spMkLst>
        </pc:spChg>
        <pc:spChg chg="add del mod">
          <ac:chgData name="Liam Brown" userId="2beae438a7fa7a0b" providerId="LiveId" clId="{87695B54-3597-1C4B-814E-9670C4C2ED86}" dt="2019-05-27T00:50:06.468" v="273"/>
          <ac:spMkLst>
            <pc:docMk/>
            <pc:sldMk cId="2991859338" sldId="446"/>
            <ac:spMk id="15" creationId="{9BCFD723-57B3-994A-A0D6-A8C952D06B7B}"/>
          </ac:spMkLst>
        </pc:spChg>
        <pc:spChg chg="add mod">
          <ac:chgData name="Liam Brown" userId="2beae438a7fa7a0b" providerId="LiveId" clId="{87695B54-3597-1C4B-814E-9670C4C2ED86}" dt="2019-05-28T00:44:15.921" v="2139" actId="1076"/>
          <ac:spMkLst>
            <pc:docMk/>
            <pc:sldMk cId="2991859338" sldId="446"/>
            <ac:spMk id="16" creationId="{0547E8B8-B9EC-434C-A83C-36DB611B8D86}"/>
          </ac:spMkLst>
        </pc:spChg>
        <pc:spChg chg="add del">
          <ac:chgData name="Liam Brown" userId="2beae438a7fa7a0b" providerId="LiveId" clId="{87695B54-3597-1C4B-814E-9670C4C2ED86}" dt="2019-05-27T00:50:06.198" v="271"/>
          <ac:spMkLst>
            <pc:docMk/>
            <pc:sldMk cId="2991859338" sldId="446"/>
            <ac:spMk id="16" creationId="{866F002C-5FFF-B048-AB16-60E0F80D4695}"/>
          </ac:spMkLst>
        </pc:spChg>
        <pc:spChg chg="add del mod">
          <ac:chgData name="Liam Brown" userId="2beae438a7fa7a0b" providerId="LiveId" clId="{87695B54-3597-1C4B-814E-9670C4C2ED86}" dt="2019-05-27T23:48:54.035" v="411" actId="478"/>
          <ac:spMkLst>
            <pc:docMk/>
            <pc:sldMk cId="2991859338" sldId="446"/>
            <ac:spMk id="17" creationId="{0027B677-77A3-D449-9639-B9389AF12E98}"/>
          </ac:spMkLst>
        </pc:spChg>
        <pc:spChg chg="add del mod">
          <ac:chgData name="Liam Brown" userId="2beae438a7fa7a0b" providerId="LiveId" clId="{87695B54-3597-1C4B-814E-9670C4C2ED86}" dt="2019-05-27T23:48:49.395" v="408" actId="478"/>
          <ac:spMkLst>
            <pc:docMk/>
            <pc:sldMk cId="2991859338" sldId="446"/>
            <ac:spMk id="18" creationId="{E15E866E-3C0B-7942-8347-188A947D9E74}"/>
          </ac:spMkLst>
        </pc:spChg>
        <pc:spChg chg="add del mod">
          <ac:chgData name="Liam Brown" userId="2beae438a7fa7a0b" providerId="LiveId" clId="{87695B54-3597-1C4B-814E-9670C4C2ED86}" dt="2019-05-27T23:48:57.238" v="412" actId="478"/>
          <ac:spMkLst>
            <pc:docMk/>
            <pc:sldMk cId="2991859338" sldId="446"/>
            <ac:spMk id="19" creationId="{A2B77795-0538-214B-BFB2-F70A0DC5DFC8}"/>
          </ac:spMkLst>
        </pc:spChg>
        <pc:spChg chg="add del mod">
          <ac:chgData name="Liam Brown" userId="2beae438a7fa7a0b" providerId="LiveId" clId="{87695B54-3597-1C4B-814E-9670C4C2ED86}" dt="2019-05-27T23:49:12.735" v="418" actId="478"/>
          <ac:spMkLst>
            <pc:docMk/>
            <pc:sldMk cId="2991859338" sldId="446"/>
            <ac:spMk id="20" creationId="{39726060-7AB4-BC4F-BAB0-F4F51A24BFA2}"/>
          </ac:spMkLst>
        </pc:spChg>
        <pc:spChg chg="add del mod">
          <ac:chgData name="Liam Brown" userId="2beae438a7fa7a0b" providerId="LiveId" clId="{87695B54-3597-1C4B-814E-9670C4C2ED86}" dt="2019-05-27T23:49:09.631" v="417" actId="478"/>
          <ac:spMkLst>
            <pc:docMk/>
            <pc:sldMk cId="2991859338" sldId="446"/>
            <ac:spMk id="21" creationId="{4B70EBAC-5BEF-E647-9A51-EBED7CDB269D}"/>
          </ac:spMkLst>
        </pc:spChg>
        <pc:spChg chg="add del mod">
          <ac:chgData name="Liam Brown" userId="2beae438a7fa7a0b" providerId="LiveId" clId="{87695B54-3597-1C4B-814E-9670C4C2ED86}" dt="2019-05-27T23:49:07.519" v="416" actId="478"/>
          <ac:spMkLst>
            <pc:docMk/>
            <pc:sldMk cId="2991859338" sldId="446"/>
            <ac:spMk id="22" creationId="{B2FF6C09-3BEB-C14F-8B3D-EB29CE4CD54A}"/>
          </ac:spMkLst>
        </pc:spChg>
        <pc:spChg chg="add del mod">
          <ac:chgData name="Liam Brown" userId="2beae438a7fa7a0b" providerId="LiveId" clId="{87695B54-3597-1C4B-814E-9670C4C2ED86}" dt="2019-05-27T23:48:59.580" v="413" actId="478"/>
          <ac:spMkLst>
            <pc:docMk/>
            <pc:sldMk cId="2991859338" sldId="446"/>
            <ac:spMk id="23" creationId="{B4D50437-0B2B-274F-A947-220B7B6D1DA8}"/>
          </ac:spMkLst>
        </pc:spChg>
        <pc:picChg chg="del mod">
          <ac:chgData name="Liam Brown" userId="2beae438a7fa7a0b" providerId="LiveId" clId="{87695B54-3597-1C4B-814E-9670C4C2ED86}" dt="2019-05-27T23:50:39.187" v="517" actId="478"/>
          <ac:picMkLst>
            <pc:docMk/>
            <pc:sldMk cId="2991859338" sldId="446"/>
            <ac:picMk id="4" creationId="{B4E38E21-8C41-4431-9B59-0F7FA7748638}"/>
          </ac:picMkLst>
        </pc:picChg>
        <pc:cxnChg chg="add del mod">
          <ac:chgData name="Liam Brown" userId="2beae438a7fa7a0b" providerId="LiveId" clId="{87695B54-3597-1C4B-814E-9670C4C2ED86}" dt="2019-05-27T00:49:04.257" v="253" actId="11529"/>
          <ac:cxnSpMkLst>
            <pc:docMk/>
            <pc:sldMk cId="2991859338" sldId="446"/>
            <ac:cxnSpMk id="10" creationId="{FF752B48-7B52-C643-B6D7-B084389A02E3}"/>
          </ac:cxnSpMkLst>
        </pc:cxnChg>
        <pc:cxnChg chg="add del">
          <ac:chgData name="Liam Brown" userId="2beae438a7fa7a0b" providerId="LiveId" clId="{87695B54-3597-1C4B-814E-9670C4C2ED86}" dt="2019-05-27T00:49:03.779" v="252"/>
          <ac:cxnSpMkLst>
            <pc:docMk/>
            <pc:sldMk cId="2991859338" sldId="446"/>
            <ac:cxnSpMk id="11" creationId="{AFA084A2-0BA6-A741-A618-C327B79BAF96}"/>
          </ac:cxnSpMkLst>
        </pc:cxnChg>
      </pc:sldChg>
      <pc:sldChg chg="addSp delSp modSp add ord">
        <pc:chgData name="Liam Brown" userId="2beae438a7fa7a0b" providerId="LiveId" clId="{87695B54-3597-1C4B-814E-9670C4C2ED86}" dt="2019-05-28T00:45:57.512" v="2378" actId="20577"/>
        <pc:sldMkLst>
          <pc:docMk/>
          <pc:sldMk cId="3210796990" sldId="447"/>
        </pc:sldMkLst>
        <pc:spChg chg="del">
          <ac:chgData name="Liam Brown" userId="2beae438a7fa7a0b" providerId="LiveId" clId="{87695B54-3597-1C4B-814E-9670C4C2ED86}" dt="2019-05-28T00:28:48.548" v="757" actId="478"/>
          <ac:spMkLst>
            <pc:docMk/>
            <pc:sldMk cId="3210796990" sldId="447"/>
            <ac:spMk id="2" creationId="{29FA8BBA-69A1-7449-8C4B-AFE86014726E}"/>
          </ac:spMkLst>
        </pc:spChg>
        <pc:spChg chg="del mod">
          <ac:chgData name="Liam Brown" userId="2beae438a7fa7a0b" providerId="LiveId" clId="{87695B54-3597-1C4B-814E-9670C4C2ED86}" dt="2019-05-28T00:29:24.107" v="781" actId="478"/>
          <ac:spMkLst>
            <pc:docMk/>
            <pc:sldMk cId="3210796990" sldId="447"/>
            <ac:spMk id="3" creationId="{84A7B64F-C5A3-2A49-9869-402125E8A8A4}"/>
          </ac:spMkLst>
        </pc:spChg>
        <pc:spChg chg="add del">
          <ac:chgData name="Liam Brown" userId="2beae438a7fa7a0b" providerId="LiveId" clId="{87695B54-3597-1C4B-814E-9670C4C2ED86}" dt="2019-05-28T00:28:38.609" v="753"/>
          <ac:spMkLst>
            <pc:docMk/>
            <pc:sldMk cId="3210796990" sldId="447"/>
            <ac:spMk id="4" creationId="{37E5042F-CBA5-DC42-BBD0-209162FDF098}"/>
          </ac:spMkLst>
        </pc:spChg>
        <pc:spChg chg="add del mod">
          <ac:chgData name="Liam Brown" userId="2beae438a7fa7a0b" providerId="LiveId" clId="{87695B54-3597-1C4B-814E-9670C4C2ED86}" dt="2019-05-28T00:29:52.821" v="810" actId="478"/>
          <ac:spMkLst>
            <pc:docMk/>
            <pc:sldMk cId="3210796990" sldId="447"/>
            <ac:spMk id="5" creationId="{6790DDFA-B700-3342-9F8C-0B377213E5E8}"/>
          </ac:spMkLst>
        </pc:spChg>
        <pc:spChg chg="add del mod">
          <ac:chgData name="Liam Brown" userId="2beae438a7fa7a0b" providerId="LiveId" clId="{87695B54-3597-1C4B-814E-9670C4C2ED86}" dt="2019-05-28T00:29:29.301" v="783" actId="478"/>
          <ac:spMkLst>
            <pc:docMk/>
            <pc:sldMk cId="3210796990" sldId="447"/>
            <ac:spMk id="7" creationId="{2DD4E496-BD4B-1641-9393-A40371ADCD84}"/>
          </ac:spMkLst>
        </pc:spChg>
        <pc:spChg chg="add mod">
          <ac:chgData name="Liam Brown" userId="2beae438a7fa7a0b" providerId="LiveId" clId="{87695B54-3597-1C4B-814E-9670C4C2ED86}" dt="2019-05-28T00:30:06.077" v="828" actId="20577"/>
          <ac:spMkLst>
            <pc:docMk/>
            <pc:sldMk cId="3210796990" sldId="447"/>
            <ac:spMk id="8" creationId="{5403D630-C6C7-9247-8569-0C7D3393FDCE}"/>
          </ac:spMkLst>
        </pc:spChg>
        <pc:spChg chg="add mod">
          <ac:chgData name="Liam Brown" userId="2beae438a7fa7a0b" providerId="LiveId" clId="{87695B54-3597-1C4B-814E-9670C4C2ED86}" dt="2019-05-28T00:45:57.512" v="2378" actId="20577"/>
          <ac:spMkLst>
            <pc:docMk/>
            <pc:sldMk cId="3210796990" sldId="447"/>
            <ac:spMk id="9" creationId="{DC25C247-DA9C-9B4B-A8B8-2360D1657D61}"/>
          </ac:spMkLst>
        </pc:spChg>
      </pc:sldChg>
      <pc:sldChg chg="addSp delSp modSp add">
        <pc:chgData name="Liam Brown" userId="2beae438a7fa7a0b" providerId="LiveId" clId="{87695B54-3597-1C4B-814E-9670C4C2ED86}" dt="2019-05-28T01:35:17.555" v="3925" actId="20577"/>
        <pc:sldMkLst>
          <pc:docMk/>
          <pc:sldMk cId="1653703131" sldId="448"/>
        </pc:sldMkLst>
        <pc:spChg chg="mod">
          <ac:chgData name="Liam Brown" userId="2beae438a7fa7a0b" providerId="LiveId" clId="{87695B54-3597-1C4B-814E-9670C4C2ED86}" dt="2019-05-28T01:01:05.668" v="2504" actId="20577"/>
          <ac:spMkLst>
            <pc:docMk/>
            <pc:sldMk cId="1653703131" sldId="448"/>
            <ac:spMk id="3" creationId="{7F598458-3C5A-4F0C-9CBA-24D3195DF5EA}"/>
          </ac:spMkLst>
        </pc:spChg>
        <pc:spChg chg="del">
          <ac:chgData name="Liam Brown" userId="2beae438a7fa7a0b" providerId="LiveId" clId="{87695B54-3597-1C4B-814E-9670C4C2ED86}" dt="2019-05-28T00:44:33.326" v="2151" actId="478"/>
          <ac:spMkLst>
            <pc:docMk/>
            <pc:sldMk cId="1653703131" sldId="448"/>
            <ac:spMk id="5" creationId="{A8C0EFAB-BFFB-48DA-B1E4-B3ADF110BAD4}"/>
          </ac:spMkLst>
        </pc:spChg>
        <pc:spChg chg="del">
          <ac:chgData name="Liam Brown" userId="2beae438a7fa7a0b" providerId="LiveId" clId="{87695B54-3597-1C4B-814E-9670C4C2ED86}" dt="2019-05-28T00:44:34.936" v="2152" actId="478"/>
          <ac:spMkLst>
            <pc:docMk/>
            <pc:sldMk cId="1653703131" sldId="448"/>
            <ac:spMk id="6" creationId="{467A2DCD-9ED1-45B0-9B72-FAF66E991A88}"/>
          </ac:spMkLst>
        </pc:spChg>
        <pc:spChg chg="del">
          <ac:chgData name="Liam Brown" userId="2beae438a7fa7a0b" providerId="LiveId" clId="{87695B54-3597-1C4B-814E-9670C4C2ED86}" dt="2019-05-28T00:44:29.983" v="2149" actId="478"/>
          <ac:spMkLst>
            <pc:docMk/>
            <pc:sldMk cId="1653703131" sldId="448"/>
            <ac:spMk id="7" creationId="{A4799E82-38E3-4EDA-A680-0F3FCB10E19C}"/>
          </ac:spMkLst>
        </pc:spChg>
        <pc:spChg chg="del">
          <ac:chgData name="Liam Brown" userId="2beae438a7fa7a0b" providerId="LiveId" clId="{87695B54-3597-1C4B-814E-9670C4C2ED86}" dt="2019-05-28T00:44:31.567" v="2150" actId="478"/>
          <ac:spMkLst>
            <pc:docMk/>
            <pc:sldMk cId="1653703131" sldId="448"/>
            <ac:spMk id="9" creationId="{28E583C3-0F72-485C-962B-069D38DF6B40}"/>
          </ac:spMkLst>
        </pc:spChg>
        <pc:spChg chg="add mod">
          <ac:chgData name="Liam Brown" userId="2beae438a7fa7a0b" providerId="LiveId" clId="{87695B54-3597-1C4B-814E-9670C4C2ED86}" dt="2019-05-28T01:03:35.776" v="2692" actId="20577"/>
          <ac:spMkLst>
            <pc:docMk/>
            <pc:sldMk cId="1653703131" sldId="448"/>
            <ac:spMk id="11" creationId="{DD91F553-76F0-5647-943C-020F902C2AA7}"/>
          </ac:spMkLst>
        </pc:spChg>
        <pc:spChg chg="del">
          <ac:chgData name="Liam Brown" userId="2beae438a7fa7a0b" providerId="LiveId" clId="{87695B54-3597-1C4B-814E-9670C4C2ED86}" dt="2019-05-28T00:44:36.530" v="2153" actId="478"/>
          <ac:spMkLst>
            <pc:docMk/>
            <pc:sldMk cId="1653703131" sldId="448"/>
            <ac:spMk id="16" creationId="{0547E8B8-B9EC-434C-A83C-36DB611B8D86}"/>
          </ac:spMkLst>
        </pc:spChg>
        <pc:spChg chg="add del mod">
          <ac:chgData name="Liam Brown" userId="2beae438a7fa7a0b" providerId="LiveId" clId="{87695B54-3597-1C4B-814E-9670C4C2ED86}" dt="2019-05-28T01:04:16.097" v="2699" actId="478"/>
          <ac:spMkLst>
            <pc:docMk/>
            <pc:sldMk cId="1653703131" sldId="448"/>
            <ac:spMk id="17" creationId="{87C0C573-BE45-AE4F-9C02-F33A73F47244}"/>
          </ac:spMkLst>
        </pc:spChg>
        <pc:spChg chg="add del mod">
          <ac:chgData name="Liam Brown" userId="2beae438a7fa7a0b" providerId="LiveId" clId="{87695B54-3597-1C4B-814E-9670C4C2ED86}" dt="2019-05-28T01:04:16.097" v="2699" actId="478"/>
          <ac:spMkLst>
            <pc:docMk/>
            <pc:sldMk cId="1653703131" sldId="448"/>
            <ac:spMk id="23" creationId="{F44F379B-89F3-5A4C-B272-F180FAEB3C68}"/>
          </ac:spMkLst>
        </pc:spChg>
        <pc:spChg chg="add del mod">
          <ac:chgData name="Liam Brown" userId="2beae438a7fa7a0b" providerId="LiveId" clId="{87695B54-3597-1C4B-814E-9670C4C2ED86}" dt="2019-05-28T01:04:16.097" v="2699" actId="478"/>
          <ac:spMkLst>
            <pc:docMk/>
            <pc:sldMk cId="1653703131" sldId="448"/>
            <ac:spMk id="25" creationId="{B043EF35-A5EC-CC41-ACB6-52911DCBFC7D}"/>
          </ac:spMkLst>
        </pc:spChg>
        <pc:spChg chg="add mod">
          <ac:chgData name="Liam Brown" userId="2beae438a7fa7a0b" providerId="LiveId" clId="{87695B54-3597-1C4B-814E-9670C4C2ED86}" dt="2019-05-28T01:35:17.555" v="3925" actId="20577"/>
          <ac:spMkLst>
            <pc:docMk/>
            <pc:sldMk cId="1653703131" sldId="448"/>
            <ac:spMk id="28" creationId="{4D34356E-37F3-8E4A-A092-60494351DB61}"/>
          </ac:spMkLst>
        </pc:spChg>
        <pc:spChg chg="add mod">
          <ac:chgData name="Liam Brown" userId="2beae438a7fa7a0b" providerId="LiveId" clId="{87695B54-3597-1C4B-814E-9670C4C2ED86}" dt="2019-05-28T01:11:16.948" v="3316" actId="14100"/>
          <ac:spMkLst>
            <pc:docMk/>
            <pc:sldMk cId="1653703131" sldId="448"/>
            <ac:spMk id="31" creationId="{54751CB6-77AD-2345-92AD-83C6B87B6D21}"/>
          </ac:spMkLst>
        </pc:spChg>
        <pc:spChg chg="add mod">
          <ac:chgData name="Liam Brown" userId="2beae438a7fa7a0b" providerId="LiveId" clId="{87695B54-3597-1C4B-814E-9670C4C2ED86}" dt="2019-05-28T01:10:57.288" v="3311" actId="14100"/>
          <ac:spMkLst>
            <pc:docMk/>
            <pc:sldMk cId="1653703131" sldId="448"/>
            <ac:spMk id="32" creationId="{3F5AE18F-81D3-DB43-B679-76574B0076DB}"/>
          </ac:spMkLst>
        </pc:spChg>
        <pc:spChg chg="add mod">
          <ac:chgData name="Liam Brown" userId="2beae438a7fa7a0b" providerId="LiveId" clId="{87695B54-3597-1C4B-814E-9670C4C2ED86}" dt="2019-05-28T01:11:39.974" v="3324" actId="14100"/>
          <ac:spMkLst>
            <pc:docMk/>
            <pc:sldMk cId="1653703131" sldId="448"/>
            <ac:spMk id="33" creationId="{B615E6F7-B2CB-2C40-8028-73B32D5E97F0}"/>
          </ac:spMkLst>
        </pc:spChg>
        <pc:spChg chg="add del mod">
          <ac:chgData name="Liam Brown" userId="2beae438a7fa7a0b" providerId="LiveId" clId="{87695B54-3597-1C4B-814E-9670C4C2ED86}" dt="2019-05-28T01:13:15.250" v="3376"/>
          <ac:spMkLst>
            <pc:docMk/>
            <pc:sldMk cId="1653703131" sldId="448"/>
            <ac:spMk id="73" creationId="{D2B9DE5E-6540-814E-A7ED-5FFDEC43ADF5}"/>
          </ac:spMkLst>
        </pc:spChg>
        <pc:picChg chg="add del mod">
          <ac:chgData name="Liam Brown" userId="2beae438a7fa7a0b" providerId="LiveId" clId="{87695B54-3597-1C4B-814E-9670C4C2ED86}" dt="2019-05-28T01:04:16.097" v="2699" actId="478"/>
          <ac:picMkLst>
            <pc:docMk/>
            <pc:sldMk cId="1653703131" sldId="448"/>
            <ac:picMk id="10" creationId="{54A9A68C-F644-8843-9E5D-AB825868BAAC}"/>
          </ac:picMkLst>
        </pc:picChg>
        <pc:picChg chg="add del mod">
          <ac:chgData name="Liam Brown" userId="2beae438a7fa7a0b" providerId="LiveId" clId="{87695B54-3597-1C4B-814E-9670C4C2ED86}" dt="2019-05-28T01:04:16.097" v="2699" actId="478"/>
          <ac:picMkLst>
            <pc:docMk/>
            <pc:sldMk cId="1653703131" sldId="448"/>
            <ac:picMk id="19" creationId="{69A94C8D-E64A-6C40-8D4A-221335D45923}"/>
          </ac:picMkLst>
        </pc:picChg>
        <pc:picChg chg="add mod">
          <ac:chgData name="Liam Brown" userId="2beae438a7fa7a0b" providerId="LiveId" clId="{87695B54-3597-1C4B-814E-9670C4C2ED86}" dt="2019-05-28T01:10:13.052" v="3289" actId="1076"/>
          <ac:picMkLst>
            <pc:docMk/>
            <pc:sldMk cId="1653703131" sldId="448"/>
            <ac:picMk id="29" creationId="{E2548135-7B77-4E42-9C36-964BB96FF0AE}"/>
          </ac:picMkLst>
        </pc:picChg>
        <pc:picChg chg="add mod">
          <ac:chgData name="Liam Brown" userId="2beae438a7fa7a0b" providerId="LiveId" clId="{87695B54-3597-1C4B-814E-9670C4C2ED86}" dt="2019-05-28T01:11:13.310" v="3315" actId="1076"/>
          <ac:picMkLst>
            <pc:docMk/>
            <pc:sldMk cId="1653703131" sldId="448"/>
            <ac:picMk id="30" creationId="{330ABF80-95CF-E74C-816C-F21F0713FE00}"/>
          </ac:picMkLst>
        </pc:picChg>
        <pc:picChg chg="add mod">
          <ac:chgData name="Liam Brown" userId="2beae438a7fa7a0b" providerId="LiveId" clId="{87695B54-3597-1C4B-814E-9670C4C2ED86}" dt="2019-05-28T01:12:17.706" v="3334" actId="1076"/>
          <ac:picMkLst>
            <pc:docMk/>
            <pc:sldMk cId="1653703131" sldId="448"/>
            <ac:picMk id="70" creationId="{BA43763F-0AF7-9544-ACCA-0C38986944DA}"/>
          </ac:picMkLst>
        </pc:picChg>
        <pc:cxnChg chg="add del mod">
          <ac:chgData name="Liam Brown" userId="2beae438a7fa7a0b" providerId="LiveId" clId="{87695B54-3597-1C4B-814E-9670C4C2ED86}" dt="2019-05-28T01:04:16.097" v="2699" actId="478"/>
          <ac:cxnSpMkLst>
            <pc:docMk/>
            <pc:sldMk cId="1653703131" sldId="448"/>
            <ac:cxnSpMk id="4" creationId="{6565DD6A-3DED-DE4A-BF74-FB72FE18DE5F}"/>
          </ac:cxnSpMkLst>
        </pc:cxnChg>
        <pc:cxnChg chg="add del mod">
          <ac:chgData name="Liam Brown" userId="2beae438a7fa7a0b" providerId="LiveId" clId="{87695B54-3597-1C4B-814E-9670C4C2ED86}" dt="2019-05-28T01:04:16.097" v="2699" actId="478"/>
          <ac:cxnSpMkLst>
            <pc:docMk/>
            <pc:sldMk cId="1653703131" sldId="448"/>
            <ac:cxnSpMk id="20" creationId="{ACB04895-2547-6F45-9F74-72764355B417}"/>
          </ac:cxnSpMkLst>
        </pc:cxnChg>
        <pc:cxnChg chg="add del mod">
          <ac:chgData name="Liam Brown" userId="2beae438a7fa7a0b" providerId="LiveId" clId="{87695B54-3597-1C4B-814E-9670C4C2ED86}" dt="2019-05-28T01:04:16.097" v="2699" actId="478"/>
          <ac:cxnSpMkLst>
            <pc:docMk/>
            <pc:sldMk cId="1653703131" sldId="448"/>
            <ac:cxnSpMk id="24" creationId="{4BA41748-423A-7C45-BBB4-ED0DE9B3A5D9}"/>
          </ac:cxnSpMkLst>
        </pc:cxnChg>
        <pc:cxnChg chg="add del mod">
          <ac:chgData name="Liam Brown" userId="2beae438a7fa7a0b" providerId="LiveId" clId="{87695B54-3597-1C4B-814E-9670C4C2ED86}" dt="2019-05-28T01:04:18.289" v="2700" actId="478"/>
          <ac:cxnSpMkLst>
            <pc:docMk/>
            <pc:sldMk cId="1653703131" sldId="448"/>
            <ac:cxnSpMk id="26" creationId="{F23BC2C1-DF01-A44C-BF24-F68806835864}"/>
          </ac:cxnSpMkLst>
        </pc:cxnChg>
        <pc:cxnChg chg="add del mod">
          <ac:chgData name="Liam Brown" userId="2beae438a7fa7a0b" providerId="LiveId" clId="{87695B54-3597-1C4B-814E-9670C4C2ED86}" dt="2019-05-28T01:10:02.551" v="3287" actId="478"/>
          <ac:cxnSpMkLst>
            <pc:docMk/>
            <pc:sldMk cId="1653703131" sldId="448"/>
            <ac:cxnSpMk id="35" creationId="{B6C0B68A-1D1F-3847-9F84-72464D4C3A74}"/>
          </ac:cxnSpMkLst>
        </pc:cxnChg>
        <pc:cxnChg chg="add mod">
          <ac:chgData name="Liam Brown" userId="2beae438a7fa7a0b" providerId="LiveId" clId="{87695B54-3597-1C4B-814E-9670C4C2ED86}" dt="2019-05-28T01:11:21.551" v="3318" actId="1076"/>
          <ac:cxnSpMkLst>
            <pc:docMk/>
            <pc:sldMk cId="1653703131" sldId="448"/>
            <ac:cxnSpMk id="36" creationId="{1638A98F-CD4A-1149-9B61-65EA8C4FE23E}"/>
          </ac:cxnSpMkLst>
        </pc:cxnChg>
        <pc:cxnChg chg="add del mod">
          <ac:chgData name="Liam Brown" userId="2beae438a7fa7a0b" providerId="LiveId" clId="{87695B54-3597-1C4B-814E-9670C4C2ED86}" dt="2019-05-28T01:12:05.765" v="3331" actId="478"/>
          <ac:cxnSpMkLst>
            <pc:docMk/>
            <pc:sldMk cId="1653703131" sldId="448"/>
            <ac:cxnSpMk id="37" creationId="{E6761449-A908-6648-9200-805CB298AE8F}"/>
          </ac:cxnSpMkLst>
        </pc:cxnChg>
        <pc:cxnChg chg="add del mod">
          <ac:chgData name="Liam Brown" userId="2beae438a7fa7a0b" providerId="LiveId" clId="{87695B54-3597-1C4B-814E-9670C4C2ED86}" dt="2019-05-28T01:08:43.557" v="3261" actId="478"/>
          <ac:cxnSpMkLst>
            <pc:docMk/>
            <pc:sldMk cId="1653703131" sldId="448"/>
            <ac:cxnSpMk id="38" creationId="{5FFB4307-AB33-F641-AB83-9FF1B7959BFF}"/>
          </ac:cxnSpMkLst>
        </pc:cxnChg>
        <pc:cxnChg chg="add mod">
          <ac:chgData name="Liam Brown" userId="2beae438a7fa7a0b" providerId="LiveId" clId="{87695B54-3597-1C4B-814E-9670C4C2ED86}" dt="2019-05-28T01:11:43.913" v="3325" actId="1076"/>
          <ac:cxnSpMkLst>
            <pc:docMk/>
            <pc:sldMk cId="1653703131" sldId="448"/>
            <ac:cxnSpMk id="41" creationId="{4D0A9DD7-0CFA-3342-AE4A-A839FD10C734}"/>
          </ac:cxnSpMkLst>
        </pc:cxnChg>
        <pc:cxnChg chg="add del">
          <ac:chgData name="Liam Brown" userId="2beae438a7fa7a0b" providerId="LiveId" clId="{87695B54-3597-1C4B-814E-9670C4C2ED86}" dt="2019-05-28T01:10:02.551" v="3287" actId="478"/>
          <ac:cxnSpMkLst>
            <pc:docMk/>
            <pc:sldMk cId="1653703131" sldId="448"/>
            <ac:cxnSpMk id="42" creationId="{016981A8-D0F3-9241-9FF8-BADA2126F358}"/>
          </ac:cxnSpMkLst>
        </pc:cxnChg>
        <pc:cxnChg chg="add del">
          <ac:chgData name="Liam Brown" userId="2beae438a7fa7a0b" providerId="LiveId" clId="{87695B54-3597-1C4B-814E-9670C4C2ED86}" dt="2019-05-28T01:10:02.551" v="3287" actId="478"/>
          <ac:cxnSpMkLst>
            <pc:docMk/>
            <pc:sldMk cId="1653703131" sldId="448"/>
            <ac:cxnSpMk id="43" creationId="{28B51C76-07AF-9E4C-ACAF-ABA625E76C05}"/>
          </ac:cxnSpMkLst>
        </pc:cxnChg>
        <pc:cxnChg chg="add del">
          <ac:chgData name="Liam Brown" userId="2beae438a7fa7a0b" providerId="LiveId" clId="{87695B54-3597-1C4B-814E-9670C4C2ED86}" dt="2019-05-28T01:10:02.551" v="3287" actId="478"/>
          <ac:cxnSpMkLst>
            <pc:docMk/>
            <pc:sldMk cId="1653703131" sldId="448"/>
            <ac:cxnSpMk id="44" creationId="{D306487D-2F50-364A-82C4-DC1849352D29}"/>
          </ac:cxnSpMkLst>
        </pc:cxnChg>
        <pc:cxnChg chg="add del mod">
          <ac:chgData name="Liam Brown" userId="2beae438a7fa7a0b" providerId="LiveId" clId="{87695B54-3597-1C4B-814E-9670C4C2ED86}" dt="2019-05-28T01:09:10.220" v="3270" actId="478"/>
          <ac:cxnSpMkLst>
            <pc:docMk/>
            <pc:sldMk cId="1653703131" sldId="448"/>
            <ac:cxnSpMk id="45" creationId="{AB8AFF0F-2212-F542-A9CE-094D9AD656C0}"/>
          </ac:cxnSpMkLst>
        </pc:cxnChg>
        <pc:cxnChg chg="add mod">
          <ac:chgData name="Liam Brown" userId="2beae438a7fa7a0b" providerId="LiveId" clId="{87695B54-3597-1C4B-814E-9670C4C2ED86}" dt="2019-05-28T01:11:48.491" v="3327" actId="14100"/>
          <ac:cxnSpMkLst>
            <pc:docMk/>
            <pc:sldMk cId="1653703131" sldId="448"/>
            <ac:cxnSpMk id="46" creationId="{0819D525-0244-D64F-A13D-4969701EC668}"/>
          </ac:cxnSpMkLst>
        </pc:cxnChg>
        <pc:cxnChg chg="add mod">
          <ac:chgData name="Liam Brown" userId="2beae438a7fa7a0b" providerId="LiveId" clId="{87695B54-3597-1C4B-814E-9670C4C2ED86}" dt="2019-05-28T01:11:56.011" v="3329" actId="14100"/>
          <ac:cxnSpMkLst>
            <pc:docMk/>
            <pc:sldMk cId="1653703131" sldId="448"/>
            <ac:cxnSpMk id="49" creationId="{B83CA437-A5E4-9C47-8968-86770A9E6424}"/>
          </ac:cxnSpMkLst>
        </pc:cxnChg>
        <pc:cxnChg chg="add mod">
          <ac:chgData name="Liam Brown" userId="2beae438a7fa7a0b" providerId="LiveId" clId="{87695B54-3597-1C4B-814E-9670C4C2ED86}" dt="2019-05-28T01:12:01.667" v="3330" actId="14100"/>
          <ac:cxnSpMkLst>
            <pc:docMk/>
            <pc:sldMk cId="1653703131" sldId="448"/>
            <ac:cxnSpMk id="54" creationId="{BFF8D601-B3DD-1F4E-AC1E-5429F6FBFA00}"/>
          </ac:cxnSpMkLst>
        </pc:cxnChg>
        <pc:cxnChg chg="add mod">
          <ac:chgData name="Liam Brown" userId="2beae438a7fa7a0b" providerId="LiveId" clId="{87695B54-3597-1C4B-814E-9670C4C2ED86}" dt="2019-05-28T01:12:09.861" v="3332" actId="14100"/>
          <ac:cxnSpMkLst>
            <pc:docMk/>
            <pc:sldMk cId="1653703131" sldId="448"/>
            <ac:cxnSpMk id="64" creationId="{46519BA2-3614-D64F-9B90-0A1045A9EC2D}"/>
          </ac:cxnSpMkLst>
        </pc:cxnChg>
        <pc:cxnChg chg="add mod">
          <ac:chgData name="Liam Brown" userId="2beae438a7fa7a0b" providerId="LiveId" clId="{87695B54-3597-1C4B-814E-9670C4C2ED86}" dt="2019-05-28T01:12:24.764" v="3337" actId="14100"/>
          <ac:cxnSpMkLst>
            <pc:docMk/>
            <pc:sldMk cId="1653703131" sldId="448"/>
            <ac:cxnSpMk id="71" creationId="{8AB3F8A5-E751-F243-833D-70A799D09FCD}"/>
          </ac:cxnSpMkLst>
        </pc:cxnChg>
      </pc:sldChg>
      <pc:sldChg chg="addSp delSp modSp add">
        <pc:chgData name="Liam Brown" userId="2beae438a7fa7a0b" providerId="LiveId" clId="{87695B54-3597-1C4B-814E-9670C4C2ED86}" dt="2019-05-28T01:33:35.734" v="3924" actId="20577"/>
        <pc:sldMkLst>
          <pc:docMk/>
          <pc:sldMk cId="346143575" sldId="449"/>
        </pc:sldMkLst>
        <pc:spChg chg="mod">
          <ac:chgData name="Liam Brown" userId="2beae438a7fa7a0b" providerId="LiveId" clId="{87695B54-3597-1C4B-814E-9670C4C2ED86}" dt="2019-05-28T01:19:43.745" v="3912" actId="20577"/>
          <ac:spMkLst>
            <pc:docMk/>
            <pc:sldMk cId="346143575" sldId="449"/>
            <ac:spMk id="2" creationId="{533F5B00-A829-C543-A312-89C4E9FDE31F}"/>
          </ac:spMkLst>
        </pc:spChg>
        <pc:spChg chg="mod">
          <ac:chgData name="Liam Brown" userId="2beae438a7fa7a0b" providerId="LiveId" clId="{87695B54-3597-1C4B-814E-9670C4C2ED86}" dt="2019-05-28T01:13:24.218" v="3399" actId="20577"/>
          <ac:spMkLst>
            <pc:docMk/>
            <pc:sldMk cId="346143575" sldId="449"/>
            <ac:spMk id="3" creationId="{59371C4D-C69C-DA40-A1AB-3CBB5ABDF01E}"/>
          </ac:spMkLst>
        </pc:spChg>
        <pc:spChg chg="add mod">
          <ac:chgData name="Liam Brown" userId="2beae438a7fa7a0b" providerId="LiveId" clId="{87695B54-3597-1C4B-814E-9670C4C2ED86}" dt="2019-05-28T01:33:35.734" v="3924" actId="20577"/>
          <ac:spMkLst>
            <pc:docMk/>
            <pc:sldMk cId="346143575" sldId="449"/>
            <ac:spMk id="6" creationId="{E2045D93-66F7-D04A-A6D0-7B3F5A9919B5}"/>
          </ac:spMkLst>
        </pc:spChg>
        <pc:picChg chg="add mod">
          <ac:chgData name="Liam Brown" userId="2beae438a7fa7a0b" providerId="LiveId" clId="{87695B54-3597-1C4B-814E-9670C4C2ED86}" dt="2019-05-28T01:15:57.078" v="3682" actId="1076"/>
          <ac:picMkLst>
            <pc:docMk/>
            <pc:sldMk cId="346143575" sldId="449"/>
            <ac:picMk id="5" creationId="{D91CC12E-3550-C049-88B4-45096A08C95C}"/>
          </ac:picMkLst>
        </pc:picChg>
        <pc:cxnChg chg="add del">
          <ac:chgData name="Liam Brown" userId="2beae438a7fa7a0b" providerId="LiveId" clId="{87695B54-3597-1C4B-814E-9670C4C2ED86}" dt="2019-05-28T01:15:05.422" v="3611"/>
          <ac:cxnSpMkLst>
            <pc:docMk/>
            <pc:sldMk cId="346143575" sldId="449"/>
            <ac:cxnSpMk id="4" creationId="{244FA3EA-C1A1-1146-903A-99B7A6A00518}"/>
          </ac:cxnSpMkLst>
        </pc:cxnChg>
      </pc:sldChg>
      <pc:sldMasterChg chg="delSldLayout">
        <pc:chgData name="Liam Brown" userId="2beae438a7fa7a0b" providerId="LiveId" clId="{87695B54-3597-1C4B-814E-9670C4C2ED86}" dt="2019-05-27T23:04:55.083" v="323" actId="2696"/>
        <pc:sldMasterMkLst>
          <pc:docMk/>
          <pc:sldMasterMk cId="0" sldId="2147483660"/>
        </pc:sldMasterMkLst>
      </pc:sldMasterChg>
    </pc:docChg>
  </pc:docChgLst>
  <pc:docChgLst>
    <pc:chgData name="Liam Brown" userId="2beae438a7fa7a0b" providerId="LiveId" clId="{2437C2B9-4873-3A47-BF02-92D082531A22}"/>
    <pc:docChg chg="undo custSel addSld modSld">
      <pc:chgData name="Liam Brown" userId="2beae438a7fa7a0b" providerId="LiveId" clId="{2437C2B9-4873-3A47-BF02-92D082531A22}" dt="2019-05-20T00:19:46.057" v="1107" actId="20577"/>
      <pc:docMkLst>
        <pc:docMk/>
      </pc:docMkLst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2:34:26.937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5A74F-2505-461E-B404-F3858192E519}" type="datetimeFigureOut">
              <a:rPr lang="el-GR" smtClean="0"/>
              <a:t>12/6/19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2B329-A4D7-4AB5-9A63-458EB8FDDC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836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E37829C-1DE0-4A5A-B34A-ACC9DAF6F8D2}" type="datetimeFigureOut">
              <a:rPr lang="en-US"/>
              <a:pPr>
                <a:defRPr/>
              </a:pPr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BCDBDE-FFB5-4BDD-B718-38364CDA3E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65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92696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92696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70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92696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92696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 rot="10800000">
            <a:off x="1562100" y="711200"/>
            <a:ext cx="6858000" cy="76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8C151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9" name="Picture 13" descr="SU_Seal_Card_pos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86727" y="63501"/>
            <a:ext cx="8239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27001" y="292101"/>
            <a:ext cx="15473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dirty="0">
                <a:solidFill>
                  <a:srgbClr val="8C1515"/>
                </a:solidFill>
              </a:rPr>
              <a:t>SACL</a:t>
            </a: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990600" y="6413500"/>
            <a:ext cx="7772400" cy="76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8C151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7010400" y="6489701"/>
            <a:ext cx="1981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8C1515"/>
                </a:solidFill>
              </a:rPr>
              <a:t>Stanford University</a:t>
            </a:r>
          </a:p>
        </p:txBody>
      </p:sp>
      <p:sp>
        <p:nvSpPr>
          <p:cNvPr id="10" name="Text Box 13"/>
          <p:cNvSpPr txBox="1">
            <a:spLocks noChangeArrowheads="1"/>
          </p:cNvSpPr>
          <p:nvPr userDrawn="1"/>
        </p:nvSpPr>
        <p:spPr bwMode="auto">
          <a:xfrm>
            <a:off x="152402" y="6489701"/>
            <a:ext cx="32289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8C1515"/>
                </a:solidFill>
              </a:rPr>
              <a:t>Structures and Composites Laboratory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82296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7" r:id="rId2"/>
    <p:sldLayoutId id="2147483852" r:id="rId3"/>
    <p:sldLayoutId id="2147483864" r:id="rId4"/>
    <p:sldLayoutId id="2147483854" r:id="rId5"/>
    <p:sldLayoutId id="214748386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ructure.stanford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0" y="1485496"/>
            <a:ext cx="9144000" cy="181114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dirty="0"/>
              <a:t>MESC Rivet Optimization</a:t>
            </a:r>
          </a:p>
          <a:p>
            <a:pPr marL="0" indent="0" algn="ctr">
              <a:buNone/>
            </a:pPr>
            <a:r>
              <a:rPr lang="en-US" sz="2000" dirty="0"/>
              <a:t>06/12/2019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0" y="4362253"/>
            <a:ext cx="9144000" cy="187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</a:rPr>
              <a:t>S</a:t>
            </a:r>
            <a:r>
              <a:rPr lang="en-US" sz="1800" dirty="0"/>
              <a:t>tructures </a:t>
            </a:r>
            <a:r>
              <a:rPr lang="en-US" sz="1800" dirty="0">
                <a:solidFill>
                  <a:schemeClr val="accent4"/>
                </a:solidFill>
              </a:rPr>
              <a:t>a</a:t>
            </a:r>
            <a:r>
              <a:rPr lang="en-US" sz="1800" dirty="0"/>
              <a:t>nd </a:t>
            </a:r>
            <a:r>
              <a:rPr lang="en-US" sz="1800" dirty="0">
                <a:solidFill>
                  <a:schemeClr val="accent4"/>
                </a:solidFill>
              </a:rPr>
              <a:t>C</a:t>
            </a:r>
            <a:r>
              <a:rPr lang="en-US" sz="1800" dirty="0"/>
              <a:t>omposites </a:t>
            </a:r>
            <a:r>
              <a:rPr lang="en-US" sz="1800" dirty="0">
                <a:solidFill>
                  <a:schemeClr val="accent4"/>
                </a:solidFill>
              </a:rPr>
              <a:t>L</a:t>
            </a:r>
            <a:r>
              <a:rPr lang="en-US" sz="1800" dirty="0"/>
              <a:t>aboratory (</a:t>
            </a:r>
            <a:r>
              <a:rPr lang="en-US" sz="1800" dirty="0">
                <a:solidFill>
                  <a:schemeClr val="accent4"/>
                </a:solidFill>
              </a:rPr>
              <a:t>SACL</a:t>
            </a:r>
            <a:r>
              <a:rPr lang="en-US" sz="1800" dirty="0"/>
              <a:t>)</a:t>
            </a:r>
          </a:p>
          <a:p>
            <a:pPr algn="ctr"/>
            <a:r>
              <a:rPr lang="en-US" sz="1800" dirty="0"/>
              <a:t>Department of Aeronautics and Astronautics</a:t>
            </a:r>
          </a:p>
          <a:p>
            <a:pPr algn="ctr"/>
            <a:r>
              <a:rPr lang="en-US" sz="1800" dirty="0"/>
              <a:t>Stanford University</a:t>
            </a:r>
          </a:p>
          <a:p>
            <a:pPr algn="ctr"/>
            <a:endParaRPr lang="en-US" sz="1000" dirty="0"/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Email: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Lpbrown@stanford.edu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Website: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http://structure.stanford.edu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053" y="3422317"/>
            <a:ext cx="73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n-US" i="1" dirty="0"/>
              <a:t>Liam Brown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7974" y="648866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44CC6-7915-4C4B-A568-CFE3A3C7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- Optimization</a:t>
            </a:r>
          </a:p>
        </p:txBody>
      </p:sp>
      <p:pic>
        <p:nvPicPr>
          <p:cNvPr id="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C4830-8F0C-6542-818C-89D1D7E3A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024" y="836712"/>
            <a:ext cx="7388352" cy="554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598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F5B00-A829-C543-A312-89C4E9FD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21656" cy="4525963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371C4D-C69C-DA40-A1AB-3CBB5ABD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- Design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AEB9453-AF09-3E43-9D69-082894AF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3" y="3482169"/>
            <a:ext cx="4024636" cy="2490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1BEEA-9AEB-F44A-8D39-30B7D8439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54" y="1134058"/>
            <a:ext cx="4024635" cy="2262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69A076-AC01-004D-B503-8384C68FEB43}"/>
                  </a:ext>
                </a:extLst>
              </p:cNvPr>
              <p:cNvSpPr txBox="1"/>
              <p:nvPr/>
            </p:nvSpPr>
            <p:spPr>
              <a:xfrm>
                <a:off x="4279889" y="913866"/>
                <a:ext cx="4680407" cy="584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dirty="0"/>
                  <a:t>Optimization result after 400 iterations:</a:t>
                </a:r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𝑟𝑖𝑣𝑒𝑡𝑠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sz="1600" dirty="0"/>
                  <a:t>Rivet 1: x = 76.801mm, y = 55.85mm, r = 5.96mm</a:t>
                </a:r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sz="1600" dirty="0"/>
                  <a:t>Rivet 2: x = 32.095mm, y = 54.64mm, r = 6.51mm</a:t>
                </a:r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dirty="0"/>
                  <a:t>Human Adjustment (rounding, symmetry):</a:t>
                </a:r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𝑟𝑖𝑣𝑒𝑡𝑠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sz="1600" dirty="0"/>
                  <a:t>Rivet 1: x = 76mm, y = 55mm, r = 6.3mm</a:t>
                </a:r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sz="1600" dirty="0"/>
                  <a:t>Rivet 2: x = 34mm, y = 55mm, r = 6.3mm</a:t>
                </a:r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dirty="0"/>
                  <a:t>Adjusted design performs nearly identically to the optimization result</a:t>
                </a:r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69A076-AC01-004D-B503-8384C68FE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89" y="913866"/>
                <a:ext cx="4680407" cy="5847755"/>
              </a:xfrm>
              <a:prstGeom prst="rect">
                <a:avLst/>
              </a:prstGeom>
              <a:blipFill>
                <a:blip r:embed="rId4"/>
                <a:stretch>
                  <a:fillRect l="-811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43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395FD700-D386-A240-A032-3BBB3D62EE59}"/>
              </a:ext>
            </a:extLst>
          </p:cNvPr>
          <p:cNvSpPr txBox="1">
            <a:spLocks/>
          </p:cNvSpPr>
          <p:nvPr/>
        </p:nvSpPr>
        <p:spPr>
          <a:xfrm>
            <a:off x="533400" y="0"/>
            <a:ext cx="8229600" cy="69269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9pPr>
          </a:lstStyle>
          <a:p>
            <a:endParaRPr lang="en-US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25C33-F5CE-7B48-B426-0AE3951CEA0E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229600" cy="69269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en-US" kern="0" dirty="0"/>
              <a:t> Preliminary Results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C953F-0BCA-4142-8CFF-F6359FD1C647}"/>
              </a:ext>
            </a:extLst>
          </p:cNvPr>
          <p:cNvSpPr txBox="1"/>
          <p:nvPr/>
        </p:nvSpPr>
        <p:spPr>
          <a:xfrm>
            <a:off x="533400" y="1124744"/>
            <a:ext cx="8229600" cy="92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Optimization procedure works and produces an optimized design in a realistic time frame</a:t>
            </a:r>
          </a:p>
          <a:p>
            <a:pPr marL="742950" lvl="1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Solution converges quickly while also exploring design space</a:t>
            </a:r>
          </a:p>
          <a:p>
            <a:pPr marL="742950" lvl="1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guarantee of global optimum since the problem is nonconvex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Optimized design makes sense, is manufacturable</a:t>
            </a:r>
          </a:p>
          <a:p>
            <a:pPr marL="742950" lvl="1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Once we decide on a design requirement and cell size, we can create an optimized cell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Easily add other design constraints, objectives</a:t>
            </a:r>
          </a:p>
          <a:p>
            <a:pPr marL="742950" lvl="1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we decide to take a new approach or have new requirements, the code is easily modified to produce optimal designs with respect to new parameters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1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9BB6A-D95D-8B41-8DDC-98936FDF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361"/>
            <a:ext cx="7783016" cy="4927278"/>
          </a:xfrm>
        </p:spPr>
        <p:txBody>
          <a:bodyPr/>
          <a:lstStyle/>
          <a:p>
            <a:r>
              <a:rPr lang="en-US" sz="2400" dirty="0"/>
              <a:t>Two potential paths for this project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Constructing a framework for MESC optimization that can be used in many scenarios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Optimizing specific cell configurations</a:t>
            </a:r>
          </a:p>
          <a:p>
            <a:pPr marL="400050"/>
            <a:r>
              <a:rPr lang="en-US" sz="2400" dirty="0"/>
              <a:t>If we take option 1, the goal will be to expand the code and allow for a wider variety of objectives, constraints, components</a:t>
            </a:r>
          </a:p>
          <a:p>
            <a:pPr marL="400050"/>
            <a:r>
              <a:rPr lang="en-US" sz="2400" dirty="0"/>
              <a:t>If we take option 2, we need to decide on very specific design targets and cell use cases</a:t>
            </a:r>
          </a:p>
          <a:p>
            <a:pPr marL="800100" lvl="1"/>
            <a:r>
              <a:rPr lang="en-US" sz="2000" dirty="0"/>
              <a:t>Current requirements / design constants are arbitrary and used only to show that the method works</a:t>
            </a:r>
          </a:p>
          <a:p>
            <a:pPr marL="800100" lvl="1"/>
            <a:r>
              <a:rPr lang="en-US" sz="2000" dirty="0"/>
              <a:t>Once we decide on a requirement / cell use case, we can produce a specific optimized cell design for production</a:t>
            </a:r>
          </a:p>
          <a:p>
            <a:pPr marL="800100" lvl="1"/>
            <a:endParaRPr lang="en-US" sz="2000" dirty="0"/>
          </a:p>
          <a:p>
            <a:pPr marL="800100" lvl="1"/>
            <a:endParaRPr lang="en-US" sz="2000" dirty="0"/>
          </a:p>
          <a:p>
            <a:pPr marL="800100"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DA5843-FC4C-3149-ADD5-1784D7C6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/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9266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D4CFC-18FC-784B-9DD4-3B078ABD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217444"/>
          </a:xfrm>
        </p:spPr>
        <p:txBody>
          <a:bodyPr/>
          <a:lstStyle/>
          <a:p>
            <a:r>
              <a:rPr lang="en-US" sz="2400" dirty="0"/>
              <a:t>Mesh convergence study recommended by David</a:t>
            </a:r>
          </a:p>
          <a:p>
            <a:pPr lvl="1"/>
            <a:r>
              <a:rPr lang="en-US" sz="2000" dirty="0"/>
              <a:t>Anthony said he has attempted this but could not converge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D59651-319F-C144-A2DE-54741525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/ Recommendations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191EEB1-9B14-8E45-98A3-19668CA0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49" y="1880828"/>
            <a:ext cx="3340151" cy="3096344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40D11F0-D108-7B44-A8A6-6694F4B2CD4C}"/>
              </a:ext>
            </a:extLst>
          </p:cNvPr>
          <p:cNvSpPr txBox="1">
            <a:spLocks/>
          </p:cNvSpPr>
          <p:nvPr/>
        </p:nvSpPr>
        <p:spPr bwMode="auto">
          <a:xfrm>
            <a:off x="450105" y="1916832"/>
            <a:ext cx="4896544" cy="521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If we go with option 1, part of the work can be constructing Pareto Frontiers</a:t>
            </a:r>
          </a:p>
          <a:p>
            <a:pPr lvl="1"/>
            <a:r>
              <a:rPr lang="en-US" sz="2000" kern="0" dirty="0"/>
              <a:t>Parametric study between two design parameters</a:t>
            </a:r>
          </a:p>
          <a:p>
            <a:pPr lvl="1"/>
            <a:r>
              <a:rPr lang="en-US" sz="2000" kern="0" dirty="0"/>
              <a:t>Could be a tradeoff between electrical capacity, stiffness for optimized design</a:t>
            </a:r>
          </a:p>
          <a:p>
            <a:endParaRPr lang="en-US" sz="2400" kern="0" dirty="0"/>
          </a:p>
          <a:p>
            <a:pPr lvl="1"/>
            <a:endParaRPr lang="en-US" kern="0" dirty="0"/>
          </a:p>
          <a:p>
            <a:endParaRPr lang="en-US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C583A-E5F2-B442-A2F7-52D92EA8F3EF}"/>
              </a:ext>
            </a:extLst>
          </p:cNvPr>
          <p:cNvSpPr/>
          <p:nvPr/>
        </p:nvSpPr>
        <p:spPr>
          <a:xfrm>
            <a:off x="5703097" y="5033110"/>
            <a:ext cx="2983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</a:rPr>
              <a:t>Kochenderfer</a:t>
            </a:r>
            <a:r>
              <a:rPr lang="en-US" sz="1200" dirty="0">
                <a:latin typeface="Arial" panose="020B0604020202020204" pitchFamily="34" charset="0"/>
              </a:rPr>
              <a:t>, M. J., and Wheeler, T. A.,</a:t>
            </a:r>
          </a:p>
          <a:p>
            <a:r>
              <a:rPr lang="en-US" sz="1200" i="1" dirty="0">
                <a:latin typeface="Arial" panose="020B0604020202020204" pitchFamily="34" charset="0"/>
              </a:rPr>
              <a:t>Algorithms for Optimization</a:t>
            </a:r>
            <a:r>
              <a:rPr lang="en-US" sz="1200" dirty="0">
                <a:latin typeface="Arial" panose="020B0604020202020204" pitchFamily="34" charset="0"/>
              </a:rPr>
              <a:t>, The MIT Press, 2019</a:t>
            </a:r>
            <a:endParaRPr lang="en-US" sz="12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850A0FC-167E-F340-A6B6-26BEEE560C96}"/>
              </a:ext>
            </a:extLst>
          </p:cNvPr>
          <p:cNvSpPr txBox="1">
            <a:spLocks/>
          </p:cNvSpPr>
          <p:nvPr/>
        </p:nvSpPr>
        <p:spPr>
          <a:xfrm>
            <a:off x="533400" y="72008"/>
            <a:ext cx="8229600" cy="69269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en-US" kern="0" dirty="0"/>
              <a:t>Introduction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0D1C989-4EE3-5A4E-8D52-1C74195E2F35}"/>
              </a:ext>
            </a:extLst>
          </p:cNvPr>
          <p:cNvSpPr txBox="1">
            <a:spLocks/>
          </p:cNvSpPr>
          <p:nvPr/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Tradeoff between battery stiffness, energy density in MESC cell design </a:t>
            </a:r>
          </a:p>
          <a:p>
            <a:pPr lvl="1"/>
            <a:r>
              <a:rPr lang="en-US" sz="1800" kern="0" dirty="0"/>
              <a:t>We know adding rivets / increasing rivet diameter will increase mechanical stiffness</a:t>
            </a:r>
          </a:p>
          <a:p>
            <a:pPr lvl="1"/>
            <a:r>
              <a:rPr lang="en-US" sz="1800" kern="0" dirty="0"/>
              <a:t>How do we add them most efficiently (least reduction in energy capacity to achieve a desired stiffness)?</a:t>
            </a:r>
          </a:p>
          <a:p>
            <a:r>
              <a:rPr lang="en-US" sz="2000" kern="0" dirty="0"/>
              <a:t>Extension of Anthony </a:t>
            </a:r>
            <a:r>
              <a:rPr lang="en-US" sz="2000" kern="0" dirty="0" err="1"/>
              <a:t>Bombiks</a:t>
            </a:r>
            <a:r>
              <a:rPr lang="en-US" sz="2000" kern="0" dirty="0"/>
              <a:t> work</a:t>
            </a:r>
          </a:p>
          <a:p>
            <a:pPr lvl="1"/>
            <a:r>
              <a:rPr lang="en-US" sz="1800" kern="0" dirty="0"/>
              <a:t>This investigated only grid based rivet schemes with a constant polymer volume rather than using arbitrary layout, optimization and varying polymer volume</a:t>
            </a:r>
          </a:p>
          <a:p>
            <a:r>
              <a:rPr lang="en-US" sz="2000" kern="0" dirty="0"/>
              <a:t>Goal: Use optimization techniques to determine optimal layout design for an MESC cell</a:t>
            </a:r>
          </a:p>
          <a:p>
            <a:r>
              <a:rPr lang="en-US" sz="2000" kern="0" dirty="0"/>
              <a:t>Methodology: Perform zero-order optimization in Python using a dynamic FEM (Abaqus) to act as function evaluations</a:t>
            </a:r>
            <a:endParaRPr lang="en-US" sz="1600" kern="0" dirty="0"/>
          </a:p>
          <a:p>
            <a:pPr marL="457200" lvl="1" indent="0">
              <a:buFontTx/>
              <a:buNone/>
            </a:pPr>
            <a:endParaRPr lang="en-US" sz="1400" kern="0" dirty="0"/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71920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395FD700-D386-A240-A032-3BBB3D62EE59}"/>
              </a:ext>
            </a:extLst>
          </p:cNvPr>
          <p:cNvSpPr txBox="1">
            <a:spLocks/>
          </p:cNvSpPr>
          <p:nvPr/>
        </p:nvSpPr>
        <p:spPr>
          <a:xfrm>
            <a:off x="533400" y="72008"/>
            <a:ext cx="8229600" cy="69269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en-US" kern="0" dirty="0"/>
              <a:t>Problem Statement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585A9E0-3781-AD4E-BF27-3A8C4C8D2233}"/>
              </a:ext>
            </a:extLst>
          </p:cNvPr>
          <p:cNvSpPr txBox="1">
            <a:spLocks/>
          </p:cNvSpPr>
          <p:nvPr/>
        </p:nvSpPr>
        <p:spPr>
          <a:xfrm>
            <a:off x="457200" y="1166018"/>
            <a:ext cx="807524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Optimize a single MESC cell by determining the optimal configuration of internal polymer rivets to exhibit a certain stiffness while maximizing its electrical capacity</a:t>
            </a:r>
          </a:p>
          <a:p>
            <a:r>
              <a:rPr lang="en-US" sz="2400" kern="0" dirty="0"/>
              <a:t>To do this, we solve a constrained optimization problem</a:t>
            </a:r>
          </a:p>
          <a:p>
            <a:pPr lvl="1"/>
            <a:r>
              <a:rPr lang="en-US" sz="2000" kern="0" dirty="0"/>
              <a:t>Design constants are cell dimensions, face sheets, frame width</a:t>
            </a:r>
          </a:p>
          <a:p>
            <a:pPr lvl="1"/>
            <a:r>
              <a:rPr lang="en-US" sz="2000" kern="0" dirty="0"/>
              <a:t>Design variables are number of rivets, their location, and their size</a:t>
            </a:r>
          </a:p>
          <a:p>
            <a:pPr lvl="1"/>
            <a:r>
              <a:rPr lang="en-US" sz="2000" kern="0" dirty="0"/>
              <a:t>Design constraints include rivet clearance and minimum stiffness</a:t>
            </a:r>
          </a:p>
          <a:p>
            <a:pPr lvl="1"/>
            <a:r>
              <a:rPr lang="en-US" sz="2000" kern="0" dirty="0"/>
              <a:t>Design objective is to maximize the energy capacity</a:t>
            </a:r>
          </a:p>
        </p:txBody>
      </p:sp>
    </p:spTree>
    <p:extLst>
      <p:ext uri="{BB962C8B-B14F-4D97-AF65-F5344CB8AC3E}">
        <p14:creationId xmlns:p14="http://schemas.microsoft.com/office/powerpoint/2010/main" val="38599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598458-3C5A-4F0C-9CBA-24D3195D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92696"/>
          </a:xfrm>
        </p:spPr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0EFAB-BFFB-48DA-B1E4-B3ADF110BAD4}"/>
              </a:ext>
            </a:extLst>
          </p:cNvPr>
          <p:cNvSpPr txBox="1"/>
          <p:nvPr/>
        </p:nvSpPr>
        <p:spPr>
          <a:xfrm>
            <a:off x="374651" y="4246566"/>
            <a:ext cx="4273549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b="1" dirty="0"/>
              <a:t>Design Constants: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Cell dimensions (110mm x 110mm)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width (10mm)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Face sheet design ([0/90/90/0])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Core thickness (5mm)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A2DCD-9ED1-45B0-9B72-FAF66E991A88}"/>
                  </a:ext>
                </a:extLst>
              </p:cNvPr>
              <p:cNvSpPr txBox="1"/>
              <p:nvPr/>
            </p:nvSpPr>
            <p:spPr>
              <a:xfrm>
                <a:off x="4360168" y="1127265"/>
                <a:ext cx="4273549" cy="336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b="1" dirty="0"/>
                  <a:t>Constraints: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Mechanical core stiffness G ≥ 30MPa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Rivet clearance ≥ 3mm</a:t>
                </a:r>
              </a:p>
              <a:p>
                <a:pPr marL="742950" lvl="1" indent="-28575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Distance between any other rivet, polymer frame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Allows the design space to be defined</a:t>
                </a:r>
              </a:p>
              <a:p>
                <a:pPr marL="742950" lvl="1" indent="-28575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Allocate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rivets but only construct the first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A2DCD-9ED1-45B0-9B72-FAF66E99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168" y="1127265"/>
                <a:ext cx="4273549" cy="3362459"/>
              </a:xfrm>
              <a:prstGeom prst="rect">
                <a:avLst/>
              </a:prstGeom>
              <a:blipFill>
                <a:blip r:embed="rId2"/>
                <a:stretch>
                  <a:fillRect l="-888" t="-752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4799E82-38E3-4EDA-A680-0F3FCB10E19C}"/>
              </a:ext>
            </a:extLst>
          </p:cNvPr>
          <p:cNvSpPr txBox="1"/>
          <p:nvPr/>
        </p:nvSpPr>
        <p:spPr>
          <a:xfrm>
            <a:off x="298451" y="1128131"/>
            <a:ext cx="4273549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b="1" dirty="0"/>
              <a:t>Objective: </a:t>
            </a:r>
            <a:r>
              <a:rPr lang="en-US" dirty="0"/>
              <a:t>Maximize Energy Density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	    (Maximize battery volume)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583C3-0F72-485C-962B-069D38DF6B40}"/>
                  </a:ext>
                </a:extLst>
              </p:cNvPr>
              <p:cNvSpPr txBox="1"/>
              <p:nvPr/>
            </p:nvSpPr>
            <p:spPr>
              <a:xfrm>
                <a:off x="298449" y="1498329"/>
                <a:ext cx="42735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endParaRPr lang="en-US" b="1" dirty="0"/>
              </a:p>
              <a:p>
                <a:pPr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US" b="1" dirty="0"/>
                  <a:t>Variables: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Number of rivets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85750" indent="-28575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Locations of n rivets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spcBef>
                    <a:spcPts val="3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Radius of n rivets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583C3-0F72-485C-962B-069D38DF6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9" y="1498329"/>
                <a:ext cx="4273549" cy="1938992"/>
              </a:xfrm>
              <a:prstGeom prst="rect">
                <a:avLst/>
              </a:prstGeom>
              <a:blipFill>
                <a:blip r:embed="rId3"/>
                <a:stretch>
                  <a:fillRect l="-888" b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547E8B8-B9EC-434C-A83C-36DB611B8D86}"/>
              </a:ext>
            </a:extLst>
          </p:cNvPr>
          <p:cNvSpPr txBox="1"/>
          <p:nvPr/>
        </p:nvSpPr>
        <p:spPr>
          <a:xfrm>
            <a:off x="4360168" y="4170333"/>
            <a:ext cx="427354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b="1" dirty="0"/>
              <a:t>Potential Constraints, Objectives (not currently included):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Maximum strain, stress on the battery / polymer / face sheet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Thermal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75658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6113DC-3726-CD43-AEA9-7DBF72197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048" y="548680"/>
                <a:ext cx="5706087" cy="495674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Since the problem will be solved using numerical methods (Abaqus), we cannot compute gradient information and need to use direct methods to optimize</a:t>
                </a:r>
              </a:p>
              <a:p>
                <a:pPr lvl="1"/>
                <a:r>
                  <a:rPr lang="en-US" sz="1400" dirty="0" err="1"/>
                  <a:t>Nelder</a:t>
                </a:r>
                <a:r>
                  <a:rPr lang="en-US" sz="1400" dirty="0"/>
                  <a:t>-Mead is an unconstrained optimization method that uses a simplex to search the space</a:t>
                </a:r>
              </a:p>
              <a:p>
                <a:pPr lvl="1"/>
                <a:r>
                  <a:rPr lang="en-US" sz="1400" dirty="0"/>
                  <a:t>Simplex 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 dirty="0"/>
                  <a:t> design points, evaluates them all, adjusts design points based on observation of objective function value</a:t>
                </a:r>
              </a:p>
              <a:p>
                <a:r>
                  <a:rPr lang="en-US" sz="1800" dirty="0"/>
                  <a:t>We need to transform into an unconstrained optimization to use the direct method, do this using constraint penalties</a:t>
                </a:r>
              </a:p>
              <a:p>
                <a:pPr lvl="1"/>
                <a:r>
                  <a:rPr lang="en-US" sz="1400" dirty="0"/>
                  <a:t>Define all constraints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400" dirty="0"/>
                  <a:t>Augment objective to penalize violation of the constraints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800" dirty="0"/>
                  <a:t>Problem has many local minima, want to try our best to find global optimum</a:t>
                </a:r>
              </a:p>
              <a:p>
                <a:pPr lvl="1"/>
                <a:r>
                  <a:rPr lang="en-US" sz="1400" dirty="0"/>
                  <a:t>Randomly reinitialize the simplex but retain best point to escape these local minima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6113DC-3726-CD43-AEA9-7DBF72197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48" y="548680"/>
                <a:ext cx="5706087" cy="4956743"/>
              </a:xfrm>
              <a:blipFill>
                <a:blip r:embed="rId2"/>
                <a:stretch>
                  <a:fillRect l="-667" r="-1333" b="-1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FD8E84-07F8-4F4B-9FC7-9911EECF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C9A0-12C2-3D4F-82FB-955ED700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75" y="1347893"/>
            <a:ext cx="3375876" cy="27291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BFFCA4-F3B5-C049-A8BA-35CC0601FC74}"/>
              </a:ext>
            </a:extLst>
          </p:cNvPr>
          <p:cNvSpPr/>
          <p:nvPr/>
        </p:nvSpPr>
        <p:spPr>
          <a:xfrm>
            <a:off x="5940152" y="3753906"/>
            <a:ext cx="309634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</a:rPr>
              <a:t>Nelder</a:t>
            </a:r>
            <a:r>
              <a:rPr lang="en-US" sz="1400" dirty="0">
                <a:latin typeface="Arial" panose="020B0604020202020204" pitchFamily="34" charset="0"/>
              </a:rPr>
              <a:t> – Mead Simplex direct optimization method visualized on a two dimensional problem. 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D5F4B4-04EB-7342-8BCA-9D6BEBC19C6C}"/>
              </a:ext>
            </a:extLst>
          </p:cNvPr>
          <p:cNvSpPr/>
          <p:nvPr/>
        </p:nvSpPr>
        <p:spPr>
          <a:xfrm>
            <a:off x="5940152" y="4509120"/>
            <a:ext cx="2667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</a:rPr>
              <a:t>Kochenderfer</a:t>
            </a:r>
            <a:r>
              <a:rPr lang="en-US" sz="1200" dirty="0">
                <a:latin typeface="Arial" panose="020B0604020202020204" pitchFamily="34" charset="0"/>
              </a:rPr>
              <a:t>, M. J., and Wheeler, T. A.,</a:t>
            </a:r>
          </a:p>
          <a:p>
            <a:r>
              <a:rPr lang="en-US" sz="1200" i="1" dirty="0">
                <a:latin typeface="Arial" panose="020B0604020202020204" pitchFamily="34" charset="0"/>
              </a:rPr>
              <a:t>Algorithms for Optimization</a:t>
            </a:r>
            <a:r>
              <a:rPr lang="en-US" sz="1200" dirty="0">
                <a:latin typeface="Arial" panose="020B0604020202020204" pitchFamily="34" charset="0"/>
              </a:rPr>
              <a:t>, The MIT Press, 2019</a:t>
            </a:r>
            <a:endParaRPr lang="en-US" sz="12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4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598458-3C5A-4F0C-9CBA-24D3195D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92696"/>
          </a:xfrm>
        </p:spPr>
        <p:txBody>
          <a:bodyPr/>
          <a:lstStyle/>
          <a:p>
            <a:r>
              <a:rPr lang="en-US" dirty="0"/>
              <a:t>Optimization Procedure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34356E-37F3-8E4A-A092-60494351DB61}"/>
              </a:ext>
            </a:extLst>
          </p:cNvPr>
          <p:cNvSpPr txBox="1"/>
          <p:nvPr/>
        </p:nvSpPr>
        <p:spPr>
          <a:xfrm>
            <a:off x="381000" y="1340768"/>
            <a:ext cx="622274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0. Determine initial design simplex, objective function, constraints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AutoNum type="arabicPeriod"/>
            </a:pPr>
            <a:r>
              <a:rPr lang="en-US" dirty="0"/>
              <a:t>Select design point to be analyzed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AutoNum type="arabicPeriod"/>
            </a:pPr>
            <a:r>
              <a:rPr lang="en-US" dirty="0"/>
              <a:t>Call Abaqus with python script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3. Run simulation on design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4. Extract results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5. Evaluate and record design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    (Compute G, battery volume)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6. Adjust simplex based on evaluation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7. Randomly reinitialize all but the best points in the simplex</a:t>
            </a:r>
          </a:p>
        </p:txBody>
      </p:sp>
      <p:pic>
        <p:nvPicPr>
          <p:cNvPr id="29" name="Picture 28" descr="Python (programming language) - Wikipedia, the free encyclopedia">
            <a:extLst>
              <a:ext uri="{FF2B5EF4-FFF2-40B4-BE49-F238E27FC236}">
                <a16:creationId xmlns:a16="http://schemas.microsoft.com/office/drawing/2014/main" id="{E2548135-7B77-4E42-9C36-964BB96FF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71" y="2183650"/>
            <a:ext cx="2067891" cy="612509"/>
          </a:xfrm>
          <a:prstGeom prst="rect">
            <a:avLst/>
          </a:prstGeom>
        </p:spPr>
      </p:pic>
      <p:pic>
        <p:nvPicPr>
          <p:cNvPr id="30" name="Picture 29" descr="Abaqus Logo">
            <a:extLst>
              <a:ext uri="{FF2B5EF4-FFF2-40B4-BE49-F238E27FC236}">
                <a16:creationId xmlns:a16="http://schemas.microsoft.com/office/drawing/2014/main" id="{330ABF80-95CF-E74C-816C-F21F0713F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67" y="3270782"/>
            <a:ext cx="2844800" cy="7239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4751CB6-77AD-2345-92AD-83C6B87B6D21}"/>
              </a:ext>
            </a:extLst>
          </p:cNvPr>
          <p:cNvSpPr/>
          <p:nvPr/>
        </p:nvSpPr>
        <p:spPr bwMode="auto">
          <a:xfrm>
            <a:off x="381000" y="3137977"/>
            <a:ext cx="6058568" cy="87746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5AE18F-81D3-DB43-B679-76574B0076DB}"/>
              </a:ext>
            </a:extLst>
          </p:cNvPr>
          <p:cNvSpPr/>
          <p:nvPr/>
        </p:nvSpPr>
        <p:spPr bwMode="auto">
          <a:xfrm>
            <a:off x="381001" y="1904372"/>
            <a:ext cx="6058562" cy="94432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E6F7-B2CB-2C40-8028-73B32D5E97F0}"/>
              </a:ext>
            </a:extLst>
          </p:cNvPr>
          <p:cNvSpPr/>
          <p:nvPr/>
        </p:nvSpPr>
        <p:spPr bwMode="auto">
          <a:xfrm>
            <a:off x="381000" y="4357263"/>
            <a:ext cx="6058564" cy="177844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38A98F-CD4A-1149-9B61-65EA8C4FE23E}"/>
              </a:ext>
            </a:extLst>
          </p:cNvPr>
          <p:cNvCxnSpPr>
            <a:cxnSpLocks/>
          </p:cNvCxnSpPr>
          <p:nvPr/>
        </p:nvCxnSpPr>
        <p:spPr bwMode="auto">
          <a:xfrm>
            <a:off x="4211960" y="2848698"/>
            <a:ext cx="0" cy="2892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0A9DD7-0CFA-3342-AE4A-A839FD10C734}"/>
              </a:ext>
            </a:extLst>
          </p:cNvPr>
          <p:cNvCxnSpPr>
            <a:cxnSpLocks/>
            <a:stCxn id="33" idx="1"/>
          </p:cNvCxnSpPr>
          <p:nvPr/>
        </p:nvCxnSpPr>
        <p:spPr bwMode="auto">
          <a:xfrm flipH="1">
            <a:off x="179510" y="5246487"/>
            <a:ext cx="201490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3CA437-A5E4-9C47-8968-86770A9E642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9510" y="2489906"/>
            <a:ext cx="0" cy="2756581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F8D601-B3DD-1F4E-AC1E-5429F6FBFA00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179510" y="2376535"/>
            <a:ext cx="201491" cy="1133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519BA2-3614-D64F-9B90-0A1045A9EC2D}"/>
              </a:ext>
            </a:extLst>
          </p:cNvPr>
          <p:cNvCxnSpPr>
            <a:cxnSpLocks/>
          </p:cNvCxnSpPr>
          <p:nvPr/>
        </p:nvCxnSpPr>
        <p:spPr bwMode="auto">
          <a:xfrm>
            <a:off x="4211960" y="4005064"/>
            <a:ext cx="0" cy="352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Python (programming language) - Wikipedia, the free encyclopedia">
            <a:extLst>
              <a:ext uri="{FF2B5EF4-FFF2-40B4-BE49-F238E27FC236}">
                <a16:creationId xmlns:a16="http://schemas.microsoft.com/office/drawing/2014/main" id="{F245E702-49D0-2449-BEB3-0C48D6ED52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512446"/>
            <a:ext cx="2067891" cy="612509"/>
          </a:xfrm>
          <a:prstGeom prst="rect">
            <a:avLst/>
          </a:prstGeom>
        </p:spPr>
      </p:pic>
      <p:pic>
        <p:nvPicPr>
          <p:cNvPr id="9" name="Picture 8" descr="A picture containing sky, table, furniture&#10;&#10;Description automatically generated">
            <a:extLst>
              <a:ext uri="{FF2B5EF4-FFF2-40B4-BE49-F238E27FC236}">
                <a16:creationId xmlns:a16="http://schemas.microsoft.com/office/drawing/2014/main" id="{E9D61BB0-5D8A-3A44-98DB-4222ED768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55" y="2996952"/>
            <a:ext cx="2014014" cy="124293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DF1737-1148-5746-B405-64AA65985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57" y="1484784"/>
            <a:ext cx="2021981" cy="138072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13CF43-6203-C840-910A-9039C4BE6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46" y="4391264"/>
            <a:ext cx="2067892" cy="19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9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F30199-505B-C942-8E36-721A2FB0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929412"/>
          </a:xfrm>
        </p:spPr>
        <p:txBody>
          <a:bodyPr/>
          <a:lstStyle/>
          <a:p>
            <a:r>
              <a:rPr lang="en-US" sz="2400" dirty="0"/>
              <a:t>Extract relevant values from the model once it has run (battery volume, deflection)</a:t>
            </a:r>
          </a:p>
          <a:p>
            <a:r>
              <a:rPr lang="en-US" sz="2400" dirty="0"/>
              <a:t>From the deflection, we can back calculate the homogenized shear stiffness of the core</a:t>
            </a:r>
          </a:p>
          <a:p>
            <a:r>
              <a:rPr lang="en-US" sz="2400" dirty="0"/>
              <a:t>Currently using simple sandwich theory, can improve prediction by switching to advanced sandwich theory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A4981-E01E-4442-B295-082AA75A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Analysis 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7EFBCA-419C-4446-9E22-4F2DD18801F5}"/>
                  </a:ext>
                </a:extLst>
              </p:cNvPr>
              <p:cNvSpPr/>
              <p:nvPr/>
            </p:nvSpPr>
            <p:spPr>
              <a:xfrm>
                <a:off x="2283134" y="4005064"/>
                <a:ext cx="4577732" cy="957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48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𝑃𝐿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𝐺𝐴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7EFBCA-419C-4446-9E22-4F2DD1880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34" y="4005064"/>
                <a:ext cx="4577732" cy="957121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05E5ED-CFFD-874C-A2B0-AE5C167DD111}"/>
              </a:ext>
            </a:extLst>
          </p:cNvPr>
          <p:cNvSpPr txBox="1"/>
          <p:nvPr/>
        </p:nvSpPr>
        <p:spPr>
          <a:xfrm>
            <a:off x="3052984" y="5532797"/>
            <a:ext cx="276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Predicted bending stiffness of entire cross 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29ABB-3C44-F447-8CE9-D43A825BD507}"/>
              </a:ext>
            </a:extLst>
          </p:cNvPr>
          <p:cNvSpPr txBox="1"/>
          <p:nvPr/>
        </p:nvSpPr>
        <p:spPr>
          <a:xfrm>
            <a:off x="6481440" y="546624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Homogenized shear modulus of core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1E1D3B-6AD3-3D44-A497-64C33D1972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96136" y="4992929"/>
            <a:ext cx="685304" cy="4733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AC20BB-362F-A34D-AF2E-CEFEAFCE0A2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27984" y="4992929"/>
            <a:ext cx="291976" cy="4733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54AF8A-3809-3B4F-A551-5881D44A55CA}"/>
              </a:ext>
            </a:extLst>
          </p:cNvPr>
          <p:cNvSpPr txBox="1"/>
          <p:nvPr/>
        </p:nvSpPr>
        <p:spPr>
          <a:xfrm>
            <a:off x="559147" y="424471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Deflection from simulation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CD0903-2DCD-4543-874C-A3AEC776333A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>
            <a:off x="2503363" y="4567883"/>
            <a:ext cx="41701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395FD700-D386-A240-A032-3BBB3D62EE59}"/>
              </a:ext>
            </a:extLst>
          </p:cNvPr>
          <p:cNvSpPr txBox="1">
            <a:spLocks/>
          </p:cNvSpPr>
          <p:nvPr/>
        </p:nvSpPr>
        <p:spPr>
          <a:xfrm>
            <a:off x="533400" y="72008"/>
            <a:ext cx="8229600" cy="69269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charset="0"/>
              </a:defRPr>
            </a:lvl9pPr>
          </a:lstStyle>
          <a:p>
            <a:r>
              <a:rPr lang="en-US" kern="0" dirty="0"/>
              <a:t>Preliminary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1">
                <a:extLst>
                  <a:ext uri="{FF2B5EF4-FFF2-40B4-BE49-F238E27FC236}">
                    <a16:creationId xmlns:a16="http://schemas.microsoft.com/office/drawing/2014/main" id="{BD66E989-086D-E24F-BF16-B524A10A32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691" y="860823"/>
                <a:ext cx="3833880" cy="29523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»"/>
                  <a:tabLst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000" kern="0" dirty="0"/>
                  <a:t>Design Input Parameters</a:t>
                </a:r>
              </a:p>
              <a:p>
                <a:pPr marL="0" indent="0">
                  <a:buFontTx/>
                  <a:buNone/>
                </a:pPr>
                <a:endParaRPr lang="en-US" sz="2000" kern="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𝑓𝑟𝑎𝑚𝑒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𝑎𝑐𝑒𝑠h𝑒𝑒𝑡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[0  90 90 0]</m:t>
                      </m:r>
                    </m:oMath>
                  </m:oMathPara>
                </a14:m>
                <a:endParaRPr lang="en-US" sz="20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sz="2000" kern="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FontTx/>
                  <a:buNone/>
                </a:pPr>
                <a:endParaRPr lang="en-US" sz="1800" kern="0" dirty="0"/>
              </a:p>
              <a:p>
                <a:pPr marL="0" indent="0">
                  <a:buFontTx/>
                  <a:buNone/>
                </a:pPr>
                <a:endParaRPr lang="en-US" sz="1800" kern="0" dirty="0"/>
              </a:p>
              <a:p>
                <a:pPr marL="0" indent="0">
                  <a:buFontTx/>
                  <a:buNone/>
                </a:pPr>
                <a:endParaRPr lang="en-US" sz="1800" kern="0" dirty="0"/>
              </a:p>
              <a:p>
                <a:pPr marL="0" indent="0">
                  <a:buFontTx/>
                  <a:buNone/>
                </a:pPr>
                <a:endParaRPr lang="en-US" sz="1800" kern="0" dirty="0"/>
              </a:p>
            </p:txBody>
          </p:sp>
        </mc:Choice>
        <mc:Fallback xmlns="">
          <p:sp>
            <p:nvSpPr>
              <p:cNvPr id="3" name="Content Placeholder 1">
                <a:extLst>
                  <a:ext uri="{FF2B5EF4-FFF2-40B4-BE49-F238E27FC236}">
                    <a16:creationId xmlns:a16="http://schemas.microsoft.com/office/drawing/2014/main" id="{BD66E989-086D-E24F-BF16-B524A10A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1" y="860823"/>
                <a:ext cx="3833880" cy="2952328"/>
              </a:xfrm>
              <a:prstGeom prst="rect">
                <a:avLst/>
              </a:prstGeom>
              <a:blipFill>
                <a:blip r:embed="rId2"/>
                <a:stretch>
                  <a:fillRect l="-1320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188374F-D6B1-2F4F-9CD0-D582121643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844749"/>
                <a:ext cx="3833880" cy="29523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»"/>
                  <a:tabLst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000" kern="0" dirty="0"/>
                  <a:t>Optimization Input Parameters</a:t>
                </a:r>
              </a:p>
              <a:p>
                <a:pPr marL="0" indent="0">
                  <a:buFontTx/>
                  <a:buNone/>
                </a:pPr>
                <a:endParaRPr lang="en-US" sz="18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kern="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2000" kern="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𝑟𝑒𝑠𝑡𝑎𝑟𝑡𝑠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𝑐𝑜𝑛𝑠𝑡𝑟𝑎𝑖𝑛𝑡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kern="0" dirty="0"/>
              </a:p>
              <a:p>
                <a:pPr marL="0" indent="0">
                  <a:buFontTx/>
                  <a:buNone/>
                </a:pPr>
                <a:endParaRPr lang="en-US" sz="1800" kern="0" dirty="0"/>
              </a:p>
              <a:p>
                <a:pPr marL="0" indent="0">
                  <a:buFontTx/>
                  <a:buNone/>
                </a:pPr>
                <a:endParaRPr lang="en-US" sz="1800" kern="0" dirty="0"/>
              </a:p>
              <a:p>
                <a:pPr marL="0" indent="0">
                  <a:buFontTx/>
                  <a:buNone/>
                </a:pPr>
                <a:endParaRPr lang="en-US" sz="1800" kern="0" dirty="0"/>
              </a:p>
              <a:p>
                <a:pPr marL="0" indent="0">
                  <a:buFontTx/>
                  <a:buNone/>
                </a:pPr>
                <a:endParaRPr lang="en-US" sz="1800" kern="0" dirty="0"/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188374F-D6B1-2F4F-9CD0-D5821216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844749"/>
                <a:ext cx="3833880" cy="2952328"/>
              </a:xfrm>
              <a:prstGeom prst="rect">
                <a:avLst/>
              </a:prstGeom>
              <a:blipFill>
                <a:blip r:embed="rId3"/>
                <a:stretch>
                  <a:fillRect l="-1656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7049D8F-CDF4-674E-A942-17EC6974A992}"/>
              </a:ext>
            </a:extLst>
          </p:cNvPr>
          <p:cNvSpPr txBox="1">
            <a:spLocks/>
          </p:cNvSpPr>
          <p:nvPr/>
        </p:nvSpPr>
        <p:spPr>
          <a:xfrm>
            <a:off x="281261" y="3797077"/>
            <a:ext cx="8229600" cy="2952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These input parameters were used to prove the functionality of the method</a:t>
            </a:r>
          </a:p>
          <a:p>
            <a:r>
              <a:rPr lang="en-US" sz="2000" dirty="0"/>
              <a:t>They do not represent a cell that should necessarily be constructed or has a use case</a:t>
            </a:r>
          </a:p>
          <a:p>
            <a:r>
              <a:rPr lang="en-US" sz="2000" dirty="0"/>
              <a:t>To come up with an optimized cell for manufacturing, we need to carefully define the requirements of the system before optimization</a:t>
            </a:r>
          </a:p>
          <a:p>
            <a:pPr marL="0" indent="0">
              <a:buFontTx/>
              <a:buNone/>
            </a:pPr>
            <a:endParaRPr lang="en-US" sz="1800" kern="0" dirty="0"/>
          </a:p>
          <a:p>
            <a:pPr marL="0" indent="0">
              <a:buFontTx/>
              <a:buNone/>
            </a:pPr>
            <a:endParaRPr lang="en-US" sz="1800" kern="0" dirty="0"/>
          </a:p>
          <a:p>
            <a:pPr marL="0" indent="0">
              <a:buFontTx/>
              <a:buNone/>
            </a:pPr>
            <a:endParaRPr lang="en-US" sz="1800" kern="0" dirty="0"/>
          </a:p>
          <a:p>
            <a:pPr marL="0" indent="0">
              <a:buFontTx/>
              <a:buNone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2762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F6A406D-A3FA-B748-A68B-F458B226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- Optimization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FA7572-B580-AC46-BF2D-99EEEBC75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9" y="836712"/>
            <a:ext cx="7392821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6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OTIS@C02LNWWGFH0T3PP7" val="5252"/>
  <p:tag name="DEFAULTDISPLAYSOURCE" val="\documentclass{slides}&#10;&#10;\pagestyle{empty}&#10;&#10;\begin{document}&#10;&#10;&#10;\end{document}"/>
  <p:tag name="EMBEDFONTS" val="0"/>
</p:tagLst>
</file>

<file path=ppt/theme/theme1.xml><?xml version="1.0" encoding="utf-8"?>
<a:theme xmlns:a="http://schemas.openxmlformats.org/drawingml/2006/main" name="SACL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8C1515"/>
      </a:accent4>
      <a:accent5>
        <a:srgbClr val="DAEDEF"/>
      </a:accent5>
      <a:accent6>
        <a:srgbClr val="2D2D8A"/>
      </a:accent6>
      <a:hlink>
        <a:srgbClr val="2D2D8A"/>
      </a:hlink>
      <a:folHlink>
        <a:srgbClr val="C00000"/>
      </a:folHlink>
    </a:clrScheme>
    <a:fontScheme name="SACL Template Aug 28 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spcAft>
            <a:spcPts val="600"/>
          </a:spcAft>
          <a:defRPr dirty="0" smtClean="0"/>
        </a:defPPr>
      </a:lstStyle>
    </a:txDef>
  </a:objectDefaults>
  <a:extraClrSchemeLst>
    <a:extraClrScheme>
      <a:clrScheme name="SACL Template Aug 28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CL Template Aug 28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CL Template Aug 28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CL Template Aug 28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CL Template Aug 28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CL Template Aug 28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CL Template Aug 28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CL Template Aug 28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CL Template Aug 28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CL Template Aug 28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CL Template Aug 28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CL Template Aug 28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SACL</Template>
  <TotalTime>49648</TotalTime>
  <Words>1118</Words>
  <Application>Microsoft Macintosh PowerPoint</Application>
  <PresentationFormat>On-screen Show (4:3)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SACL</vt:lpstr>
      <vt:lpstr>PowerPoint Presentation</vt:lpstr>
      <vt:lpstr>PowerPoint Presentation</vt:lpstr>
      <vt:lpstr>PowerPoint Presentation</vt:lpstr>
      <vt:lpstr>Optimization Problem</vt:lpstr>
      <vt:lpstr>Optimization Methodology</vt:lpstr>
      <vt:lpstr>Optimization Procedure</vt:lpstr>
      <vt:lpstr>Cell Analysis Methodology</vt:lpstr>
      <vt:lpstr>PowerPoint Presentation</vt:lpstr>
      <vt:lpstr>Preliminary Results - Optimization</vt:lpstr>
      <vt:lpstr>Preliminary Results - Optimization</vt:lpstr>
      <vt:lpstr>Preliminary Results - Design</vt:lpstr>
      <vt:lpstr>PowerPoint Presentation</vt:lpstr>
      <vt:lpstr>Future Work / Recommendations</vt:lpstr>
      <vt:lpstr>Future Work /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Ceci</dc:creator>
  <cp:lastModifiedBy>Liam Brown</cp:lastModifiedBy>
  <cp:revision>2805</cp:revision>
  <dcterms:created xsi:type="dcterms:W3CDTF">2010-05-13T19:34:08Z</dcterms:created>
  <dcterms:modified xsi:type="dcterms:W3CDTF">2019-06-13T01:15:56Z</dcterms:modified>
</cp:coreProperties>
</file>