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1" r:id="rId2"/>
    <p:sldId id="257" r:id="rId3"/>
    <p:sldId id="282" r:id="rId4"/>
    <p:sldId id="280" r:id="rId5"/>
  </p:sldIdLst>
  <p:sldSz cx="6858000" cy="9144000" type="screen4x3"/>
  <p:notesSz cx="6881813" cy="10002838"/>
  <p:defaultTextStyle>
    <a:defPPr>
      <a:defRPr lang="es-E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4B5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212"/>
    <p:restoredTop sz="93613"/>
  </p:normalViewPr>
  <p:slideViewPr>
    <p:cSldViewPr snapToGrid="0" snapToObjects="1">
      <p:cViewPr>
        <p:scale>
          <a:sx n="110" d="100"/>
          <a:sy n="110" d="100"/>
        </p:scale>
        <p:origin x="1384" y="144"/>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913" cy="500063"/>
          </a:xfrm>
          <a:prstGeom prst="rect">
            <a:avLst/>
          </a:prstGeom>
        </p:spPr>
        <p:txBody>
          <a:bodyPr vert="horz" lIns="91440" tIns="45720" rIns="91440" bIns="45720" rtlCol="0"/>
          <a:lstStyle>
            <a:lvl1pPr algn="l">
              <a:defRPr sz="1200">
                <a:latin typeface="Arial" charset="0"/>
                <a:ea typeface="ＭＳ Ｐゴシック" pitchFamily="34" charset="-128"/>
                <a:cs typeface="+mn-cs"/>
              </a:defRPr>
            </a:lvl1pPr>
          </a:lstStyle>
          <a:p>
            <a:pPr>
              <a:defRPr/>
            </a:pPr>
            <a:endParaRPr lang="es-ES"/>
          </a:p>
        </p:txBody>
      </p:sp>
      <p:sp>
        <p:nvSpPr>
          <p:cNvPr id="3" name="2 Marcador de fecha"/>
          <p:cNvSpPr>
            <a:spLocks noGrp="1"/>
          </p:cNvSpPr>
          <p:nvPr>
            <p:ph type="dt" idx="1"/>
          </p:nvPr>
        </p:nvSpPr>
        <p:spPr>
          <a:xfrm>
            <a:off x="3897313" y="0"/>
            <a:ext cx="2982912" cy="50006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14775DA-924D-F84A-94E8-C38E76DC1C52}" type="datetime1">
              <a:rPr lang="es-ES" altLang="es-ES_tradnl"/>
              <a:pPr/>
              <a:t>18/12/17</a:t>
            </a:fld>
            <a:endParaRPr lang="es-ES" altLang="es-ES_tradnl"/>
          </a:p>
        </p:txBody>
      </p:sp>
      <p:sp>
        <p:nvSpPr>
          <p:cNvPr id="4" name="3 Marcador de imagen de diapositiva"/>
          <p:cNvSpPr>
            <a:spLocks noGrp="1" noRot="1" noChangeAspect="1"/>
          </p:cNvSpPr>
          <p:nvPr>
            <p:ph type="sldImg" idx="2"/>
          </p:nvPr>
        </p:nvSpPr>
        <p:spPr>
          <a:xfrm>
            <a:off x="2035175" y="750888"/>
            <a:ext cx="2813050" cy="3749675"/>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8975" y="4751388"/>
            <a:ext cx="5505450" cy="4500562"/>
          </a:xfrm>
          <a:prstGeom prst="rect">
            <a:avLst/>
          </a:prstGeom>
        </p:spPr>
        <p:txBody>
          <a:bodyPr vert="horz" wrap="square" lIns="91440" tIns="45720" rIns="91440" bIns="45720" numCol="1" anchor="t" anchorCtr="0" compatLnSpc="1">
            <a:prstTxWarp prst="textNoShape">
              <a:avLst/>
            </a:prstTxWarp>
            <a:normAutofit/>
          </a:bodyPr>
          <a:lstStyle/>
          <a:p>
            <a:pPr lvl="0"/>
            <a:r>
              <a:rPr lang="es-ES" altLang="es-ES_tradnl"/>
              <a:t>Haga clic para modificar el estilo de texto del patrón</a:t>
            </a:r>
          </a:p>
          <a:p>
            <a:pPr lvl="1"/>
            <a:r>
              <a:rPr lang="es-ES" altLang="es-ES_tradnl"/>
              <a:t>Segundo nivel</a:t>
            </a:r>
          </a:p>
          <a:p>
            <a:pPr lvl="2"/>
            <a:r>
              <a:rPr lang="es-ES" altLang="es-ES_tradnl"/>
              <a:t>Tercer nivel</a:t>
            </a:r>
          </a:p>
          <a:p>
            <a:pPr lvl="3"/>
            <a:r>
              <a:rPr lang="es-ES" altLang="es-ES_tradnl"/>
              <a:t>Cuarto nivel</a:t>
            </a:r>
          </a:p>
          <a:p>
            <a:pPr lvl="4"/>
            <a:r>
              <a:rPr lang="es-ES" altLang="es-ES_tradnl"/>
              <a:t>Quinto nivel</a:t>
            </a:r>
          </a:p>
        </p:txBody>
      </p:sp>
      <p:sp>
        <p:nvSpPr>
          <p:cNvPr id="6" name="5 Marcador de pie de página"/>
          <p:cNvSpPr>
            <a:spLocks noGrp="1"/>
          </p:cNvSpPr>
          <p:nvPr>
            <p:ph type="ftr" sz="quarter" idx="4"/>
          </p:nvPr>
        </p:nvSpPr>
        <p:spPr>
          <a:xfrm>
            <a:off x="0" y="9501188"/>
            <a:ext cx="2982913" cy="500062"/>
          </a:xfrm>
          <a:prstGeom prst="rect">
            <a:avLst/>
          </a:prstGeom>
        </p:spPr>
        <p:txBody>
          <a:bodyPr vert="horz" lIns="91440" tIns="45720" rIns="91440" bIns="45720" rtlCol="0" anchor="b"/>
          <a:lstStyle>
            <a:lvl1pPr algn="l">
              <a:defRPr sz="1200">
                <a:latin typeface="Arial" charset="0"/>
                <a:ea typeface="ＭＳ Ｐゴシック" pitchFamily="34" charset="-128"/>
                <a:cs typeface="+mn-cs"/>
              </a:defRPr>
            </a:lvl1pPr>
          </a:lstStyle>
          <a:p>
            <a:pPr>
              <a:defRPr/>
            </a:pPr>
            <a:endParaRPr lang="es-ES"/>
          </a:p>
        </p:txBody>
      </p:sp>
      <p:sp>
        <p:nvSpPr>
          <p:cNvPr id="7" name="6 Marcador de número de diapositiva"/>
          <p:cNvSpPr>
            <a:spLocks noGrp="1"/>
          </p:cNvSpPr>
          <p:nvPr>
            <p:ph type="sldNum" sz="quarter" idx="5"/>
          </p:nvPr>
        </p:nvSpPr>
        <p:spPr>
          <a:xfrm>
            <a:off x="3897313" y="9501188"/>
            <a:ext cx="2982912" cy="50006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D17E453-C47B-2E4D-B00D-28C400492693}" type="slidenum">
              <a:rPr lang="es-ES" altLang="es-ES_tradnl"/>
              <a:pPr/>
              <a:t>‹#›</a:t>
            </a:fld>
            <a:endParaRPr lang="es-ES" altLang="es-ES_tradnl"/>
          </a:p>
        </p:txBody>
      </p:sp>
    </p:spTree>
    <p:extLst>
      <p:ext uri="{BB962C8B-B14F-4D97-AF65-F5344CB8AC3E}">
        <p14:creationId xmlns:p14="http://schemas.microsoft.com/office/powerpoint/2010/main" val="2117487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3"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s-MX" altLang="es-ES_tradnl">
              <a:ea typeface="ＭＳ Ｐゴシック" charset="-128"/>
            </a:endParaRPr>
          </a:p>
        </p:txBody>
      </p:sp>
      <p:sp>
        <p:nvSpPr>
          <p:cNvPr id="15364"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E2BED72-732F-8B4A-B940-22CBA635E2CF}" type="slidenum">
              <a:rPr lang="es-ES" altLang="es-ES_tradnl" sz="1200"/>
              <a:pPr eaLnBrk="1" hangingPunct="1"/>
              <a:t>1</a:t>
            </a:fld>
            <a:endParaRPr lang="es-ES" altLang="es-ES_tradnl" sz="1200"/>
          </a:p>
        </p:txBody>
      </p:sp>
    </p:spTree>
    <p:extLst>
      <p:ext uri="{BB962C8B-B14F-4D97-AF65-F5344CB8AC3E}">
        <p14:creationId xmlns:p14="http://schemas.microsoft.com/office/powerpoint/2010/main" val="51175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s-MX" altLang="es-ES_tradnl">
              <a:ea typeface="ＭＳ Ｐゴシック" charset="-128"/>
            </a:endParaRPr>
          </a:p>
        </p:txBody>
      </p:sp>
      <p:sp>
        <p:nvSpPr>
          <p:cNvPr id="1843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6E66F82-676D-CD47-9A68-2E7CAA21248C}" type="slidenum">
              <a:rPr lang="es-ES" altLang="es-ES_tradnl" sz="1200"/>
              <a:pPr eaLnBrk="1" hangingPunct="1"/>
              <a:t>3</a:t>
            </a:fld>
            <a:endParaRPr lang="es-ES" altLang="es-ES_tradnl" sz="1200"/>
          </a:p>
        </p:txBody>
      </p:sp>
    </p:spTree>
    <p:extLst>
      <p:ext uri="{BB962C8B-B14F-4D97-AF65-F5344CB8AC3E}">
        <p14:creationId xmlns:p14="http://schemas.microsoft.com/office/powerpoint/2010/main" val="31903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14350" y="2840568"/>
            <a:ext cx="5829300" cy="1960033"/>
          </a:xfrm>
        </p:spPr>
        <p:txBody>
          <a:bodyPr/>
          <a:lstStyle/>
          <a:p>
            <a:r>
              <a:rPr lang="es-ES_tradnl" smtClean="0"/>
              <a:t>Clic para editar título</a:t>
            </a:r>
            <a:endParaRPr lang="es-ES"/>
          </a:p>
        </p:txBody>
      </p:sp>
      <p:sp>
        <p:nvSpPr>
          <p:cNvPr id="3" name="Subtítulo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fld id="{843E5ED2-69C7-BD49-B003-372AB27A1AB1}" type="datetime1">
              <a:rPr lang="es-ES" altLang="es-ES_tradnl"/>
              <a:pPr/>
              <a:t>18/12/17</a:t>
            </a:fld>
            <a:endParaRPr lang="es-ES" altLang="es-ES_tradnl"/>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fld id="{9110BBF9-1A5D-AC4B-9246-30E138071469}" type="slidenum">
              <a:rPr lang="es-ES" altLang="es-ES_tradnl"/>
              <a:pPr/>
              <a:t>‹#›</a:t>
            </a:fld>
            <a:endParaRPr lang="es-ES" altLang="es-ES_tradnl"/>
          </a:p>
        </p:txBody>
      </p:sp>
    </p:spTree>
    <p:extLst>
      <p:ext uri="{BB962C8B-B14F-4D97-AF65-F5344CB8AC3E}">
        <p14:creationId xmlns:p14="http://schemas.microsoft.com/office/powerpoint/2010/main" val="190233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fld id="{78A957E3-3EC3-7B41-9797-E43EED15698C}" type="datetime1">
              <a:rPr lang="es-ES" altLang="es-ES_tradnl"/>
              <a:pPr/>
              <a:t>18/12/17</a:t>
            </a:fld>
            <a:endParaRPr lang="es-ES" altLang="es-ES_tradnl"/>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fld id="{C3582714-2FA4-B24B-82C0-A2997FC1586F}" type="slidenum">
              <a:rPr lang="es-ES" altLang="es-ES_tradnl"/>
              <a:pPr/>
              <a:t>‹#›</a:t>
            </a:fld>
            <a:endParaRPr lang="es-ES" altLang="es-ES_tradnl"/>
          </a:p>
        </p:txBody>
      </p:sp>
    </p:spTree>
    <p:extLst>
      <p:ext uri="{BB962C8B-B14F-4D97-AF65-F5344CB8AC3E}">
        <p14:creationId xmlns:p14="http://schemas.microsoft.com/office/powerpoint/2010/main" val="100476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72050" y="366185"/>
            <a:ext cx="1543050" cy="7802033"/>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342900" y="366185"/>
            <a:ext cx="4514850" cy="7802033"/>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fld id="{F4DF9161-C73D-C644-A626-E02D2DE47F7C}" type="datetime1">
              <a:rPr lang="es-ES" altLang="es-ES_tradnl"/>
              <a:pPr/>
              <a:t>18/12/17</a:t>
            </a:fld>
            <a:endParaRPr lang="es-ES" altLang="es-ES_tradnl"/>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fld id="{84CAEA19-705B-364B-9CBF-C2D4485550A1}" type="slidenum">
              <a:rPr lang="es-ES" altLang="es-ES_tradnl"/>
              <a:pPr/>
              <a:t>‹#›</a:t>
            </a:fld>
            <a:endParaRPr lang="es-ES" altLang="es-ES_tradnl"/>
          </a:p>
        </p:txBody>
      </p:sp>
    </p:spTree>
    <p:extLst>
      <p:ext uri="{BB962C8B-B14F-4D97-AF65-F5344CB8AC3E}">
        <p14:creationId xmlns:p14="http://schemas.microsoft.com/office/powerpoint/2010/main" val="138221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fld id="{35241379-7EE1-0542-B762-FC431077B5E6}" type="datetime1">
              <a:rPr lang="es-ES" altLang="es-ES_tradnl"/>
              <a:pPr/>
              <a:t>18/12/17</a:t>
            </a:fld>
            <a:endParaRPr lang="es-ES" altLang="es-ES_tradnl"/>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fld id="{28B3BA47-2195-804A-B7F2-B7DF774A04E6}" type="slidenum">
              <a:rPr lang="es-ES" altLang="es-ES_tradnl"/>
              <a:pPr/>
              <a:t>‹#›</a:t>
            </a:fld>
            <a:endParaRPr lang="es-ES" altLang="es-ES_tradnl"/>
          </a:p>
        </p:txBody>
      </p:sp>
    </p:spTree>
    <p:extLst>
      <p:ext uri="{BB962C8B-B14F-4D97-AF65-F5344CB8AC3E}">
        <p14:creationId xmlns:p14="http://schemas.microsoft.com/office/powerpoint/2010/main" val="82236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541735" y="5875867"/>
            <a:ext cx="5829300" cy="1816100"/>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fld id="{B4047955-3795-0E40-A28C-33B212E44FA7}" type="datetime1">
              <a:rPr lang="es-ES" altLang="es-ES_tradnl"/>
              <a:pPr/>
              <a:t>18/12/17</a:t>
            </a:fld>
            <a:endParaRPr lang="es-ES" altLang="es-ES_tradnl"/>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fld id="{FD3289D4-F988-DD4C-9760-68A5A0463E6D}" type="slidenum">
              <a:rPr lang="es-ES" altLang="es-ES_tradnl"/>
              <a:pPr/>
              <a:t>‹#›</a:t>
            </a:fld>
            <a:endParaRPr lang="es-ES" altLang="es-ES_tradnl"/>
          </a:p>
        </p:txBody>
      </p:sp>
    </p:spTree>
    <p:extLst>
      <p:ext uri="{BB962C8B-B14F-4D97-AF65-F5344CB8AC3E}">
        <p14:creationId xmlns:p14="http://schemas.microsoft.com/office/powerpoint/2010/main" val="25566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3"/>
          <p:cNvSpPr>
            <a:spLocks noGrp="1"/>
          </p:cNvSpPr>
          <p:nvPr>
            <p:ph type="dt" sz="half" idx="10"/>
          </p:nvPr>
        </p:nvSpPr>
        <p:spPr/>
        <p:txBody>
          <a:bodyPr/>
          <a:lstStyle>
            <a:lvl1pPr>
              <a:defRPr/>
            </a:lvl1pPr>
          </a:lstStyle>
          <a:p>
            <a:fld id="{B1D18D7B-F1F5-5546-9C6E-E1770F113A96}" type="datetime1">
              <a:rPr lang="es-ES" altLang="es-ES_tradnl"/>
              <a:pPr/>
              <a:t>18/12/17</a:t>
            </a:fld>
            <a:endParaRPr lang="es-ES" altLang="es-ES_tradnl"/>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fld id="{87201FF5-2527-DC47-9BFE-B9F17FD4FBEB}" type="slidenum">
              <a:rPr lang="es-ES" altLang="es-ES_tradnl"/>
              <a:pPr/>
              <a:t>‹#›</a:t>
            </a:fld>
            <a:endParaRPr lang="es-ES" altLang="es-ES_tradnl"/>
          </a:p>
        </p:txBody>
      </p:sp>
    </p:spTree>
    <p:extLst>
      <p:ext uri="{BB962C8B-B14F-4D97-AF65-F5344CB8AC3E}">
        <p14:creationId xmlns:p14="http://schemas.microsoft.com/office/powerpoint/2010/main" val="204461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3"/>
          <p:cNvSpPr>
            <a:spLocks noGrp="1"/>
          </p:cNvSpPr>
          <p:nvPr>
            <p:ph type="dt" sz="half" idx="10"/>
          </p:nvPr>
        </p:nvSpPr>
        <p:spPr/>
        <p:txBody>
          <a:bodyPr/>
          <a:lstStyle>
            <a:lvl1pPr>
              <a:defRPr/>
            </a:lvl1pPr>
          </a:lstStyle>
          <a:p>
            <a:fld id="{18844901-526C-6D47-9228-1B86633B18B2}" type="datetime1">
              <a:rPr lang="es-ES" altLang="es-ES_tradnl"/>
              <a:pPr/>
              <a:t>18/12/17</a:t>
            </a:fld>
            <a:endParaRPr lang="es-ES" altLang="es-ES_tradnl"/>
          </a:p>
        </p:txBody>
      </p:sp>
      <p:sp>
        <p:nvSpPr>
          <p:cNvPr id="8" name="Marcador de pie de página 4"/>
          <p:cNvSpPr>
            <a:spLocks noGrp="1"/>
          </p:cNvSpPr>
          <p:nvPr>
            <p:ph type="ftr" sz="quarter" idx="11"/>
          </p:nvPr>
        </p:nvSpPr>
        <p:spPr/>
        <p:txBody>
          <a:bodyPr/>
          <a:lstStyle>
            <a:lvl1pPr>
              <a:defRPr/>
            </a:lvl1pPr>
          </a:lstStyle>
          <a:p>
            <a:pPr>
              <a:defRPr/>
            </a:pPr>
            <a:endParaRPr lang="es-ES"/>
          </a:p>
        </p:txBody>
      </p:sp>
      <p:sp>
        <p:nvSpPr>
          <p:cNvPr id="9" name="Marcador de número de diapositiva 5"/>
          <p:cNvSpPr>
            <a:spLocks noGrp="1"/>
          </p:cNvSpPr>
          <p:nvPr>
            <p:ph type="sldNum" sz="quarter" idx="12"/>
          </p:nvPr>
        </p:nvSpPr>
        <p:spPr/>
        <p:txBody>
          <a:bodyPr/>
          <a:lstStyle>
            <a:lvl1pPr>
              <a:defRPr/>
            </a:lvl1pPr>
          </a:lstStyle>
          <a:p>
            <a:fld id="{4E334021-578D-C246-9E99-013E6FF59FB5}" type="slidenum">
              <a:rPr lang="es-ES" altLang="es-ES_tradnl"/>
              <a:pPr/>
              <a:t>‹#›</a:t>
            </a:fld>
            <a:endParaRPr lang="es-ES" altLang="es-ES_tradnl"/>
          </a:p>
        </p:txBody>
      </p:sp>
    </p:spTree>
    <p:extLst>
      <p:ext uri="{BB962C8B-B14F-4D97-AF65-F5344CB8AC3E}">
        <p14:creationId xmlns:p14="http://schemas.microsoft.com/office/powerpoint/2010/main" val="1940485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3"/>
          <p:cNvSpPr>
            <a:spLocks noGrp="1"/>
          </p:cNvSpPr>
          <p:nvPr>
            <p:ph type="dt" sz="half" idx="10"/>
          </p:nvPr>
        </p:nvSpPr>
        <p:spPr/>
        <p:txBody>
          <a:bodyPr/>
          <a:lstStyle>
            <a:lvl1pPr>
              <a:defRPr/>
            </a:lvl1pPr>
          </a:lstStyle>
          <a:p>
            <a:fld id="{DC4E5A9B-C85E-6743-B754-F393B2CAE12F}" type="datetime1">
              <a:rPr lang="es-ES" altLang="es-ES_tradnl"/>
              <a:pPr/>
              <a:t>18/12/17</a:t>
            </a:fld>
            <a:endParaRPr lang="es-ES" altLang="es-ES_tradnl"/>
          </a:p>
        </p:txBody>
      </p:sp>
      <p:sp>
        <p:nvSpPr>
          <p:cNvPr id="4" name="Marcador de pie de página 4"/>
          <p:cNvSpPr>
            <a:spLocks noGrp="1"/>
          </p:cNvSpPr>
          <p:nvPr>
            <p:ph type="ftr" sz="quarter" idx="11"/>
          </p:nvPr>
        </p:nvSpPr>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p:txBody>
          <a:bodyPr/>
          <a:lstStyle>
            <a:lvl1pPr>
              <a:defRPr/>
            </a:lvl1pPr>
          </a:lstStyle>
          <a:p>
            <a:fld id="{BA77EA59-172E-0740-8DDF-A4899316DD9D}" type="slidenum">
              <a:rPr lang="es-ES" altLang="es-ES_tradnl"/>
              <a:pPr/>
              <a:t>‹#›</a:t>
            </a:fld>
            <a:endParaRPr lang="es-ES" altLang="es-ES_tradnl"/>
          </a:p>
        </p:txBody>
      </p:sp>
    </p:spTree>
    <p:extLst>
      <p:ext uri="{BB962C8B-B14F-4D97-AF65-F5344CB8AC3E}">
        <p14:creationId xmlns:p14="http://schemas.microsoft.com/office/powerpoint/2010/main" val="205923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F26FAB89-8B09-A141-BBAF-EFE4A4A5681D}" type="datetime1">
              <a:rPr lang="es-ES" altLang="es-ES_tradnl"/>
              <a:pPr/>
              <a:t>18/12/17</a:t>
            </a:fld>
            <a:endParaRPr lang="es-ES" altLang="es-ES_tradnl"/>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fld id="{62A0441C-0CA2-FA4F-BBBD-26BA1DCB3988}" type="slidenum">
              <a:rPr lang="es-ES" altLang="es-ES_tradnl"/>
              <a:pPr/>
              <a:t>‹#›</a:t>
            </a:fld>
            <a:endParaRPr lang="es-ES" altLang="es-ES_tradnl"/>
          </a:p>
        </p:txBody>
      </p:sp>
    </p:spTree>
    <p:extLst>
      <p:ext uri="{BB962C8B-B14F-4D97-AF65-F5344CB8AC3E}">
        <p14:creationId xmlns:p14="http://schemas.microsoft.com/office/powerpoint/2010/main" val="73466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342900" y="364067"/>
            <a:ext cx="2256235" cy="154940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30CCCBFD-81F5-1845-AE9E-410DED8F60A9}" type="datetime1">
              <a:rPr lang="es-ES" altLang="es-ES_tradnl"/>
              <a:pPr/>
              <a:t>18/12/17</a:t>
            </a:fld>
            <a:endParaRPr lang="es-ES" altLang="es-ES_tradnl"/>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fld id="{1DA7814A-D94B-ED41-9796-0052715EAC7C}" type="slidenum">
              <a:rPr lang="es-ES" altLang="es-ES_tradnl"/>
              <a:pPr/>
              <a:t>‹#›</a:t>
            </a:fld>
            <a:endParaRPr lang="es-ES" altLang="es-ES_tradnl"/>
          </a:p>
        </p:txBody>
      </p:sp>
    </p:spTree>
    <p:extLst>
      <p:ext uri="{BB962C8B-B14F-4D97-AF65-F5344CB8AC3E}">
        <p14:creationId xmlns:p14="http://schemas.microsoft.com/office/powerpoint/2010/main" val="156126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44216" y="6400800"/>
            <a:ext cx="4114800" cy="755651"/>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344216" y="81703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Marcador de texto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745978C3-E778-8746-9224-632DD528A6EC}" type="datetime1">
              <a:rPr lang="es-ES" altLang="es-ES_tradnl"/>
              <a:pPr/>
              <a:t>18/12/17</a:t>
            </a:fld>
            <a:endParaRPr lang="es-ES" altLang="es-ES_tradnl"/>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fld id="{9A07D516-F971-944F-A50E-5F05C331F1D0}" type="slidenum">
              <a:rPr lang="es-ES" altLang="es-ES_tradnl"/>
              <a:pPr/>
              <a:t>‹#›</a:t>
            </a:fld>
            <a:endParaRPr lang="es-ES" altLang="es-ES_tradnl"/>
          </a:p>
        </p:txBody>
      </p:sp>
    </p:spTree>
    <p:extLst>
      <p:ext uri="{BB962C8B-B14F-4D97-AF65-F5344CB8AC3E}">
        <p14:creationId xmlns:p14="http://schemas.microsoft.com/office/powerpoint/2010/main" val="1300050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342900" y="366713"/>
            <a:ext cx="6172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_tradnl" altLang="es-ES_tradnl"/>
              <a:t>Clic para editar título</a:t>
            </a:r>
            <a:endParaRPr lang="es-ES" altLang="es-ES_tradnl"/>
          </a:p>
        </p:txBody>
      </p:sp>
      <p:sp>
        <p:nvSpPr>
          <p:cNvPr id="1027" name="Marcador de texto 2"/>
          <p:cNvSpPr>
            <a:spLocks noGrp="1"/>
          </p:cNvSpPr>
          <p:nvPr>
            <p:ph type="body" idx="1"/>
          </p:nvPr>
        </p:nvSpPr>
        <p:spPr bwMode="auto">
          <a:xfrm>
            <a:off x="342900" y="2133600"/>
            <a:ext cx="6172200" cy="603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_tradnl" altLang="es-ES_tradnl"/>
              <a:t>Haga clic para modificar el estilo de texto del patrón</a:t>
            </a:r>
          </a:p>
          <a:p>
            <a:pPr lvl="1"/>
            <a:r>
              <a:rPr lang="es-ES_tradnl" altLang="es-ES_tradnl"/>
              <a:t>Segundo nivel</a:t>
            </a:r>
          </a:p>
          <a:p>
            <a:pPr lvl="2"/>
            <a:r>
              <a:rPr lang="es-ES_tradnl" altLang="es-ES_tradnl"/>
              <a:t>Tercer nivel</a:t>
            </a:r>
          </a:p>
          <a:p>
            <a:pPr lvl="3"/>
            <a:r>
              <a:rPr lang="es-ES_tradnl" altLang="es-ES_tradnl"/>
              <a:t>Cuarto nivel</a:t>
            </a:r>
          </a:p>
          <a:p>
            <a:pPr lvl="4"/>
            <a:r>
              <a:rPr lang="es-ES_tradnl" altLang="es-ES_tradnl"/>
              <a:t>Quinto nivel</a:t>
            </a:r>
            <a:endParaRPr lang="es-ES" altLang="es-ES_tradnl"/>
          </a:p>
        </p:txBody>
      </p:sp>
      <p:sp>
        <p:nvSpPr>
          <p:cNvPr id="4" name="Marcador de fecha 3"/>
          <p:cNvSpPr>
            <a:spLocks noGrp="1"/>
          </p:cNvSpPr>
          <p:nvPr>
            <p:ph type="dt" sz="half" idx="2"/>
          </p:nvPr>
        </p:nvSpPr>
        <p:spPr>
          <a:xfrm>
            <a:off x="342900" y="8475663"/>
            <a:ext cx="1600200" cy="4857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3AA0800C-D1E7-344A-A488-97E7503E489C}" type="datetime1">
              <a:rPr lang="es-ES" altLang="es-ES_tradnl"/>
              <a:pPr/>
              <a:t>18/12/17</a:t>
            </a:fld>
            <a:endParaRPr lang="es-ES" altLang="es-ES_tradnl"/>
          </a:p>
        </p:txBody>
      </p:sp>
      <p:sp>
        <p:nvSpPr>
          <p:cNvPr id="5" name="Marcador de pie de página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4914900" y="8475663"/>
            <a:ext cx="1600200" cy="4857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DDA2F6A-DE17-9043-A873-0EA9B4ACA60E}" type="slidenum">
              <a:rPr lang="es-ES" altLang="es-ES_tradnl"/>
              <a:pPr/>
              <a:t>‹#›</a:t>
            </a:fld>
            <a:endParaRPr lang="es-ES" alt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ＭＳ Ｐゴシック"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ＭＳ Ｐゴシック"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ＭＳ Ｐゴシック"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ＭＳ Ｐゴシック"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10 Grupo"/>
          <p:cNvGrpSpPr>
            <a:grpSpLocks/>
          </p:cNvGrpSpPr>
          <p:nvPr/>
        </p:nvGrpSpPr>
        <p:grpSpPr bwMode="auto">
          <a:xfrm>
            <a:off x="-11113" y="0"/>
            <a:ext cx="6869113" cy="9156700"/>
            <a:chOff x="-4763" y="-12700"/>
            <a:chExt cx="6862763" cy="9156700"/>
          </a:xfrm>
        </p:grpSpPr>
        <p:pic>
          <p:nvPicPr>
            <p:cNvPr id="14345" name="Picture 4"/>
            <p:cNvPicPr>
              <a:picLocks noChangeAspect="1" noChangeArrowheads="1"/>
            </p:cNvPicPr>
            <p:nvPr/>
          </p:nvPicPr>
          <p:blipFill>
            <a:blip r:embed="rId3">
              <a:extLst>
                <a:ext uri="{28A0092B-C50C-407E-A947-70E740481C1C}">
                  <a14:useLocalDpi xmlns:a14="http://schemas.microsoft.com/office/drawing/2010/main" val="0"/>
                </a:ext>
              </a:extLst>
            </a:blip>
            <a:srcRect l="18890" r="19876"/>
            <a:stretch>
              <a:fillRect/>
            </a:stretch>
          </p:blipFill>
          <p:spPr bwMode="auto">
            <a:xfrm>
              <a:off x="0" y="361093"/>
              <a:ext cx="6858000" cy="878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5"/>
            <p:cNvPicPr>
              <a:picLocks noChangeArrowheads="1"/>
            </p:cNvPicPr>
            <p:nvPr/>
          </p:nvPicPr>
          <p:blipFill>
            <a:blip r:embed="rId4">
              <a:extLst>
                <a:ext uri="{28A0092B-C50C-407E-A947-70E740481C1C}">
                  <a14:useLocalDpi xmlns:a14="http://schemas.microsoft.com/office/drawing/2010/main" val="0"/>
                </a:ext>
              </a:extLst>
            </a:blip>
            <a:srcRect t="4103"/>
            <a:stretch>
              <a:fillRect/>
            </a:stretch>
          </p:blipFill>
          <p:spPr bwMode="auto">
            <a:xfrm>
              <a:off x="-4763" y="-12700"/>
              <a:ext cx="4508030" cy="433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2"/>
            <p:cNvSpPr>
              <a:spLocks/>
            </p:cNvSpPr>
            <p:nvPr/>
          </p:nvSpPr>
          <p:spPr bwMode="auto">
            <a:xfrm rot="5400000">
              <a:off x="3781057" y="-2626994"/>
              <a:ext cx="444384" cy="5709502"/>
            </a:xfrm>
            <a:prstGeom prst="rect">
              <a:avLst/>
            </a:prstGeom>
            <a:solidFill>
              <a:schemeClr val="tx1"/>
            </a:solidFill>
            <a:ln w="25400">
              <a:solidFill>
                <a:schemeClr val="tx1"/>
              </a:solid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eaLnBrk="1" hangingPunct="1"/>
              <a:endParaRPr lang="es-MX" altLang="es-ES_tradnl" sz="4200">
                <a:solidFill>
                  <a:srgbClr val="000000"/>
                </a:solidFill>
                <a:latin typeface="Gill Sans" charset="0"/>
                <a:sym typeface="Gill Sans" charset="0"/>
              </a:endParaRPr>
            </a:p>
          </p:txBody>
        </p:sp>
        <p:sp>
          <p:nvSpPr>
            <p:cNvPr id="14348" name="Rectangle 3"/>
            <p:cNvSpPr>
              <a:spLocks/>
            </p:cNvSpPr>
            <p:nvPr/>
          </p:nvSpPr>
          <p:spPr bwMode="auto">
            <a:xfrm rot="5400000">
              <a:off x="351932" y="-346619"/>
              <a:ext cx="444634" cy="1148499"/>
            </a:xfrm>
            <a:prstGeom prst="rect">
              <a:avLst/>
            </a:prstGeom>
            <a:solidFill>
              <a:srgbClr val="E7AB17"/>
            </a:solidFill>
            <a:ln w="25400">
              <a:solidFill>
                <a:srgbClr val="E7AB17"/>
              </a:solid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eaLnBrk="1" hangingPunct="1"/>
              <a:endParaRPr lang="es-MX" altLang="es-ES_tradnl" sz="4200">
                <a:solidFill>
                  <a:srgbClr val="000000"/>
                </a:solidFill>
                <a:latin typeface="Gill Sans" charset="0"/>
                <a:sym typeface="Gill Sans" charset="0"/>
              </a:endParaRPr>
            </a:p>
          </p:txBody>
        </p:sp>
      </p:grpSp>
      <p:pic>
        <p:nvPicPr>
          <p:cNvPr id="14339" name="Imagen 12" descr="BlueWolf fondo Transparen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44788" y="7931150"/>
            <a:ext cx="13843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11 Triángulo isósceles"/>
          <p:cNvSpPr/>
          <p:nvPr/>
        </p:nvSpPr>
        <p:spPr>
          <a:xfrm rot="16200000">
            <a:off x="5708720" y="6531506"/>
            <a:ext cx="1148024" cy="727471"/>
          </a:xfrm>
          <a:prstGeom prst="triangle">
            <a:avLst/>
          </a:prstGeom>
          <a:solidFill>
            <a:srgbClr val="E7AB17"/>
          </a:solidFill>
          <a:ln>
            <a:solidFill>
              <a:srgbClr val="E7AB17"/>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defPPr>
              <a:defRPr lang="es-E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endParaRPr lang="es-ES"/>
          </a:p>
        </p:txBody>
      </p:sp>
      <p:sp>
        <p:nvSpPr>
          <p:cNvPr id="14343" name="Rectángulo 10"/>
          <p:cNvSpPr>
            <a:spLocks noChangeArrowheads="1"/>
          </p:cNvSpPr>
          <p:nvPr/>
        </p:nvSpPr>
        <p:spPr bwMode="auto">
          <a:xfrm>
            <a:off x="515938" y="6473825"/>
            <a:ext cx="5840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9688"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s-ES_tradnl" sz="2000" b="1" dirty="0" err="1">
                <a:latin typeface="Calibri" charset="0"/>
                <a:sym typeface="Calibri Bold" charset="0"/>
              </a:rPr>
              <a:t>Proceso</a:t>
            </a:r>
            <a:r>
              <a:rPr lang="en-US" altLang="es-ES_tradnl" sz="2000" b="1" dirty="0">
                <a:latin typeface="Calibri" charset="0"/>
                <a:sym typeface="Calibri Bold" charset="0"/>
              </a:rPr>
              <a:t> de </a:t>
            </a:r>
            <a:r>
              <a:rPr lang="en-US" altLang="es-ES_tradnl" sz="2000" b="1" dirty="0" err="1">
                <a:latin typeface="Calibri" charset="0"/>
                <a:sym typeface="Calibri Bold" charset="0"/>
              </a:rPr>
              <a:t>Alineación</a:t>
            </a:r>
            <a:r>
              <a:rPr lang="en-US" altLang="es-ES_tradnl" sz="2000" b="1" dirty="0">
                <a:latin typeface="Calibri" charset="0"/>
                <a:sym typeface="Calibri Bold" charset="0"/>
              </a:rPr>
              <a:t> de Capital </a:t>
            </a:r>
            <a:r>
              <a:rPr lang="en-US" altLang="es-ES_tradnl" sz="2000" b="1" dirty="0" err="1">
                <a:latin typeface="Calibri" charset="0"/>
                <a:sym typeface="Calibri Bold" charset="0"/>
              </a:rPr>
              <a:t>Humano</a:t>
            </a:r>
            <a:endParaRPr lang="en-US" altLang="es-ES_tradnl" b="1" dirty="0">
              <a:latin typeface="Calibri" charset="0"/>
              <a:sym typeface="Calibri Bold" charset="0"/>
            </a:endParaRPr>
          </a:p>
          <a:p>
            <a:pPr algn="ctr" eaLnBrk="1" hangingPunct="1"/>
            <a:r>
              <a:rPr lang="en-US" altLang="es-ES_tradnl" sz="2000" b="1" dirty="0" err="1">
                <a:latin typeface="Calibri" charset="0"/>
                <a:sym typeface="Calibri Bold" charset="0"/>
              </a:rPr>
              <a:t>Propuesta</a:t>
            </a:r>
            <a:r>
              <a:rPr lang="en-US" altLang="es-ES_tradnl" sz="2000" b="1" dirty="0">
                <a:latin typeface="Calibri" charset="0"/>
                <a:sym typeface="Calibri Bold" charset="0"/>
              </a:rPr>
              <a:t> </a:t>
            </a:r>
            <a:r>
              <a:rPr lang="en-US" altLang="es-ES_tradnl" sz="2000" b="1" dirty="0" smtClean="0">
                <a:latin typeface="Calibri" charset="0"/>
                <a:sym typeface="Calibri Bold" charset="0"/>
              </a:rPr>
              <a:t>2018</a:t>
            </a:r>
            <a:endParaRPr lang="en-US" altLang="es-ES_tradnl" sz="2000" b="1" dirty="0">
              <a:latin typeface="Calibri" charset="0"/>
              <a:sym typeface="Calibri Bold" charset="0"/>
            </a:endParaRPr>
          </a:p>
        </p:txBody>
      </p:sp>
      <p:pic>
        <p:nvPicPr>
          <p:cNvPr id="14344" name="Imagen 1" descr="Diapositiva3.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84375" y="3871913"/>
            <a:ext cx="2903538"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uadroTexto 12"/>
          <p:cNvSpPr txBox="1">
            <a:spLocks noChangeArrowheads="1"/>
          </p:cNvSpPr>
          <p:nvPr/>
        </p:nvSpPr>
        <p:spPr bwMode="auto">
          <a:xfrm>
            <a:off x="3721100" y="8821738"/>
            <a:ext cx="3133725" cy="246221"/>
          </a:xfrm>
          <a:prstGeom prst="rect">
            <a:avLst/>
          </a:prstGeom>
          <a:noFill/>
          <a:ln w="9525">
            <a:noFill/>
            <a:miter lim="800000"/>
            <a:headEnd/>
            <a:tailEnd/>
          </a:ln>
        </p:spPr>
        <p:txBody>
          <a:bodyPr wrap="square">
            <a:prstTxWarp prst="textNoShape">
              <a:avLst/>
            </a:prstTxWarp>
            <a:spAutoFit/>
          </a:bodyPr>
          <a:lstStyle/>
          <a:p>
            <a:pPr algn="r"/>
            <a:r>
              <a:rPr lang="es-ES" sz="1000" smtClean="0"/>
              <a:t>Diciembre de 2017</a:t>
            </a:r>
            <a:endParaRPr lang="es-E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13 Grupo"/>
          <p:cNvGrpSpPr>
            <a:grpSpLocks/>
          </p:cNvGrpSpPr>
          <p:nvPr/>
        </p:nvGrpSpPr>
        <p:grpSpPr bwMode="auto">
          <a:xfrm>
            <a:off x="0" y="0"/>
            <a:ext cx="6862763" cy="9156700"/>
            <a:chOff x="-4763" y="-12700"/>
            <a:chExt cx="6862763" cy="9156700"/>
          </a:xfrm>
        </p:grpSpPr>
        <p:pic>
          <p:nvPicPr>
            <p:cNvPr id="16399" name="Picture 4"/>
            <p:cNvPicPr>
              <a:picLocks noChangeAspect="1" noChangeArrowheads="1"/>
            </p:cNvPicPr>
            <p:nvPr/>
          </p:nvPicPr>
          <p:blipFill>
            <a:blip r:embed="rId2">
              <a:extLst>
                <a:ext uri="{28A0092B-C50C-407E-A947-70E740481C1C}">
                  <a14:useLocalDpi xmlns:a14="http://schemas.microsoft.com/office/drawing/2010/main" val="0"/>
                </a:ext>
              </a:extLst>
            </a:blip>
            <a:srcRect l="18890" r="19876"/>
            <a:stretch>
              <a:fillRect/>
            </a:stretch>
          </p:blipFill>
          <p:spPr bwMode="auto">
            <a:xfrm>
              <a:off x="0" y="361093"/>
              <a:ext cx="6858000" cy="878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0" name="Picture 5"/>
            <p:cNvPicPr>
              <a:picLocks noChangeArrowheads="1"/>
            </p:cNvPicPr>
            <p:nvPr/>
          </p:nvPicPr>
          <p:blipFill>
            <a:blip r:embed="rId3">
              <a:extLst>
                <a:ext uri="{28A0092B-C50C-407E-A947-70E740481C1C}">
                  <a14:useLocalDpi xmlns:a14="http://schemas.microsoft.com/office/drawing/2010/main" val="0"/>
                </a:ext>
              </a:extLst>
            </a:blip>
            <a:srcRect t="4103"/>
            <a:stretch>
              <a:fillRect/>
            </a:stretch>
          </p:blipFill>
          <p:spPr bwMode="auto">
            <a:xfrm>
              <a:off x="-4763" y="-12700"/>
              <a:ext cx="4508030" cy="433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Rectangle 2"/>
            <p:cNvSpPr>
              <a:spLocks/>
            </p:cNvSpPr>
            <p:nvPr/>
          </p:nvSpPr>
          <p:spPr bwMode="auto">
            <a:xfrm rot="5400000">
              <a:off x="3781057" y="-2626994"/>
              <a:ext cx="444384" cy="5709502"/>
            </a:xfrm>
            <a:prstGeom prst="rect">
              <a:avLst/>
            </a:prstGeom>
            <a:solidFill>
              <a:schemeClr val="tx1"/>
            </a:solidFill>
            <a:ln w="25400">
              <a:solidFill>
                <a:schemeClr val="tx1"/>
              </a:solid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eaLnBrk="1" hangingPunct="1"/>
              <a:endParaRPr lang="es-MX" altLang="es-ES_tradnl" sz="4200">
                <a:solidFill>
                  <a:srgbClr val="000000"/>
                </a:solidFill>
                <a:latin typeface="Gill Sans" charset="0"/>
                <a:sym typeface="Gill Sans" charset="0"/>
              </a:endParaRPr>
            </a:p>
          </p:txBody>
        </p:sp>
        <p:sp>
          <p:nvSpPr>
            <p:cNvPr id="16402" name="Rectangle 3"/>
            <p:cNvSpPr>
              <a:spLocks/>
            </p:cNvSpPr>
            <p:nvPr/>
          </p:nvSpPr>
          <p:spPr bwMode="auto">
            <a:xfrm rot="5400000">
              <a:off x="351932" y="-346619"/>
              <a:ext cx="444634" cy="1148499"/>
            </a:xfrm>
            <a:prstGeom prst="rect">
              <a:avLst/>
            </a:prstGeom>
            <a:solidFill>
              <a:srgbClr val="E7AB17"/>
            </a:solidFill>
            <a:ln w="25400">
              <a:solidFill>
                <a:srgbClr val="E7AB17"/>
              </a:solid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eaLnBrk="1" hangingPunct="1"/>
              <a:endParaRPr lang="es-MX" altLang="es-ES_tradnl" sz="4200">
                <a:solidFill>
                  <a:srgbClr val="000000"/>
                </a:solidFill>
                <a:latin typeface="Gill Sans" charset="0"/>
                <a:sym typeface="Gill Sans" charset="0"/>
              </a:endParaRPr>
            </a:p>
          </p:txBody>
        </p:sp>
      </p:grpSp>
      <p:sp>
        <p:nvSpPr>
          <p:cNvPr id="32" name="20 Triángulo isósceles"/>
          <p:cNvSpPr/>
          <p:nvPr/>
        </p:nvSpPr>
        <p:spPr>
          <a:xfrm rot="16200000">
            <a:off x="5541679" y="2202497"/>
            <a:ext cx="260018" cy="171857"/>
          </a:xfrm>
          <a:prstGeom prst="triangle">
            <a:avLst/>
          </a:prstGeom>
          <a:solidFill>
            <a:srgbClr val="E7AB17"/>
          </a:solidFill>
          <a:ln>
            <a:solidFill>
              <a:srgbClr val="E7AB17"/>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defPPr>
              <a:defRPr lang="es-E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endParaRPr lang="es-ES"/>
          </a:p>
        </p:txBody>
      </p:sp>
      <p:sp>
        <p:nvSpPr>
          <p:cNvPr id="16390" name="Marcador de contenido 7"/>
          <p:cNvSpPr>
            <a:spLocks noGrp="1"/>
          </p:cNvSpPr>
          <p:nvPr>
            <p:ph idx="1"/>
          </p:nvPr>
        </p:nvSpPr>
        <p:spPr>
          <a:xfrm>
            <a:off x="877888" y="2586038"/>
            <a:ext cx="5030787" cy="2906815"/>
          </a:xfrm>
        </p:spPr>
        <p:txBody>
          <a:bodyPr/>
          <a:lstStyle/>
          <a:p>
            <a:pPr marL="0" indent="0" algn="just" eaLnBrk="1" hangingPunct="1">
              <a:lnSpc>
                <a:spcPct val="110000"/>
              </a:lnSpc>
              <a:spcBef>
                <a:spcPts val="1000"/>
              </a:spcBef>
              <a:buClr>
                <a:srgbClr val="000000"/>
              </a:buClr>
              <a:buFont typeface="Arial" charset="0"/>
              <a:buNone/>
            </a:pPr>
            <a:r>
              <a:rPr lang="es-ES_tradnl" altLang="es-ES_tradnl" sz="1100" dirty="0" smtClean="0">
                <a:ea typeface="ＭＳ Ｐゴシック" charset="-128"/>
              </a:rPr>
              <a:t>Enfocar los esfuerzos hacia el cierre del proceso de alineación, así como a la transferencia de conocimiento a la Gerencia de Capital Humano en términos del Proceso de Alineación de Capital Humano y Potencial, así como sus apoyos de comunicación. </a:t>
            </a:r>
            <a:endParaRPr lang="es-ES_tradnl" altLang="es-ES_tradnl" sz="1100" dirty="0">
              <a:ea typeface="ＭＳ Ｐゴシック" charset="-128"/>
            </a:endParaRPr>
          </a:p>
          <a:p>
            <a:pPr marL="0" indent="0" algn="just" eaLnBrk="1" hangingPunct="1">
              <a:spcBef>
                <a:spcPts val="600"/>
              </a:spcBef>
              <a:buClr>
                <a:srgbClr val="000000"/>
              </a:buClr>
              <a:buFont typeface="Arial" charset="0"/>
              <a:buNone/>
            </a:pPr>
            <a:endParaRPr lang="es-ES_tradnl" altLang="es-ES_tradnl" sz="1100" dirty="0">
              <a:solidFill>
                <a:srgbClr val="000000"/>
              </a:solidFill>
              <a:ea typeface="ＭＳ Ｐゴシック" charset="-128"/>
            </a:endParaRPr>
          </a:p>
          <a:p>
            <a:pPr marL="0" indent="0" algn="just" eaLnBrk="1" hangingPunct="1">
              <a:lnSpc>
                <a:spcPct val="110000"/>
              </a:lnSpc>
              <a:spcBef>
                <a:spcPct val="0"/>
              </a:spcBef>
              <a:buClr>
                <a:srgbClr val="000000"/>
              </a:buClr>
              <a:buFont typeface="Arial" charset="0"/>
              <a:buNone/>
            </a:pPr>
            <a:r>
              <a:rPr lang="es-ES_tradnl" altLang="es-ES_tradnl" sz="1100" dirty="0">
                <a:solidFill>
                  <a:srgbClr val="000000"/>
                </a:solidFill>
                <a:ea typeface="ＭＳ Ｐゴシック" charset="-128"/>
              </a:rPr>
              <a:t>Lo anterior se abarcará a través de los siguientes bloques:</a:t>
            </a:r>
          </a:p>
          <a:p>
            <a:pPr marL="361950" lvl="1" indent="-182563" algn="just" eaLnBrk="1" hangingPunct="1">
              <a:spcBef>
                <a:spcPts val="1000"/>
              </a:spcBef>
              <a:buClr>
                <a:srgbClr val="000000"/>
              </a:buClr>
              <a:buFont typeface="Arial" charset="0"/>
              <a:buChar char="•"/>
            </a:pPr>
            <a:r>
              <a:rPr lang="es-ES_tradnl" altLang="es-ES_tradnl" sz="1100" b="1" dirty="0">
                <a:solidFill>
                  <a:srgbClr val="000000"/>
                </a:solidFill>
              </a:rPr>
              <a:t>B</a:t>
            </a:r>
            <a:r>
              <a:rPr lang="es-ES_tradnl" altLang="es-ES_tradnl" sz="900" b="1" dirty="0">
                <a:solidFill>
                  <a:srgbClr val="000000"/>
                </a:solidFill>
              </a:rPr>
              <a:t>LOQUE</a:t>
            </a:r>
            <a:r>
              <a:rPr lang="es-ES_tradnl" altLang="es-ES_tradnl" sz="1100" b="1" dirty="0">
                <a:solidFill>
                  <a:srgbClr val="000000"/>
                </a:solidFill>
              </a:rPr>
              <a:t> 1: </a:t>
            </a:r>
            <a:r>
              <a:rPr lang="es-ES_tradnl" altLang="es-ES_tradnl" sz="1100" dirty="0">
                <a:solidFill>
                  <a:srgbClr val="000000"/>
                </a:solidFill>
              </a:rPr>
              <a:t>Evaluación de Desempeño</a:t>
            </a:r>
          </a:p>
          <a:p>
            <a:pPr marL="361950" lvl="1" indent="-182563" algn="just" eaLnBrk="1" hangingPunct="1">
              <a:spcBef>
                <a:spcPts val="1000"/>
              </a:spcBef>
              <a:buClr>
                <a:srgbClr val="000000"/>
              </a:buClr>
              <a:buFont typeface="Arial" charset="0"/>
              <a:buChar char="•"/>
            </a:pPr>
            <a:r>
              <a:rPr lang="es-ES_tradnl" altLang="es-ES_tradnl" sz="1100" b="1" dirty="0">
                <a:solidFill>
                  <a:srgbClr val="000000"/>
                </a:solidFill>
              </a:rPr>
              <a:t>B</a:t>
            </a:r>
            <a:r>
              <a:rPr lang="es-ES_tradnl" altLang="es-ES_tradnl" sz="900" b="1" dirty="0">
                <a:solidFill>
                  <a:srgbClr val="000000"/>
                </a:solidFill>
              </a:rPr>
              <a:t>LOQUE</a:t>
            </a:r>
            <a:r>
              <a:rPr lang="es-ES_tradnl" altLang="es-ES_tradnl" sz="1100" b="1" dirty="0">
                <a:solidFill>
                  <a:srgbClr val="000000"/>
                </a:solidFill>
              </a:rPr>
              <a:t> 2: </a:t>
            </a:r>
            <a:r>
              <a:rPr lang="es-ES_tradnl" altLang="es-ES_tradnl" sz="1100" dirty="0">
                <a:solidFill>
                  <a:srgbClr val="000000"/>
                </a:solidFill>
              </a:rPr>
              <a:t>Planes de Desarrollo </a:t>
            </a:r>
          </a:p>
          <a:p>
            <a:pPr marL="361950" lvl="1" indent="-182563" algn="just" eaLnBrk="1" hangingPunct="1">
              <a:spcBef>
                <a:spcPts val="1000"/>
              </a:spcBef>
              <a:buClr>
                <a:srgbClr val="000000"/>
              </a:buClr>
              <a:buFont typeface="Arial" charset="0"/>
              <a:buChar char="•"/>
            </a:pPr>
            <a:r>
              <a:rPr lang="es-ES_tradnl" altLang="es-ES_tradnl" sz="1100" b="1" dirty="0">
                <a:solidFill>
                  <a:srgbClr val="000000"/>
                </a:solidFill>
              </a:rPr>
              <a:t>B</a:t>
            </a:r>
            <a:r>
              <a:rPr lang="es-ES_tradnl" altLang="es-ES_tradnl" sz="900" b="1" dirty="0">
                <a:solidFill>
                  <a:srgbClr val="000000"/>
                </a:solidFill>
              </a:rPr>
              <a:t>LOQUE</a:t>
            </a:r>
            <a:r>
              <a:rPr lang="es-ES_tradnl" altLang="es-ES_tradnl" sz="1100" b="1" dirty="0">
                <a:solidFill>
                  <a:srgbClr val="000000"/>
                </a:solidFill>
              </a:rPr>
              <a:t> 3: </a:t>
            </a:r>
            <a:r>
              <a:rPr lang="es-ES_tradnl" altLang="es-ES_tradnl" sz="1100" dirty="0">
                <a:solidFill>
                  <a:srgbClr val="000000"/>
                </a:solidFill>
              </a:rPr>
              <a:t>Evaluación y Desarrollo de Potencial</a:t>
            </a:r>
          </a:p>
          <a:p>
            <a:pPr marL="361950" lvl="1" indent="-182563" algn="just" eaLnBrk="1" hangingPunct="1">
              <a:spcBef>
                <a:spcPts val="1000"/>
              </a:spcBef>
              <a:buClr>
                <a:srgbClr val="000000"/>
              </a:buClr>
              <a:buFont typeface="Arial" charset="0"/>
              <a:buChar char="•"/>
            </a:pPr>
            <a:r>
              <a:rPr lang="es-ES_tradnl" altLang="es-ES_tradnl" sz="1100" b="1" dirty="0">
                <a:solidFill>
                  <a:srgbClr val="000000"/>
                </a:solidFill>
              </a:rPr>
              <a:t>B</a:t>
            </a:r>
            <a:r>
              <a:rPr lang="es-ES_tradnl" altLang="es-ES_tradnl" sz="900" b="1" dirty="0">
                <a:solidFill>
                  <a:srgbClr val="000000"/>
                </a:solidFill>
              </a:rPr>
              <a:t>LOQUE</a:t>
            </a:r>
            <a:r>
              <a:rPr lang="es-ES_tradnl" altLang="es-ES_tradnl" sz="1100" b="1" dirty="0">
                <a:solidFill>
                  <a:srgbClr val="000000"/>
                </a:solidFill>
              </a:rPr>
              <a:t> 4: </a:t>
            </a:r>
            <a:r>
              <a:rPr lang="es-ES_tradnl" altLang="es-ES_tradnl" sz="1100" dirty="0">
                <a:solidFill>
                  <a:srgbClr val="000000"/>
                </a:solidFill>
              </a:rPr>
              <a:t>Plan de </a:t>
            </a:r>
            <a:r>
              <a:rPr lang="es-ES_tradnl" altLang="es-ES_tradnl" sz="1100" dirty="0" smtClean="0">
                <a:solidFill>
                  <a:srgbClr val="000000"/>
                </a:solidFill>
              </a:rPr>
              <a:t>Comunicación</a:t>
            </a:r>
          </a:p>
          <a:p>
            <a:pPr marL="361950" lvl="1" indent="-182563" algn="just" eaLnBrk="1" hangingPunct="1">
              <a:spcBef>
                <a:spcPts val="1000"/>
              </a:spcBef>
              <a:buClr>
                <a:srgbClr val="000000"/>
              </a:buClr>
              <a:buFont typeface="Arial" charset="0"/>
              <a:buChar char="•"/>
            </a:pPr>
            <a:r>
              <a:rPr lang="es-ES_tradnl" altLang="es-ES_tradnl" sz="1000" b="1" dirty="0" smtClean="0">
                <a:solidFill>
                  <a:srgbClr val="000000"/>
                </a:solidFill>
              </a:rPr>
              <a:t>BLOQUE 5: </a:t>
            </a:r>
            <a:r>
              <a:rPr lang="es-ES_tradnl" altLang="es-ES_tradnl" sz="1100" dirty="0" smtClean="0">
                <a:solidFill>
                  <a:srgbClr val="000000"/>
                </a:solidFill>
              </a:rPr>
              <a:t>Entrega de </a:t>
            </a:r>
            <a:r>
              <a:rPr lang="es-ES_tradnl" altLang="es-ES_tradnl" sz="1100" dirty="0" smtClean="0">
                <a:solidFill>
                  <a:srgbClr val="000000"/>
                </a:solidFill>
              </a:rPr>
              <a:t>Procesos Documentados</a:t>
            </a:r>
            <a:endParaRPr lang="es-ES_tradnl" altLang="es-ES_tradnl" sz="1100" dirty="0">
              <a:solidFill>
                <a:srgbClr val="000000"/>
              </a:solidFill>
            </a:endParaRPr>
          </a:p>
          <a:p>
            <a:pPr marL="361950" lvl="1" indent="-182563" algn="just" eaLnBrk="1" hangingPunct="1">
              <a:spcBef>
                <a:spcPts val="1000"/>
              </a:spcBef>
              <a:buClr>
                <a:srgbClr val="000000"/>
              </a:buClr>
              <a:buFont typeface="Arial" charset="0"/>
              <a:buChar char="•"/>
            </a:pPr>
            <a:endParaRPr lang="es-ES_tradnl" altLang="es-ES_tradnl" sz="1100" dirty="0">
              <a:solidFill>
                <a:srgbClr val="000000"/>
              </a:solidFill>
            </a:endParaRPr>
          </a:p>
        </p:txBody>
      </p:sp>
      <p:sp>
        <p:nvSpPr>
          <p:cNvPr id="16391" name="Rectángulo 29"/>
          <p:cNvSpPr>
            <a:spLocks noChangeArrowheads="1"/>
          </p:cNvSpPr>
          <p:nvPr/>
        </p:nvSpPr>
        <p:spPr bwMode="auto">
          <a:xfrm>
            <a:off x="2459038" y="2076450"/>
            <a:ext cx="2963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US" altLang="es-ES_tradnl" sz="1800">
                <a:sym typeface="Calibri Bold" charset="0"/>
              </a:rPr>
              <a:t>Propósito</a:t>
            </a:r>
          </a:p>
        </p:txBody>
      </p:sp>
      <p:sp>
        <p:nvSpPr>
          <p:cNvPr id="16392" name="Rectángulo 34"/>
          <p:cNvSpPr>
            <a:spLocks noChangeArrowheads="1"/>
          </p:cNvSpPr>
          <p:nvPr/>
        </p:nvSpPr>
        <p:spPr bwMode="auto">
          <a:xfrm>
            <a:off x="2459038" y="5383213"/>
            <a:ext cx="296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US" altLang="es-ES_tradnl" sz="1800">
                <a:sym typeface="Calibri Bold" charset="0"/>
              </a:rPr>
              <a:t>Justificación</a:t>
            </a:r>
          </a:p>
        </p:txBody>
      </p:sp>
      <p:sp>
        <p:nvSpPr>
          <p:cNvPr id="16393" name="Marcador de contenido 7"/>
          <p:cNvSpPr txBox="1">
            <a:spLocks/>
          </p:cNvSpPr>
          <p:nvPr/>
        </p:nvSpPr>
        <p:spPr bwMode="auto">
          <a:xfrm>
            <a:off x="877888" y="5876925"/>
            <a:ext cx="50292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lnSpc>
                <a:spcPct val="110000"/>
              </a:lnSpc>
              <a:spcBef>
                <a:spcPct val="20000"/>
              </a:spcBef>
              <a:buFont typeface="Arial" charset="0"/>
              <a:buNone/>
            </a:pPr>
            <a:r>
              <a:rPr lang="es-MX" altLang="es-ES_tradnl" sz="1100">
                <a:latin typeface="Calibri" charset="0"/>
              </a:rPr>
              <a:t>Cada vez más, el capital humano de una organización se convierte en el elemento clave de su estrategia competitiva, ya que el factor diferenciador en los negocios será la habilidad de administrar eficientemente las capacidades de la gente, dirigiendo su talento a la creación de valor para la compañía.</a:t>
            </a:r>
          </a:p>
          <a:p>
            <a:pPr algn="just" eaLnBrk="1" hangingPunct="1">
              <a:lnSpc>
                <a:spcPct val="110000"/>
              </a:lnSpc>
              <a:spcBef>
                <a:spcPct val="20000"/>
              </a:spcBef>
              <a:buFont typeface="Arial" charset="0"/>
              <a:buNone/>
            </a:pPr>
            <a:endParaRPr lang="en-US" altLang="es-ES_tradnl" sz="1100">
              <a:latin typeface="Calibri" charset="0"/>
            </a:endParaRPr>
          </a:p>
          <a:p>
            <a:pPr algn="just" eaLnBrk="1" hangingPunct="1">
              <a:lnSpc>
                <a:spcPct val="110000"/>
              </a:lnSpc>
              <a:spcBef>
                <a:spcPct val="20000"/>
              </a:spcBef>
            </a:pPr>
            <a:r>
              <a:rPr lang="es-MX" altLang="es-ES_tradnl" sz="1100">
                <a:latin typeface="Calibri" charset="0"/>
              </a:rPr>
              <a:t>Es un asunto crítico de negocios </a:t>
            </a:r>
            <a:r>
              <a:rPr lang="es-ES_tradnl" altLang="es-ES_tradnl" sz="1100">
                <a:latin typeface="Calibri" charset="0"/>
              </a:rPr>
              <a:t>entender cómo conectar la ejecución de la estrategia y la excelencia operacional del negocio con la administración del talento mediante sistemas que permitan de manera consistente, atraer, identificar, retener, evaluar, desarrollar y promover a la mejor gente de la organización, alineándola hacia la creación de valor.</a:t>
            </a:r>
          </a:p>
        </p:txBody>
      </p:sp>
      <p:sp>
        <p:nvSpPr>
          <p:cNvPr id="16394" name="23 CuadroTexto"/>
          <p:cNvSpPr txBox="1">
            <a:spLocks noChangeArrowheads="1"/>
          </p:cNvSpPr>
          <p:nvPr/>
        </p:nvSpPr>
        <p:spPr bwMode="auto">
          <a:xfrm>
            <a:off x="863600" y="1333500"/>
            <a:ext cx="3641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MX" altLang="es-ES_tradnl" sz="2000" b="1" dirty="0">
                <a:solidFill>
                  <a:srgbClr val="7F7F7F"/>
                </a:solidFill>
                <a:latin typeface="Calibri" charset="0"/>
              </a:rPr>
              <a:t>2 0 1 </a:t>
            </a:r>
            <a:r>
              <a:rPr lang="es-MX" altLang="es-ES_tradnl" sz="2000" b="1" dirty="0" smtClean="0">
                <a:solidFill>
                  <a:srgbClr val="7F7F7F"/>
                </a:solidFill>
                <a:latin typeface="Calibri" charset="0"/>
              </a:rPr>
              <a:t>8</a:t>
            </a:r>
            <a:endParaRPr lang="es-ES" altLang="es-ES_tradnl" sz="2000" b="1" dirty="0">
              <a:solidFill>
                <a:srgbClr val="7F7F7F"/>
              </a:solidFill>
              <a:latin typeface="Calibri" charset="0"/>
            </a:endParaRPr>
          </a:p>
        </p:txBody>
      </p:sp>
      <p:sp>
        <p:nvSpPr>
          <p:cNvPr id="16395" name="24 CuadroTexto"/>
          <p:cNvSpPr txBox="1">
            <a:spLocks noChangeArrowheads="1"/>
          </p:cNvSpPr>
          <p:nvPr/>
        </p:nvSpPr>
        <p:spPr bwMode="auto">
          <a:xfrm>
            <a:off x="841375" y="903288"/>
            <a:ext cx="5065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MX" altLang="es-ES_tradnl" sz="2800" b="1">
                <a:solidFill>
                  <a:srgbClr val="0D0D0D"/>
                </a:solidFill>
                <a:latin typeface="Calibri" charset="0"/>
              </a:rPr>
              <a:t>Proceso de Alineación</a:t>
            </a:r>
            <a:endParaRPr lang="es-ES" altLang="es-ES_tradnl" sz="2800" b="1">
              <a:latin typeface="Calibri" charset="0"/>
            </a:endParaRPr>
          </a:p>
        </p:txBody>
      </p:sp>
      <p:sp>
        <p:nvSpPr>
          <p:cNvPr id="37" name="20 Triángulo isósceles"/>
          <p:cNvSpPr/>
          <p:nvPr/>
        </p:nvSpPr>
        <p:spPr>
          <a:xfrm rot="16200000">
            <a:off x="5519303" y="5536934"/>
            <a:ext cx="260018" cy="171857"/>
          </a:xfrm>
          <a:prstGeom prst="triangle">
            <a:avLst/>
          </a:prstGeom>
          <a:solidFill>
            <a:srgbClr val="E7AB17"/>
          </a:solidFill>
          <a:ln>
            <a:solidFill>
              <a:srgbClr val="E7AB17"/>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defPPr>
              <a:defRPr lang="es-E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13 Grupo"/>
          <p:cNvGrpSpPr>
            <a:grpSpLocks/>
          </p:cNvGrpSpPr>
          <p:nvPr/>
        </p:nvGrpSpPr>
        <p:grpSpPr bwMode="auto">
          <a:xfrm>
            <a:off x="1588" y="-9525"/>
            <a:ext cx="6862762" cy="9156700"/>
            <a:chOff x="-4763" y="-12700"/>
            <a:chExt cx="6862763" cy="9156700"/>
          </a:xfrm>
        </p:grpSpPr>
        <p:pic>
          <p:nvPicPr>
            <p:cNvPr id="17428" name="Picture 4"/>
            <p:cNvPicPr>
              <a:picLocks noChangeAspect="1" noChangeArrowheads="1"/>
            </p:cNvPicPr>
            <p:nvPr/>
          </p:nvPicPr>
          <p:blipFill>
            <a:blip r:embed="rId3">
              <a:extLst>
                <a:ext uri="{28A0092B-C50C-407E-A947-70E740481C1C}">
                  <a14:useLocalDpi xmlns:a14="http://schemas.microsoft.com/office/drawing/2010/main" val="0"/>
                </a:ext>
              </a:extLst>
            </a:blip>
            <a:srcRect l="18890" r="19876"/>
            <a:stretch>
              <a:fillRect/>
            </a:stretch>
          </p:blipFill>
          <p:spPr bwMode="auto">
            <a:xfrm>
              <a:off x="0" y="361093"/>
              <a:ext cx="6858000" cy="878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9" name="Picture 5"/>
            <p:cNvPicPr>
              <a:picLocks noChangeArrowheads="1"/>
            </p:cNvPicPr>
            <p:nvPr/>
          </p:nvPicPr>
          <p:blipFill>
            <a:blip r:embed="rId4">
              <a:extLst>
                <a:ext uri="{28A0092B-C50C-407E-A947-70E740481C1C}">
                  <a14:useLocalDpi xmlns:a14="http://schemas.microsoft.com/office/drawing/2010/main" val="0"/>
                </a:ext>
              </a:extLst>
            </a:blip>
            <a:srcRect t="4103"/>
            <a:stretch>
              <a:fillRect/>
            </a:stretch>
          </p:blipFill>
          <p:spPr bwMode="auto">
            <a:xfrm>
              <a:off x="-4763" y="-12700"/>
              <a:ext cx="4508030" cy="433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0" name="Rectangle 2"/>
            <p:cNvSpPr>
              <a:spLocks/>
            </p:cNvSpPr>
            <p:nvPr/>
          </p:nvSpPr>
          <p:spPr bwMode="auto">
            <a:xfrm rot="5400000">
              <a:off x="3781057" y="-2626994"/>
              <a:ext cx="444384" cy="5709502"/>
            </a:xfrm>
            <a:prstGeom prst="rect">
              <a:avLst/>
            </a:prstGeom>
            <a:solidFill>
              <a:schemeClr val="tx1"/>
            </a:solidFill>
            <a:ln w="25400">
              <a:solidFill>
                <a:schemeClr val="tx1"/>
              </a:solid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eaLnBrk="1" hangingPunct="1"/>
              <a:endParaRPr lang="es-MX" altLang="es-ES_tradnl" sz="4200">
                <a:solidFill>
                  <a:srgbClr val="000000"/>
                </a:solidFill>
                <a:latin typeface="Gill Sans" charset="0"/>
                <a:sym typeface="Gill Sans" charset="0"/>
              </a:endParaRPr>
            </a:p>
          </p:txBody>
        </p:sp>
        <p:sp>
          <p:nvSpPr>
            <p:cNvPr id="17431" name="Rectangle 3"/>
            <p:cNvSpPr>
              <a:spLocks/>
            </p:cNvSpPr>
            <p:nvPr/>
          </p:nvSpPr>
          <p:spPr bwMode="auto">
            <a:xfrm rot="5400000">
              <a:off x="351932" y="-346619"/>
              <a:ext cx="444634" cy="1148499"/>
            </a:xfrm>
            <a:prstGeom prst="rect">
              <a:avLst/>
            </a:prstGeom>
            <a:solidFill>
              <a:srgbClr val="E7AB17"/>
            </a:solidFill>
            <a:ln w="25400">
              <a:solidFill>
                <a:srgbClr val="E7AB17"/>
              </a:solid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eaLnBrk="1" hangingPunct="1"/>
              <a:endParaRPr lang="es-MX" altLang="es-ES_tradnl" sz="4200">
                <a:solidFill>
                  <a:srgbClr val="000000"/>
                </a:solidFill>
                <a:latin typeface="Gill Sans" charset="0"/>
                <a:sym typeface="Gill Sans" charset="0"/>
              </a:endParaRPr>
            </a:p>
          </p:txBody>
        </p:sp>
      </p:grpSp>
      <p:sp>
        <p:nvSpPr>
          <p:cNvPr id="17411" name="Marcador de contenido 7"/>
          <p:cNvSpPr txBox="1">
            <a:spLocks/>
          </p:cNvSpPr>
          <p:nvPr/>
        </p:nvSpPr>
        <p:spPr bwMode="auto">
          <a:xfrm>
            <a:off x="703263" y="1847850"/>
            <a:ext cx="5419725" cy="694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266700"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lvl="1" algn="just" eaLnBrk="1" hangingPunct="1">
              <a:spcBef>
                <a:spcPts val="1000"/>
              </a:spcBef>
              <a:buClr>
                <a:srgbClr val="000000"/>
              </a:buClr>
            </a:pPr>
            <a:r>
              <a:rPr lang="es-ES_tradnl" altLang="es-ES_tradnl" sz="1400" b="1" dirty="0">
                <a:solidFill>
                  <a:srgbClr val="000000"/>
                </a:solidFill>
                <a:latin typeface="Calibri" charset="0"/>
              </a:rPr>
              <a:t>B</a:t>
            </a:r>
            <a:r>
              <a:rPr lang="es-ES_tradnl" altLang="es-ES_tradnl" sz="1000" b="1" dirty="0">
                <a:solidFill>
                  <a:srgbClr val="000000"/>
                </a:solidFill>
                <a:latin typeface="Calibri" charset="0"/>
              </a:rPr>
              <a:t>LOQUE</a:t>
            </a:r>
            <a:r>
              <a:rPr lang="es-ES_tradnl" altLang="es-ES_tradnl" sz="1400" b="1" dirty="0">
                <a:solidFill>
                  <a:srgbClr val="000000"/>
                </a:solidFill>
                <a:latin typeface="Calibri" charset="0"/>
              </a:rPr>
              <a:t> 1: Evaluación de Desempeño</a:t>
            </a:r>
          </a:p>
          <a:p>
            <a:pPr lvl="1" algn="just">
              <a:spcBef>
                <a:spcPts val="600"/>
              </a:spcBef>
            </a:pPr>
            <a:r>
              <a:rPr lang="es-ES" altLang="es-ES_tradnl" sz="1100" b="1" dirty="0">
                <a:latin typeface="Calibri" charset="0"/>
              </a:rPr>
              <a:t>Implementación del Proceso de Alineación de Capital Humano en toda la organización.</a:t>
            </a:r>
          </a:p>
          <a:p>
            <a:pPr lvl="1">
              <a:spcBef>
                <a:spcPts val="800"/>
              </a:spcBef>
              <a:buFont typeface="Calibri" charset="0"/>
              <a:buAutoNum type="arabicPeriod"/>
            </a:pPr>
            <a:r>
              <a:rPr lang="es-ES" altLang="es-ES_tradnl" sz="1100" dirty="0">
                <a:latin typeface="Calibri" charset="0"/>
              </a:rPr>
              <a:t>Revisión y/o definición de Objetivos de Negocio de todos los puestos.</a:t>
            </a:r>
          </a:p>
          <a:p>
            <a:pPr marL="403225" lvl="1" indent="-136525">
              <a:spcBef>
                <a:spcPts val="400"/>
              </a:spcBef>
              <a:buFont typeface="Calibri" charset="0"/>
              <a:buAutoNum type="arabicPeriod"/>
            </a:pPr>
            <a:r>
              <a:rPr lang="es-ES" altLang="es-ES_tradnl" sz="1100" dirty="0" smtClean="0">
                <a:latin typeface="Calibri" charset="0"/>
              </a:rPr>
              <a:t>Implementación </a:t>
            </a:r>
            <a:r>
              <a:rPr lang="es-ES" altLang="es-ES_tradnl" sz="1100" dirty="0">
                <a:latin typeface="Calibri" charset="0"/>
              </a:rPr>
              <a:t>de Evaluación de </a:t>
            </a:r>
            <a:r>
              <a:rPr lang="es-ES" altLang="es-ES_tradnl" sz="1100" dirty="0" err="1">
                <a:latin typeface="Calibri" charset="0"/>
              </a:rPr>
              <a:t>ON´s</a:t>
            </a:r>
            <a:r>
              <a:rPr lang="es-ES" altLang="es-ES_tradnl" sz="1100" dirty="0">
                <a:latin typeface="Calibri" charset="0"/>
              </a:rPr>
              <a:t>, Calibración y </a:t>
            </a:r>
            <a:r>
              <a:rPr lang="es-ES" altLang="es-ES_tradnl" sz="1100" dirty="0" smtClean="0">
                <a:latin typeface="Calibri" charset="0"/>
              </a:rPr>
              <a:t>Planeación de Retroalimentación </a:t>
            </a:r>
            <a:r>
              <a:rPr lang="es-ES" altLang="es-ES_tradnl" sz="1100" dirty="0">
                <a:latin typeface="Calibri" charset="0"/>
              </a:rPr>
              <a:t>(</a:t>
            </a:r>
            <a:r>
              <a:rPr lang="es-ES" altLang="es-ES_tradnl" sz="1100" dirty="0" smtClean="0">
                <a:latin typeface="Calibri" charset="0"/>
              </a:rPr>
              <a:t>2018).</a:t>
            </a:r>
            <a:endParaRPr lang="es-ES" altLang="es-ES_tradnl" sz="1100" dirty="0">
              <a:latin typeface="Calibri" charset="0"/>
            </a:endParaRPr>
          </a:p>
          <a:p>
            <a:pPr lvl="1"/>
            <a:endParaRPr lang="es-ES" altLang="es-ES_tradnl" sz="1100" dirty="0">
              <a:latin typeface="Calibri" charset="0"/>
            </a:endParaRPr>
          </a:p>
          <a:p>
            <a:pPr lvl="1" algn="just" eaLnBrk="1" hangingPunct="1">
              <a:spcBef>
                <a:spcPts val="600"/>
              </a:spcBef>
              <a:buClr>
                <a:srgbClr val="000000"/>
              </a:buClr>
            </a:pPr>
            <a:r>
              <a:rPr lang="es-ES_tradnl" altLang="es-ES_tradnl" sz="1400" b="1" dirty="0">
                <a:solidFill>
                  <a:srgbClr val="000000"/>
                </a:solidFill>
                <a:latin typeface="Calibri" charset="0"/>
              </a:rPr>
              <a:t>B</a:t>
            </a:r>
            <a:r>
              <a:rPr lang="es-ES_tradnl" altLang="es-ES_tradnl" sz="1000" b="1" dirty="0">
                <a:solidFill>
                  <a:srgbClr val="000000"/>
                </a:solidFill>
                <a:latin typeface="Calibri" charset="0"/>
              </a:rPr>
              <a:t>LOQUE</a:t>
            </a:r>
            <a:r>
              <a:rPr lang="es-ES_tradnl" altLang="es-ES_tradnl" sz="1400" b="1" dirty="0">
                <a:solidFill>
                  <a:srgbClr val="000000"/>
                </a:solidFill>
                <a:latin typeface="Calibri" charset="0"/>
              </a:rPr>
              <a:t> 2: Planes de Desarrollo </a:t>
            </a:r>
          </a:p>
          <a:p>
            <a:pPr lvl="1" algn="just">
              <a:spcBef>
                <a:spcPts val="600"/>
              </a:spcBef>
            </a:pPr>
            <a:r>
              <a:rPr lang="es-ES" altLang="es-ES_tradnl" sz="1100" b="1" dirty="0">
                <a:latin typeface="Calibri" charset="0"/>
              </a:rPr>
              <a:t>Definición de Plan Global de Capacitación.</a:t>
            </a:r>
          </a:p>
          <a:p>
            <a:pPr marL="403225" lvl="1" indent="-136525">
              <a:spcBef>
                <a:spcPts val="800"/>
              </a:spcBef>
              <a:buFont typeface="Calibri" charset="0"/>
              <a:buAutoNum type="arabicPeriod"/>
            </a:pPr>
            <a:r>
              <a:rPr lang="es-ES" altLang="es-ES_tradnl" sz="1100" dirty="0">
                <a:latin typeface="Calibri" charset="0"/>
              </a:rPr>
              <a:t>Actualización del Programa de Competencias Institucionales y Funcionales con base en resultados de evaluación de desempeño </a:t>
            </a:r>
            <a:r>
              <a:rPr lang="es-ES" altLang="es-ES_tradnl" sz="1100" dirty="0" smtClean="0">
                <a:latin typeface="Calibri" charset="0"/>
              </a:rPr>
              <a:t>2017.</a:t>
            </a:r>
            <a:endParaRPr lang="es-ES" altLang="es-ES_tradnl" sz="1100" dirty="0">
              <a:latin typeface="Calibri" charset="0"/>
            </a:endParaRPr>
          </a:p>
          <a:p>
            <a:pPr marL="403225" lvl="1" indent="-136525">
              <a:spcBef>
                <a:spcPts val="400"/>
              </a:spcBef>
              <a:buFont typeface="Calibri" charset="0"/>
              <a:buAutoNum type="arabicPeriod"/>
            </a:pPr>
            <a:r>
              <a:rPr lang="es-ES" altLang="es-ES_tradnl" sz="1100" dirty="0">
                <a:solidFill>
                  <a:srgbClr val="000000"/>
                </a:solidFill>
                <a:latin typeface="Calibri" charset="0"/>
              </a:rPr>
              <a:t>Apoyo</a:t>
            </a:r>
            <a:r>
              <a:rPr lang="es-ES" altLang="es-ES_tradnl" sz="1100" dirty="0">
                <a:solidFill>
                  <a:srgbClr val="FF0000"/>
                </a:solidFill>
                <a:latin typeface="Calibri" charset="0"/>
              </a:rPr>
              <a:t> </a:t>
            </a:r>
            <a:r>
              <a:rPr lang="es-ES" altLang="es-ES_tradnl" sz="1100" dirty="0">
                <a:latin typeface="Calibri" charset="0"/>
              </a:rPr>
              <a:t>en el diseño de planes de capacitación para colaboradores con alto, sólido y bajo desempeño</a:t>
            </a:r>
            <a:r>
              <a:rPr lang="es-ES" altLang="es-ES_tradnl" sz="1100" dirty="0" smtClean="0">
                <a:latin typeface="Calibri" charset="0"/>
              </a:rPr>
              <a:t>.</a:t>
            </a:r>
          </a:p>
          <a:p>
            <a:pPr lvl="1">
              <a:spcBef>
                <a:spcPts val="400"/>
              </a:spcBef>
              <a:buFont typeface="Calibri" charset="0"/>
              <a:buAutoNum type="arabicPeriod"/>
            </a:pPr>
            <a:endParaRPr lang="es-ES" altLang="es-ES_tradnl" sz="1100" dirty="0">
              <a:latin typeface="Calibri" charset="0"/>
            </a:endParaRPr>
          </a:p>
          <a:p>
            <a:pPr lvl="1" algn="just" eaLnBrk="1" hangingPunct="1">
              <a:spcBef>
                <a:spcPts val="1000"/>
              </a:spcBef>
              <a:buClr>
                <a:srgbClr val="000000"/>
              </a:buClr>
            </a:pPr>
            <a:r>
              <a:rPr lang="es-ES_tradnl" altLang="es-ES_tradnl" sz="1400" b="1" dirty="0">
                <a:solidFill>
                  <a:srgbClr val="000000"/>
                </a:solidFill>
                <a:latin typeface="Calibri" charset="0"/>
              </a:rPr>
              <a:t>B</a:t>
            </a:r>
            <a:r>
              <a:rPr lang="es-ES_tradnl" altLang="es-ES_tradnl" sz="1000" b="1" dirty="0">
                <a:solidFill>
                  <a:srgbClr val="000000"/>
                </a:solidFill>
                <a:latin typeface="Calibri" charset="0"/>
              </a:rPr>
              <a:t>LOQUE</a:t>
            </a:r>
            <a:r>
              <a:rPr lang="es-ES_tradnl" altLang="es-ES_tradnl" sz="1400" b="1" dirty="0">
                <a:solidFill>
                  <a:srgbClr val="000000"/>
                </a:solidFill>
                <a:latin typeface="Calibri" charset="0"/>
              </a:rPr>
              <a:t> 3: Evaluación y Desarrollo de Potencial (</a:t>
            </a:r>
            <a:r>
              <a:rPr lang="es-ES_tradnl" altLang="es-ES_tradnl" sz="1400" b="1" dirty="0" err="1">
                <a:solidFill>
                  <a:srgbClr val="000000"/>
                </a:solidFill>
                <a:latin typeface="Calibri" charset="0"/>
              </a:rPr>
              <a:t>Hipo´s</a:t>
            </a:r>
            <a:r>
              <a:rPr lang="es-ES_tradnl" altLang="es-ES_tradnl" sz="1400" b="1" dirty="0">
                <a:solidFill>
                  <a:srgbClr val="000000"/>
                </a:solidFill>
                <a:latin typeface="Calibri" charset="0"/>
              </a:rPr>
              <a:t>)</a:t>
            </a:r>
          </a:p>
          <a:p>
            <a:pPr lvl="1" algn="just">
              <a:spcBef>
                <a:spcPts val="600"/>
              </a:spcBef>
            </a:pPr>
            <a:r>
              <a:rPr lang="es-ES" altLang="es-ES_tradnl" sz="1100" b="1" dirty="0">
                <a:latin typeface="Calibri" charset="0"/>
              </a:rPr>
              <a:t>Preparación, Medición y Desarrollo de Potencial</a:t>
            </a:r>
          </a:p>
          <a:p>
            <a:pPr lvl="1">
              <a:spcBef>
                <a:spcPts val="800"/>
              </a:spcBef>
              <a:buFont typeface="Calibri" charset="0"/>
              <a:buAutoNum type="arabicPeriod"/>
            </a:pPr>
            <a:r>
              <a:rPr lang="es-ES" altLang="es-ES_tradnl" sz="1100" dirty="0" smtClean="0">
                <a:latin typeface="Calibri" charset="0"/>
              </a:rPr>
              <a:t>Entrega de resultados de evaluación.</a:t>
            </a:r>
            <a:endParaRPr lang="es-ES" altLang="es-ES_tradnl" sz="1100" dirty="0">
              <a:latin typeface="Calibri" charset="0"/>
            </a:endParaRPr>
          </a:p>
          <a:p>
            <a:pPr lvl="1">
              <a:spcBef>
                <a:spcPts val="300"/>
              </a:spcBef>
              <a:buFont typeface="Calibri" charset="0"/>
              <a:buAutoNum type="arabicPeriod"/>
            </a:pPr>
            <a:r>
              <a:rPr lang="es-ES" altLang="es-ES_tradnl" sz="1100" dirty="0" smtClean="0">
                <a:latin typeface="Calibri" charset="0"/>
              </a:rPr>
              <a:t>Pool de Aceleramiento.</a:t>
            </a:r>
            <a:endParaRPr lang="es-ES" altLang="es-ES_tradnl" sz="1100" dirty="0">
              <a:latin typeface="Calibri" charset="0"/>
            </a:endParaRPr>
          </a:p>
          <a:p>
            <a:pPr lvl="1">
              <a:spcBef>
                <a:spcPts val="300"/>
              </a:spcBef>
              <a:buFont typeface="Calibri" charset="0"/>
              <a:buAutoNum type="arabicPeriod"/>
            </a:pPr>
            <a:r>
              <a:rPr lang="es-ES" altLang="es-ES_tradnl" sz="1100" dirty="0" smtClean="0">
                <a:latin typeface="Calibri" charset="0"/>
              </a:rPr>
              <a:t>Diseño </a:t>
            </a:r>
            <a:r>
              <a:rPr lang="es-ES" altLang="es-ES_tradnl" sz="1100" dirty="0">
                <a:latin typeface="Calibri" charset="0"/>
              </a:rPr>
              <a:t>e implementación de planes individuales de desarrollo.</a:t>
            </a:r>
          </a:p>
          <a:p>
            <a:pPr algn="just"/>
            <a:endParaRPr lang="es-MX" altLang="es-ES_tradnl" sz="1000" b="1" i="1" dirty="0">
              <a:latin typeface="Calibri" charset="0"/>
            </a:endParaRPr>
          </a:p>
          <a:p>
            <a:pPr lvl="1" algn="just" eaLnBrk="1" hangingPunct="1">
              <a:spcBef>
                <a:spcPts val="1000"/>
              </a:spcBef>
              <a:buClr>
                <a:srgbClr val="000000"/>
              </a:buClr>
            </a:pPr>
            <a:r>
              <a:rPr lang="es-ES_tradnl" altLang="es-ES_tradnl" sz="1400" b="1" dirty="0">
                <a:solidFill>
                  <a:srgbClr val="000000"/>
                </a:solidFill>
                <a:latin typeface="Calibri" charset="0"/>
              </a:rPr>
              <a:t>B</a:t>
            </a:r>
            <a:r>
              <a:rPr lang="es-ES_tradnl" altLang="es-ES_tradnl" sz="1000" b="1" dirty="0">
                <a:solidFill>
                  <a:srgbClr val="000000"/>
                </a:solidFill>
                <a:latin typeface="Calibri" charset="0"/>
              </a:rPr>
              <a:t>LOQUE</a:t>
            </a:r>
            <a:r>
              <a:rPr lang="es-ES_tradnl" altLang="es-ES_tradnl" sz="1400" b="1" dirty="0">
                <a:solidFill>
                  <a:srgbClr val="000000"/>
                </a:solidFill>
                <a:latin typeface="Calibri" charset="0"/>
              </a:rPr>
              <a:t> 4: Plan de Comunicación</a:t>
            </a:r>
          </a:p>
          <a:p>
            <a:pPr lvl="1" algn="just" eaLnBrk="1" hangingPunct="1">
              <a:spcBef>
                <a:spcPts val="1000"/>
              </a:spcBef>
              <a:buClr>
                <a:srgbClr val="000000"/>
              </a:buClr>
            </a:pPr>
            <a:r>
              <a:rPr lang="es-ES" altLang="es-ES_tradnl" sz="1100" b="1" dirty="0">
                <a:latin typeface="Calibri" charset="0"/>
              </a:rPr>
              <a:t>Diseño, Actualización y Entrega del Plan de </a:t>
            </a:r>
            <a:r>
              <a:rPr lang="es-ES" altLang="es-ES_tradnl" sz="1100" b="1" dirty="0" smtClean="0">
                <a:latin typeface="Calibri" charset="0"/>
              </a:rPr>
              <a:t>Comunicación </a:t>
            </a:r>
          </a:p>
          <a:p>
            <a:pPr lvl="1" algn="just" eaLnBrk="1" hangingPunct="1">
              <a:spcBef>
                <a:spcPts val="1000"/>
              </a:spcBef>
              <a:buClr>
                <a:srgbClr val="000000"/>
              </a:buClr>
            </a:pPr>
            <a:endParaRPr lang="es-ES" altLang="es-ES_tradnl" sz="1100" b="1" dirty="0">
              <a:solidFill>
                <a:srgbClr val="000000"/>
              </a:solidFill>
              <a:latin typeface="Calibri" charset="0"/>
            </a:endParaRPr>
          </a:p>
          <a:p>
            <a:pPr lvl="1" algn="just" eaLnBrk="1" hangingPunct="1">
              <a:spcBef>
                <a:spcPts val="1000"/>
              </a:spcBef>
              <a:buClr>
                <a:srgbClr val="000000"/>
              </a:buClr>
            </a:pPr>
            <a:r>
              <a:rPr lang="es-ES_tradnl" altLang="es-ES_tradnl" sz="1400" b="1" dirty="0" smtClean="0">
                <a:solidFill>
                  <a:srgbClr val="000000"/>
                </a:solidFill>
                <a:latin typeface="Calibri" charset="0"/>
              </a:rPr>
              <a:t>B</a:t>
            </a:r>
            <a:r>
              <a:rPr lang="es-ES_tradnl" altLang="es-ES_tradnl" sz="1000" b="1" dirty="0" smtClean="0">
                <a:solidFill>
                  <a:srgbClr val="000000"/>
                </a:solidFill>
                <a:latin typeface="Calibri" charset="0"/>
              </a:rPr>
              <a:t>LOQUE</a:t>
            </a:r>
            <a:r>
              <a:rPr lang="es-ES_tradnl" altLang="es-ES_tradnl" sz="1400" b="1" dirty="0" smtClean="0">
                <a:solidFill>
                  <a:srgbClr val="000000"/>
                </a:solidFill>
                <a:latin typeface="Calibri" charset="0"/>
              </a:rPr>
              <a:t> 5: Entrega </a:t>
            </a:r>
            <a:r>
              <a:rPr lang="es-ES_tradnl" altLang="es-ES_tradnl" sz="1400" b="1" dirty="0" smtClean="0">
                <a:solidFill>
                  <a:srgbClr val="000000"/>
                </a:solidFill>
                <a:latin typeface="Calibri" charset="0"/>
              </a:rPr>
              <a:t>de Procesos Documentados </a:t>
            </a:r>
            <a:r>
              <a:rPr lang="es-ES_tradnl" altLang="es-ES_tradnl" sz="1400" b="1" dirty="0" smtClean="0">
                <a:solidFill>
                  <a:srgbClr val="000000"/>
                </a:solidFill>
                <a:latin typeface="Calibri" charset="0"/>
              </a:rPr>
              <a:t>PACH</a:t>
            </a:r>
          </a:p>
          <a:p>
            <a:pPr lvl="1" algn="just" eaLnBrk="1" hangingPunct="1">
              <a:spcBef>
                <a:spcPts val="1000"/>
              </a:spcBef>
              <a:buClr>
                <a:srgbClr val="000000"/>
              </a:buClr>
            </a:pPr>
            <a:r>
              <a:rPr lang="es-ES" altLang="es-ES_tradnl" sz="1100" b="1" dirty="0" smtClean="0">
                <a:latin typeface="Calibri" charset="0"/>
              </a:rPr>
              <a:t>Entrega a Gerente de Capital Humano</a:t>
            </a:r>
            <a:endParaRPr lang="es-ES" altLang="es-ES_tradnl" sz="1100" b="1" dirty="0">
              <a:latin typeface="Calibri" charset="0"/>
            </a:endParaRPr>
          </a:p>
          <a:p>
            <a:pPr lvl="1">
              <a:spcBef>
                <a:spcPts val="800"/>
              </a:spcBef>
              <a:buFont typeface="Calibri" charset="0"/>
              <a:buAutoNum type="arabicPeriod"/>
            </a:pPr>
            <a:r>
              <a:rPr lang="es-ES" altLang="es-ES_tradnl" sz="1100" dirty="0">
                <a:latin typeface="Calibri" charset="0"/>
              </a:rPr>
              <a:t>Entrega de </a:t>
            </a:r>
            <a:r>
              <a:rPr lang="es-ES" altLang="es-ES_tradnl" sz="1100" dirty="0" smtClean="0">
                <a:latin typeface="Calibri" charset="0"/>
              </a:rPr>
              <a:t>documentación de procesos de Alineación del Capital Humano.</a:t>
            </a:r>
            <a:endParaRPr lang="es-ES" altLang="es-ES_tradnl" sz="1100" dirty="0">
              <a:latin typeface="Calibri" charset="0"/>
            </a:endParaRPr>
          </a:p>
          <a:p>
            <a:pPr lvl="1" algn="just">
              <a:spcBef>
                <a:spcPts val="600"/>
              </a:spcBef>
            </a:pPr>
            <a:endParaRPr lang="es-ES" altLang="es-ES_tradnl" sz="1100" b="1" dirty="0">
              <a:latin typeface="Calibri" charset="0"/>
            </a:endParaRPr>
          </a:p>
          <a:p>
            <a:pPr algn="just"/>
            <a:endParaRPr lang="es-MX" altLang="es-ES_tradnl" sz="1000" b="1" i="1" dirty="0">
              <a:latin typeface="Calibri" charset="0"/>
            </a:endParaRPr>
          </a:p>
        </p:txBody>
      </p:sp>
      <p:sp>
        <p:nvSpPr>
          <p:cNvPr id="17" name="Rectángulo 56"/>
          <p:cNvSpPr>
            <a:spLocks noChangeArrowheads="1"/>
          </p:cNvSpPr>
          <p:nvPr/>
        </p:nvSpPr>
        <p:spPr bwMode="auto">
          <a:xfrm>
            <a:off x="1866900" y="1201738"/>
            <a:ext cx="3770313" cy="368300"/>
          </a:xfrm>
          <a:prstGeom prst="rect">
            <a:avLst/>
          </a:prstGeom>
          <a:noFill/>
          <a:ln w="9525">
            <a:noFill/>
            <a:miter lim="800000"/>
            <a:headEnd/>
            <a:tailEnd/>
          </a:ln>
        </p:spPr>
        <p:txBody>
          <a:bodyPr>
            <a:spAutoFit/>
          </a:bodyPr>
          <a:lstStyle/>
          <a:p>
            <a:pPr algn="r">
              <a:defRPr/>
            </a:pPr>
            <a:r>
              <a:rPr lang="en-US" dirty="0" err="1">
                <a:latin typeface="Arial" pitchFamily="34" charset="0"/>
                <a:ea typeface="+mn-ea"/>
                <a:cs typeface="Arial" pitchFamily="34" charset="0"/>
                <a:sym typeface="Calibri Bold"/>
              </a:rPr>
              <a:t>Alcance</a:t>
            </a:r>
            <a:r>
              <a:rPr lang="en-US" dirty="0">
                <a:latin typeface="Arial" pitchFamily="34" charset="0"/>
                <a:ea typeface="+mn-ea"/>
                <a:cs typeface="Arial" pitchFamily="34" charset="0"/>
                <a:sym typeface="Calibri Bold"/>
              </a:rPr>
              <a:t> de la </a:t>
            </a:r>
            <a:r>
              <a:rPr lang="en-US" dirty="0" err="1" smtClean="0">
                <a:latin typeface="Arial" pitchFamily="34" charset="0"/>
                <a:ea typeface="+mn-ea"/>
                <a:cs typeface="Arial" pitchFamily="34" charset="0"/>
                <a:sym typeface="Calibri Bold"/>
              </a:rPr>
              <a:t>Propuesta</a:t>
            </a:r>
            <a:endParaRPr lang="en-US" dirty="0">
              <a:latin typeface="Arial" pitchFamily="34" charset="0"/>
              <a:ea typeface="+mn-ea"/>
              <a:cs typeface="Arial" pitchFamily="34" charset="0"/>
              <a:sym typeface="Calibri Bold"/>
            </a:endParaRPr>
          </a:p>
        </p:txBody>
      </p:sp>
      <p:sp>
        <p:nvSpPr>
          <p:cNvPr id="18" name="20 Triángulo isósceles"/>
          <p:cNvSpPr/>
          <p:nvPr/>
        </p:nvSpPr>
        <p:spPr>
          <a:xfrm rot="16200000">
            <a:off x="5756468" y="1348958"/>
            <a:ext cx="260018" cy="171857"/>
          </a:xfrm>
          <a:prstGeom prst="triangle">
            <a:avLst/>
          </a:prstGeom>
          <a:solidFill>
            <a:srgbClr val="E7AB17"/>
          </a:solidFill>
          <a:ln>
            <a:solidFill>
              <a:srgbClr val="E7AB17"/>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defPPr>
              <a:defRPr lang="es-E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endParaRPr lang="es-ES"/>
          </a:p>
        </p:txBody>
      </p:sp>
      <p:sp>
        <p:nvSpPr>
          <p:cNvPr id="14" name="20 Triángulo isósceles"/>
          <p:cNvSpPr>
            <a:spLocks noChangeAspect="1"/>
          </p:cNvSpPr>
          <p:nvPr/>
        </p:nvSpPr>
        <p:spPr>
          <a:xfrm rot="5400000" flipH="1">
            <a:off x="828681" y="1953158"/>
            <a:ext cx="156011" cy="108000"/>
          </a:xfrm>
          <a:prstGeom prst="triangle">
            <a:avLst/>
          </a:prstGeom>
          <a:solidFill>
            <a:srgbClr val="E7AB17"/>
          </a:solidFill>
          <a:ln>
            <a:solidFill>
              <a:srgbClr val="E7AB17"/>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defPPr>
              <a:defRPr lang="es-E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endParaRPr lang="es-ES"/>
          </a:p>
        </p:txBody>
      </p:sp>
      <p:sp>
        <p:nvSpPr>
          <p:cNvPr id="15" name="20 Triángulo isósceles"/>
          <p:cNvSpPr>
            <a:spLocks noChangeAspect="1"/>
          </p:cNvSpPr>
          <p:nvPr/>
        </p:nvSpPr>
        <p:spPr>
          <a:xfrm rot="5400000" flipH="1">
            <a:off x="828681" y="3503536"/>
            <a:ext cx="156011" cy="108000"/>
          </a:xfrm>
          <a:prstGeom prst="triangle">
            <a:avLst/>
          </a:prstGeom>
          <a:solidFill>
            <a:srgbClr val="E7AB17"/>
          </a:solidFill>
          <a:ln>
            <a:solidFill>
              <a:srgbClr val="E7AB17"/>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defPPr>
              <a:defRPr lang="es-E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endParaRPr lang="es-ES"/>
          </a:p>
        </p:txBody>
      </p:sp>
      <p:sp>
        <p:nvSpPr>
          <p:cNvPr id="16" name="20 Triángulo isósceles"/>
          <p:cNvSpPr>
            <a:spLocks noChangeAspect="1"/>
          </p:cNvSpPr>
          <p:nvPr/>
        </p:nvSpPr>
        <p:spPr>
          <a:xfrm rot="5400000" flipH="1">
            <a:off x="828680" y="5122699"/>
            <a:ext cx="156011" cy="108000"/>
          </a:xfrm>
          <a:prstGeom prst="triangle">
            <a:avLst/>
          </a:prstGeom>
          <a:solidFill>
            <a:srgbClr val="E7AB17"/>
          </a:solidFill>
          <a:ln>
            <a:solidFill>
              <a:srgbClr val="E7AB17"/>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defPPr>
              <a:defRPr lang="es-E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endParaRPr lang="es-ES"/>
          </a:p>
        </p:txBody>
      </p:sp>
      <p:sp>
        <p:nvSpPr>
          <p:cNvPr id="19" name="20 Triángulo isósceles"/>
          <p:cNvSpPr>
            <a:spLocks noChangeAspect="1"/>
          </p:cNvSpPr>
          <p:nvPr/>
        </p:nvSpPr>
        <p:spPr>
          <a:xfrm rot="5400000" flipH="1">
            <a:off x="828681" y="7587064"/>
            <a:ext cx="156011" cy="108000"/>
          </a:xfrm>
          <a:prstGeom prst="triangle">
            <a:avLst/>
          </a:prstGeom>
          <a:solidFill>
            <a:srgbClr val="E7AB17"/>
          </a:solidFill>
          <a:ln>
            <a:solidFill>
              <a:srgbClr val="E7AB17"/>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defPPr>
              <a:defRPr lang="es-E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13 Grupo"/>
          <p:cNvGrpSpPr>
            <a:grpSpLocks/>
          </p:cNvGrpSpPr>
          <p:nvPr/>
        </p:nvGrpSpPr>
        <p:grpSpPr bwMode="auto">
          <a:xfrm>
            <a:off x="0" y="0"/>
            <a:ext cx="6862763" cy="9156700"/>
            <a:chOff x="-4763" y="-12700"/>
            <a:chExt cx="6862763" cy="9156700"/>
          </a:xfrm>
        </p:grpSpPr>
        <p:pic>
          <p:nvPicPr>
            <p:cNvPr id="19464" name="Picture 4"/>
            <p:cNvPicPr>
              <a:picLocks noChangeAspect="1" noChangeArrowheads="1"/>
            </p:cNvPicPr>
            <p:nvPr/>
          </p:nvPicPr>
          <p:blipFill>
            <a:blip r:embed="rId2">
              <a:extLst>
                <a:ext uri="{28A0092B-C50C-407E-A947-70E740481C1C}">
                  <a14:useLocalDpi xmlns:a14="http://schemas.microsoft.com/office/drawing/2010/main" val="0"/>
                </a:ext>
              </a:extLst>
            </a:blip>
            <a:srcRect l="18890" r="19876"/>
            <a:stretch>
              <a:fillRect/>
            </a:stretch>
          </p:blipFill>
          <p:spPr bwMode="auto">
            <a:xfrm>
              <a:off x="0" y="361093"/>
              <a:ext cx="6858000" cy="878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5"/>
            <p:cNvPicPr>
              <a:picLocks noChangeArrowheads="1"/>
            </p:cNvPicPr>
            <p:nvPr/>
          </p:nvPicPr>
          <p:blipFill>
            <a:blip r:embed="rId3">
              <a:extLst>
                <a:ext uri="{28A0092B-C50C-407E-A947-70E740481C1C}">
                  <a14:useLocalDpi xmlns:a14="http://schemas.microsoft.com/office/drawing/2010/main" val="0"/>
                </a:ext>
              </a:extLst>
            </a:blip>
            <a:srcRect t="4103"/>
            <a:stretch>
              <a:fillRect/>
            </a:stretch>
          </p:blipFill>
          <p:spPr bwMode="auto">
            <a:xfrm>
              <a:off x="-4763" y="-12700"/>
              <a:ext cx="4508030" cy="433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Rectangle 2"/>
            <p:cNvSpPr>
              <a:spLocks/>
            </p:cNvSpPr>
            <p:nvPr/>
          </p:nvSpPr>
          <p:spPr bwMode="auto">
            <a:xfrm rot="5400000">
              <a:off x="3781057" y="-2626994"/>
              <a:ext cx="444384" cy="5709502"/>
            </a:xfrm>
            <a:prstGeom prst="rect">
              <a:avLst/>
            </a:prstGeom>
            <a:solidFill>
              <a:schemeClr val="tx1"/>
            </a:solidFill>
            <a:ln w="25400">
              <a:solidFill>
                <a:schemeClr val="tx1"/>
              </a:solid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eaLnBrk="1" hangingPunct="1"/>
              <a:endParaRPr lang="es-MX" altLang="es-ES_tradnl" sz="4200">
                <a:solidFill>
                  <a:srgbClr val="000000"/>
                </a:solidFill>
                <a:latin typeface="Gill Sans" charset="0"/>
                <a:sym typeface="Gill Sans" charset="0"/>
              </a:endParaRPr>
            </a:p>
          </p:txBody>
        </p:sp>
        <p:sp>
          <p:nvSpPr>
            <p:cNvPr id="19467" name="Rectangle 3"/>
            <p:cNvSpPr>
              <a:spLocks/>
            </p:cNvSpPr>
            <p:nvPr/>
          </p:nvSpPr>
          <p:spPr bwMode="auto">
            <a:xfrm rot="5400000">
              <a:off x="351932" y="-346619"/>
              <a:ext cx="444634" cy="1148499"/>
            </a:xfrm>
            <a:prstGeom prst="rect">
              <a:avLst/>
            </a:prstGeom>
            <a:solidFill>
              <a:srgbClr val="E7AB17"/>
            </a:solidFill>
            <a:ln w="25400">
              <a:solidFill>
                <a:srgbClr val="E7AB17"/>
              </a:solid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eaLnBrk="1" hangingPunct="1"/>
              <a:endParaRPr lang="es-MX" altLang="es-ES_tradnl" sz="4200">
                <a:solidFill>
                  <a:srgbClr val="000000"/>
                </a:solidFill>
                <a:latin typeface="Gill Sans" charset="0"/>
                <a:sym typeface="Gill Sans" charset="0"/>
              </a:endParaRPr>
            </a:p>
          </p:txBody>
        </p:sp>
      </p:grpSp>
      <p:sp>
        <p:nvSpPr>
          <p:cNvPr id="19459" name="Rectángulo 19"/>
          <p:cNvSpPr>
            <a:spLocks noChangeArrowheads="1"/>
          </p:cNvSpPr>
          <p:nvPr/>
        </p:nvSpPr>
        <p:spPr bwMode="auto">
          <a:xfrm>
            <a:off x="3109913" y="1168400"/>
            <a:ext cx="2428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US" altLang="es-ES_tradnl" sz="1800">
                <a:sym typeface="Calibri Bold" charset="0"/>
              </a:rPr>
              <a:t>Inversión</a:t>
            </a:r>
          </a:p>
        </p:txBody>
      </p:sp>
      <p:sp>
        <p:nvSpPr>
          <p:cNvPr id="19460" name="13 Rectángulo"/>
          <p:cNvSpPr>
            <a:spLocks noChangeArrowheads="1"/>
          </p:cNvSpPr>
          <p:nvPr/>
        </p:nvSpPr>
        <p:spPr bwMode="auto">
          <a:xfrm>
            <a:off x="876300" y="1639888"/>
            <a:ext cx="5033963" cy="284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628650" indent="-171450" eaLnBrk="0" hangingPunct="0">
              <a:defRPr sz="2400">
                <a:solidFill>
                  <a:schemeClr val="tx1"/>
                </a:solidFill>
                <a:latin typeface="Arial" charset="0"/>
                <a:ea typeface="ＭＳ Ｐゴシック" charset="-128"/>
              </a:defRPr>
            </a:lvl2pPr>
            <a:lvl3pPr marL="812800" indent="-171450"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es-MX" altLang="es-ES_tradnl" sz="1100" dirty="0">
                <a:solidFill>
                  <a:srgbClr val="000000"/>
                </a:solidFill>
                <a:latin typeface="Calibri" charset="0"/>
              </a:rPr>
              <a:t>La </a:t>
            </a:r>
            <a:r>
              <a:rPr lang="es-MX" altLang="es-ES_tradnl" sz="1100" dirty="0" smtClean="0">
                <a:solidFill>
                  <a:srgbClr val="000000"/>
                </a:solidFill>
                <a:latin typeface="Calibri" charset="0"/>
              </a:rPr>
              <a:t>inversión correspondiente </a:t>
            </a:r>
            <a:r>
              <a:rPr lang="es-MX" altLang="es-ES_tradnl" sz="1100" dirty="0">
                <a:solidFill>
                  <a:srgbClr val="000000"/>
                </a:solidFill>
                <a:latin typeface="Calibri" charset="0"/>
              </a:rPr>
              <a:t>es de </a:t>
            </a:r>
            <a:r>
              <a:rPr lang="es-MX" altLang="es-ES_tradnl" sz="1100" dirty="0" smtClean="0">
                <a:solidFill>
                  <a:srgbClr val="000000"/>
                </a:solidFill>
                <a:latin typeface="Calibri" charset="0"/>
              </a:rPr>
              <a:t>$341,280 </a:t>
            </a:r>
            <a:r>
              <a:rPr lang="es-MX" altLang="es-ES_tradnl" sz="1100" dirty="0">
                <a:solidFill>
                  <a:srgbClr val="000000"/>
                </a:solidFill>
                <a:latin typeface="Calibri" charset="0"/>
              </a:rPr>
              <a:t>pesos + iva diferida en </a:t>
            </a:r>
            <a:r>
              <a:rPr lang="es-MX" altLang="es-ES_tradnl" sz="1100" dirty="0" smtClean="0">
                <a:solidFill>
                  <a:srgbClr val="000000"/>
                </a:solidFill>
                <a:latin typeface="Calibri" charset="0"/>
              </a:rPr>
              <a:t>3 pagos </a:t>
            </a:r>
            <a:r>
              <a:rPr lang="es-MX" altLang="es-ES_tradnl" sz="1100" dirty="0">
                <a:solidFill>
                  <a:srgbClr val="000000"/>
                </a:solidFill>
                <a:latin typeface="Calibri" charset="0"/>
              </a:rPr>
              <a:t>de la siguiente manera:</a:t>
            </a:r>
          </a:p>
          <a:p>
            <a:pPr algn="just" eaLnBrk="1" hangingPunct="1"/>
            <a:endParaRPr lang="es-MX" altLang="es-ES_tradnl" sz="1100" dirty="0">
              <a:solidFill>
                <a:srgbClr val="FF0000"/>
              </a:solidFill>
              <a:latin typeface="Calibri" charset="0"/>
            </a:endParaRPr>
          </a:p>
          <a:p>
            <a:pPr lvl="1" algn="just" eaLnBrk="1" hangingPunct="1">
              <a:lnSpc>
                <a:spcPct val="120000"/>
              </a:lnSpc>
              <a:buFont typeface="Arial" charset="0"/>
              <a:buChar char="•"/>
            </a:pPr>
            <a:r>
              <a:rPr lang="es-MX" altLang="es-ES_tradnl" sz="1200" dirty="0" smtClean="0">
                <a:solidFill>
                  <a:srgbClr val="000000"/>
                </a:solidFill>
                <a:latin typeface="Calibri" charset="0"/>
              </a:rPr>
              <a:t>Anticipo: $85,320+ </a:t>
            </a:r>
            <a:r>
              <a:rPr lang="es-MX" altLang="es-ES_tradnl" sz="1200" dirty="0">
                <a:solidFill>
                  <a:srgbClr val="000000"/>
                </a:solidFill>
                <a:latin typeface="Calibri" charset="0"/>
              </a:rPr>
              <a:t>iva.</a:t>
            </a:r>
          </a:p>
          <a:p>
            <a:pPr lvl="1" algn="just" eaLnBrk="1" hangingPunct="1">
              <a:lnSpc>
                <a:spcPct val="120000"/>
              </a:lnSpc>
              <a:buFont typeface="Arial" charset="0"/>
              <a:buChar char="•"/>
            </a:pPr>
            <a:r>
              <a:rPr lang="es-MX" altLang="es-ES_tradnl" sz="1200" dirty="0" smtClean="0">
                <a:latin typeface="Calibri" charset="0"/>
              </a:rPr>
              <a:t>Enero: $85,320+ </a:t>
            </a:r>
            <a:r>
              <a:rPr lang="es-MX" altLang="es-ES_tradnl" sz="1200" dirty="0">
                <a:latin typeface="Calibri" charset="0"/>
              </a:rPr>
              <a:t>iva.</a:t>
            </a:r>
          </a:p>
          <a:p>
            <a:pPr lvl="1" algn="just" eaLnBrk="1" hangingPunct="1">
              <a:lnSpc>
                <a:spcPct val="120000"/>
              </a:lnSpc>
              <a:buFont typeface="Arial" charset="0"/>
              <a:buChar char="•"/>
            </a:pPr>
            <a:r>
              <a:rPr lang="es-MX" altLang="es-ES_tradnl" sz="1200" dirty="0" smtClean="0">
                <a:latin typeface="Calibri" charset="0"/>
              </a:rPr>
              <a:t>Febrero: $85,320+ </a:t>
            </a:r>
            <a:r>
              <a:rPr lang="es-MX" altLang="es-ES_tradnl" sz="1200" dirty="0">
                <a:latin typeface="Calibri" charset="0"/>
              </a:rPr>
              <a:t>iva.</a:t>
            </a:r>
          </a:p>
          <a:p>
            <a:pPr lvl="1" algn="just" eaLnBrk="1" hangingPunct="1">
              <a:lnSpc>
                <a:spcPct val="120000"/>
              </a:lnSpc>
              <a:buFont typeface="Arial" charset="0"/>
              <a:buChar char="•"/>
            </a:pPr>
            <a:r>
              <a:rPr lang="es-MX" altLang="es-ES_tradnl" sz="1200" dirty="0" smtClean="0">
                <a:latin typeface="Calibri" charset="0"/>
              </a:rPr>
              <a:t>Marzo: $85,320+ </a:t>
            </a:r>
            <a:r>
              <a:rPr lang="es-MX" altLang="es-ES_tradnl" sz="1200" dirty="0">
                <a:latin typeface="Calibri" charset="0"/>
              </a:rPr>
              <a:t>iva.</a:t>
            </a:r>
          </a:p>
          <a:p>
            <a:pPr algn="just" eaLnBrk="1" hangingPunct="1"/>
            <a:endParaRPr lang="es-MX" altLang="es-ES_tradnl" sz="1100" dirty="0" smtClean="0">
              <a:solidFill>
                <a:srgbClr val="FF0000"/>
              </a:solidFill>
              <a:latin typeface="Calibri" charset="0"/>
            </a:endParaRPr>
          </a:p>
          <a:p>
            <a:pPr algn="just" eaLnBrk="1" hangingPunct="1"/>
            <a:endParaRPr lang="es-MX" altLang="es-ES_tradnl" sz="1100" dirty="0">
              <a:solidFill>
                <a:srgbClr val="FF0000"/>
              </a:solidFill>
              <a:latin typeface="Calibri" charset="0"/>
            </a:endParaRPr>
          </a:p>
          <a:p>
            <a:pPr algn="just" eaLnBrk="1" hangingPunct="1"/>
            <a:endParaRPr lang="es-MX" altLang="es-ES_tradnl" sz="1100" dirty="0" smtClean="0">
              <a:solidFill>
                <a:srgbClr val="FF0000"/>
              </a:solidFill>
              <a:latin typeface="Calibri" charset="0"/>
            </a:endParaRPr>
          </a:p>
          <a:p>
            <a:pPr algn="just" eaLnBrk="1" hangingPunct="1"/>
            <a:endParaRPr lang="es-MX" altLang="es-ES_tradnl" sz="1100" dirty="0">
              <a:solidFill>
                <a:srgbClr val="FF0000"/>
              </a:solidFill>
              <a:latin typeface="Calibri" charset="0"/>
            </a:endParaRPr>
          </a:p>
          <a:p>
            <a:pPr algn="just" eaLnBrk="1" hangingPunct="1"/>
            <a:endParaRPr lang="es-MX" altLang="es-ES_tradnl" sz="1100" dirty="0">
              <a:solidFill>
                <a:srgbClr val="FF0000"/>
              </a:solidFill>
              <a:latin typeface="Calibri" charset="0"/>
            </a:endParaRPr>
          </a:p>
          <a:p>
            <a:pPr lvl="2" algn="just" eaLnBrk="1" hangingPunct="1">
              <a:buFont typeface="Arial" charset="0"/>
              <a:buChar char="•"/>
            </a:pPr>
            <a:endParaRPr lang="es-MX" altLang="es-ES_tradnl" sz="1100" dirty="0">
              <a:solidFill>
                <a:srgbClr val="FF0000"/>
              </a:solidFill>
              <a:latin typeface="Calibri" charset="0"/>
            </a:endParaRPr>
          </a:p>
          <a:p>
            <a:pPr lvl="2" algn="just" eaLnBrk="1" hangingPunct="1">
              <a:buFont typeface="Arial" charset="0"/>
              <a:buChar char="•"/>
            </a:pPr>
            <a:endParaRPr lang="es-MX" altLang="es-ES_tradnl" sz="1100" dirty="0">
              <a:solidFill>
                <a:srgbClr val="FF0000"/>
              </a:solidFill>
              <a:latin typeface="Calibri" charset="0"/>
            </a:endParaRPr>
          </a:p>
          <a:p>
            <a:pPr lvl="2" algn="just" eaLnBrk="1" hangingPunct="1"/>
            <a:endParaRPr lang="es-MX" altLang="es-ES_tradnl" sz="1100" dirty="0">
              <a:solidFill>
                <a:srgbClr val="000000"/>
              </a:solidFill>
              <a:latin typeface="Calibri" charset="0"/>
            </a:endParaRPr>
          </a:p>
        </p:txBody>
      </p:sp>
      <p:sp>
        <p:nvSpPr>
          <p:cNvPr id="21" name="20 Triángulo isósceles"/>
          <p:cNvSpPr/>
          <p:nvPr/>
        </p:nvSpPr>
        <p:spPr>
          <a:xfrm rot="16200000">
            <a:off x="5545785" y="1322051"/>
            <a:ext cx="260018" cy="171857"/>
          </a:xfrm>
          <a:prstGeom prst="triangle">
            <a:avLst/>
          </a:prstGeom>
          <a:solidFill>
            <a:srgbClr val="E7AB17"/>
          </a:solidFill>
          <a:ln>
            <a:solidFill>
              <a:srgbClr val="E7AB17"/>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defPPr>
              <a:defRPr lang="es-E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endParaRPr lang="es-ES"/>
          </a:p>
        </p:txBody>
      </p:sp>
      <p:sp>
        <p:nvSpPr>
          <p:cNvPr id="11" name="8 CuadroTexto"/>
          <p:cNvSpPr txBox="1"/>
          <p:nvPr/>
        </p:nvSpPr>
        <p:spPr>
          <a:xfrm>
            <a:off x="975480" y="3851828"/>
            <a:ext cx="5195888" cy="1384995"/>
          </a:xfrm>
          <a:prstGeom prst="rect">
            <a:avLst/>
          </a:prstGeom>
          <a:noFill/>
        </p:spPr>
        <p:txBody>
          <a:bodyPr>
            <a:prstTxWarp prst="textNoShape">
              <a:avLst/>
            </a:prstTxWarp>
            <a:spAutoFit/>
          </a:bodyPr>
          <a:lstStyle/>
          <a:p>
            <a:pPr algn="just">
              <a:spcAft>
                <a:spcPts val="0"/>
              </a:spcAft>
            </a:pPr>
            <a:r>
              <a:rPr lang="es-MX" sz="1200" dirty="0" smtClean="0">
                <a:latin typeface="Calibri"/>
                <a:ea typeface="Times New Roman"/>
              </a:rPr>
              <a:t>El Proceso de Alineación del Desempeño se administra en una plataforma base web desarrollada por BlueWolf. El </a:t>
            </a:r>
            <a:r>
              <a:rPr lang="es-MX" sz="1200" dirty="0" smtClean="0">
                <a:latin typeface="Calibri"/>
                <a:ea typeface="Times New Roman"/>
              </a:rPr>
              <a:t>acceso a la plataforma </a:t>
            </a:r>
            <a:r>
              <a:rPr lang="es-MX" sz="1200" dirty="0" smtClean="0">
                <a:latin typeface="Calibri"/>
                <a:ea typeface="Times New Roman"/>
              </a:rPr>
              <a:t>es </a:t>
            </a:r>
            <a:r>
              <a:rPr lang="es-MX" sz="1200" dirty="0" smtClean="0">
                <a:latin typeface="Calibri"/>
                <a:ea typeface="Times New Roman"/>
              </a:rPr>
              <a:t>bajo el modelo de renta mensual, en función del número de usuarios dados de alta en la </a:t>
            </a:r>
            <a:r>
              <a:rPr lang="es-MX" sz="1200" dirty="0" smtClean="0">
                <a:latin typeface="Calibri"/>
                <a:ea typeface="Times New Roman"/>
              </a:rPr>
              <a:t>misma.</a:t>
            </a:r>
          </a:p>
          <a:p>
            <a:pPr algn="just">
              <a:spcAft>
                <a:spcPts val="0"/>
              </a:spcAft>
            </a:pPr>
            <a:endParaRPr lang="es-MX" sz="1200" dirty="0">
              <a:latin typeface="Calibri"/>
              <a:ea typeface="Times New Roman"/>
            </a:endParaRPr>
          </a:p>
          <a:p>
            <a:pPr algn="just">
              <a:spcAft>
                <a:spcPts val="0"/>
              </a:spcAft>
            </a:pPr>
            <a:r>
              <a:rPr lang="es-MX" sz="1200" dirty="0" smtClean="0">
                <a:latin typeface="Calibri"/>
                <a:ea typeface="Times New Roman"/>
              </a:rPr>
              <a:t>A partir del mes de Abril se ajustaría para Copachisa la renta de la plataforma de acuerdo a la tabla siguiente.</a:t>
            </a:r>
            <a:endParaRPr lang="en-US" sz="1200" dirty="0" smtClean="0">
              <a:latin typeface="Times New Roman"/>
              <a:ea typeface="Times New Roman"/>
            </a:endParaRPr>
          </a:p>
          <a:p>
            <a:pPr algn="just">
              <a:defRPr/>
            </a:pPr>
            <a:endParaRPr lang="es-MX" sz="1200" dirty="0">
              <a:solidFill>
                <a:srgbClr val="FF0000"/>
              </a:solidFill>
              <a:latin typeface="+mn-lt"/>
              <a:ea typeface="Arial" charset="0"/>
              <a:cs typeface="Arial"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456082313"/>
              </p:ext>
            </p:extLst>
          </p:nvPr>
        </p:nvGraphicFramePr>
        <p:xfrm>
          <a:off x="2277622" y="5439637"/>
          <a:ext cx="2341070" cy="2032340"/>
        </p:xfrm>
        <a:graphic>
          <a:graphicData uri="http://schemas.openxmlformats.org/drawingml/2006/table">
            <a:tbl>
              <a:tblPr firstRow="1" bandRow="1">
                <a:tableStyleId>{2D5ABB26-0587-4C30-8999-92F81FD0307C}</a:tableStyleId>
              </a:tblPr>
              <a:tblGrid>
                <a:gridCol w="466561"/>
                <a:gridCol w="622871"/>
                <a:gridCol w="1251638"/>
              </a:tblGrid>
              <a:tr h="254200">
                <a:tc gridSpan="3">
                  <a:txBody>
                    <a:bodyPr/>
                    <a:lstStyle/>
                    <a:p>
                      <a:pPr algn="ctr"/>
                      <a:r>
                        <a:rPr lang="es-ES_tradnl" sz="1300" b="1" dirty="0" smtClean="0">
                          <a:solidFill>
                            <a:srgbClr val="FFFFFF"/>
                          </a:solidFill>
                        </a:rPr>
                        <a:t>Precio</a:t>
                      </a:r>
                      <a:endParaRPr lang="es-ES_tradnl" sz="1300" b="1" dirty="0">
                        <a:solidFill>
                          <a:srgbClr val="FFFFFF"/>
                        </a:solidFill>
                      </a:endParaRPr>
                    </a:p>
                  </a:txBody>
                  <a:tcPr>
                    <a:solidFill>
                      <a:schemeClr val="tx1">
                        <a:lumMod val="95000"/>
                        <a:lumOff val="5000"/>
                      </a:schemeClr>
                    </a:solidFill>
                  </a:tcPr>
                </a:tc>
                <a:tc hMerge="1">
                  <a:txBody>
                    <a:bodyPr/>
                    <a:lstStyle/>
                    <a:p>
                      <a:endParaRPr lang="es-ES_tradnl" dirty="0"/>
                    </a:p>
                  </a:txBody>
                  <a:tcPr/>
                </a:tc>
                <a:tc hMerge="1">
                  <a:txBody>
                    <a:bodyPr/>
                    <a:lstStyle/>
                    <a:p>
                      <a:endParaRPr lang="es-ES_tradnl" dirty="0"/>
                    </a:p>
                  </a:txBody>
                  <a:tcPr/>
                </a:tc>
              </a:tr>
              <a:tr h="432140">
                <a:tc gridSpan="2">
                  <a:txBody>
                    <a:bodyPr/>
                    <a:lstStyle/>
                    <a:p>
                      <a:pPr algn="ctr"/>
                      <a:r>
                        <a:rPr lang="es-ES_tradnl" sz="1200" b="1" dirty="0" smtClean="0">
                          <a:solidFill>
                            <a:schemeClr val="tx1"/>
                          </a:solidFill>
                        </a:rPr>
                        <a:t># de Usuarios</a:t>
                      </a:r>
                      <a:endParaRPr lang="es-ES_tradnl" sz="1200" b="1" dirty="0">
                        <a:solidFill>
                          <a:schemeClr val="tx1"/>
                        </a:solidFill>
                      </a:endParaRPr>
                    </a:p>
                  </a:txBody>
                  <a:tcPr anchor="ctr">
                    <a:gradFill flip="none" rotWithShape="1">
                      <a:gsLst>
                        <a:gs pos="0">
                          <a:schemeClr val="bg1">
                            <a:lumMod val="75000"/>
                          </a:schemeClr>
                        </a:gs>
                        <a:gs pos="100000">
                          <a:schemeClr val="bg1"/>
                        </a:gs>
                      </a:gsLst>
                      <a:lin ang="5100000" scaled="0"/>
                      <a:tileRect/>
                    </a:gradFill>
                  </a:tcPr>
                </a:tc>
                <a:tc hMerge="1">
                  <a:txBody>
                    <a:bodyPr/>
                    <a:lstStyle/>
                    <a:p>
                      <a:pPr algn="ctr"/>
                      <a:endParaRPr lang="es-ES_tradnl" dirty="0"/>
                    </a:p>
                  </a:txBody>
                  <a:tcPr/>
                </a:tc>
                <a:tc rowSpan="2">
                  <a:txBody>
                    <a:bodyPr/>
                    <a:lstStyle/>
                    <a:p>
                      <a:pPr algn="ctr"/>
                      <a:r>
                        <a:rPr lang="es-ES_tradnl" sz="1200" b="1" dirty="0" smtClean="0"/>
                        <a:t>Renta Mensual</a:t>
                      </a:r>
                      <a:endParaRPr lang="es-ES_tradnl" sz="1200" b="1" dirty="0"/>
                    </a:p>
                  </a:txBody>
                  <a:tcPr anchor="ctr">
                    <a:gradFill flip="none" rotWithShape="1">
                      <a:gsLst>
                        <a:gs pos="0">
                          <a:schemeClr val="bg1">
                            <a:lumMod val="75000"/>
                          </a:schemeClr>
                        </a:gs>
                        <a:gs pos="100000">
                          <a:schemeClr val="bg1"/>
                        </a:gs>
                      </a:gsLst>
                      <a:lin ang="5100000" scaled="0"/>
                      <a:tileRect/>
                    </a:gradFill>
                  </a:tcPr>
                </a:tc>
              </a:tr>
              <a:tr h="118399">
                <a:tc>
                  <a:txBody>
                    <a:bodyPr/>
                    <a:lstStyle/>
                    <a:p>
                      <a:pPr algn="ctr"/>
                      <a:r>
                        <a:rPr lang="es-ES_tradnl" sz="1200" b="1" dirty="0" smtClean="0">
                          <a:solidFill>
                            <a:schemeClr val="tx1"/>
                          </a:solidFill>
                        </a:rPr>
                        <a:t>De:</a:t>
                      </a:r>
                      <a:endParaRPr lang="es-ES_tradnl" sz="1200" b="1" dirty="0">
                        <a:solidFill>
                          <a:schemeClr val="tx1"/>
                        </a:solidFill>
                      </a:endParaRPr>
                    </a:p>
                  </a:txBody>
                  <a:tcPr>
                    <a:gradFill flip="none" rotWithShape="1">
                      <a:gsLst>
                        <a:gs pos="0">
                          <a:schemeClr val="bg1">
                            <a:lumMod val="75000"/>
                          </a:schemeClr>
                        </a:gs>
                        <a:gs pos="100000">
                          <a:schemeClr val="bg1"/>
                        </a:gs>
                      </a:gsLst>
                      <a:lin ang="5100000" scaled="0"/>
                      <a:tileRect/>
                    </a:gradFill>
                  </a:tcPr>
                </a:tc>
                <a:tc>
                  <a:txBody>
                    <a:bodyPr/>
                    <a:lstStyle/>
                    <a:p>
                      <a:pPr algn="ctr"/>
                      <a:r>
                        <a:rPr lang="es-ES_tradnl" sz="1200" b="1" dirty="0" smtClean="0">
                          <a:solidFill>
                            <a:schemeClr val="tx1"/>
                          </a:solidFill>
                        </a:rPr>
                        <a:t>A:</a:t>
                      </a:r>
                      <a:endParaRPr lang="es-ES_tradnl" sz="1200" b="1" dirty="0">
                        <a:solidFill>
                          <a:schemeClr val="tx1"/>
                        </a:solidFill>
                      </a:endParaRPr>
                    </a:p>
                  </a:txBody>
                  <a:tcPr>
                    <a:gradFill flip="none" rotWithShape="1">
                      <a:gsLst>
                        <a:gs pos="0">
                          <a:schemeClr val="bg1">
                            <a:lumMod val="75000"/>
                          </a:schemeClr>
                        </a:gs>
                        <a:gs pos="100000">
                          <a:schemeClr val="bg1"/>
                        </a:gs>
                      </a:gsLst>
                      <a:lin ang="5100000" scaled="0"/>
                      <a:tileRect/>
                    </a:gradFill>
                  </a:tcPr>
                </a:tc>
                <a:tc vMerge="1">
                  <a:txBody>
                    <a:bodyPr/>
                    <a:lstStyle/>
                    <a:p>
                      <a:endParaRPr lang="es-ES_tradnl" dirty="0"/>
                    </a:p>
                  </a:txBody>
                  <a:tcPr/>
                </a:tc>
              </a:tr>
              <a:tr h="243464">
                <a:tc>
                  <a:txBody>
                    <a:bodyPr/>
                    <a:lstStyle/>
                    <a:p>
                      <a:pPr algn="ctr"/>
                      <a:r>
                        <a:rPr lang="es-ES_tradnl" sz="1100" dirty="0" smtClean="0"/>
                        <a:t>1</a:t>
                      </a:r>
                      <a:endParaRPr lang="es-ES_tradnl" sz="1100" dirty="0"/>
                    </a:p>
                  </a:txBody>
                  <a:tcPr>
                    <a:solidFill>
                      <a:srgbClr val="D9D9D9"/>
                    </a:solidFill>
                  </a:tcPr>
                </a:tc>
                <a:tc>
                  <a:txBody>
                    <a:bodyPr/>
                    <a:lstStyle/>
                    <a:p>
                      <a:pPr algn="ctr"/>
                      <a:r>
                        <a:rPr lang="es-ES_tradnl" sz="1100" dirty="0" smtClean="0"/>
                        <a:t>20</a:t>
                      </a:r>
                      <a:endParaRPr lang="es-ES_tradnl" sz="1100" dirty="0"/>
                    </a:p>
                  </a:txBody>
                  <a:tcPr>
                    <a:solidFill>
                      <a:srgbClr val="D9D9D9"/>
                    </a:solidFill>
                  </a:tcPr>
                </a:tc>
                <a:tc>
                  <a:txBody>
                    <a:bodyPr/>
                    <a:lstStyle/>
                    <a:p>
                      <a:pPr algn="ctr"/>
                      <a:r>
                        <a:rPr lang="es-ES_tradnl" sz="1100" dirty="0" smtClean="0"/>
                        <a:t>  $   6,000.00</a:t>
                      </a:r>
                      <a:endParaRPr lang="es-ES_tradnl" sz="1100" dirty="0"/>
                    </a:p>
                  </a:txBody>
                  <a:tcPr>
                    <a:solidFill>
                      <a:srgbClr val="D9D9D9"/>
                    </a:solidFill>
                  </a:tcPr>
                </a:tc>
              </a:tr>
              <a:tr h="243464">
                <a:tc>
                  <a:txBody>
                    <a:bodyPr/>
                    <a:lstStyle/>
                    <a:p>
                      <a:pPr algn="ctr"/>
                      <a:r>
                        <a:rPr lang="es-ES_tradnl" sz="1100" dirty="0" smtClean="0"/>
                        <a:t>21</a:t>
                      </a:r>
                      <a:endParaRPr lang="es-ES_tradnl" sz="1100" dirty="0"/>
                    </a:p>
                  </a:txBody>
                  <a:tcPr>
                    <a:solidFill>
                      <a:srgbClr val="D9D9D9"/>
                    </a:solidFill>
                  </a:tcPr>
                </a:tc>
                <a:tc>
                  <a:txBody>
                    <a:bodyPr/>
                    <a:lstStyle/>
                    <a:p>
                      <a:pPr algn="ctr"/>
                      <a:r>
                        <a:rPr lang="es-ES_tradnl" sz="1100" dirty="0" smtClean="0"/>
                        <a:t>50</a:t>
                      </a:r>
                      <a:endParaRPr lang="es-ES_tradnl" sz="1100" dirty="0"/>
                    </a:p>
                  </a:txBody>
                  <a:tcPr>
                    <a:solidFill>
                      <a:srgbClr val="D9D9D9"/>
                    </a:solidFill>
                  </a:tcPr>
                </a:tc>
                <a:tc>
                  <a:txBody>
                    <a:bodyPr/>
                    <a:lstStyle/>
                    <a:p>
                      <a:pPr algn="ctr"/>
                      <a:r>
                        <a:rPr lang="es-ES_tradnl" sz="1100" dirty="0" smtClean="0"/>
                        <a:t>  $   9,000.00</a:t>
                      </a:r>
                      <a:endParaRPr lang="es-ES_tradnl" sz="1100" dirty="0"/>
                    </a:p>
                  </a:txBody>
                  <a:tcPr>
                    <a:solidFill>
                      <a:srgbClr val="D9D9D9"/>
                    </a:solidFill>
                  </a:tcPr>
                </a:tc>
              </a:tr>
              <a:tr h="243464">
                <a:tc>
                  <a:txBody>
                    <a:bodyPr/>
                    <a:lstStyle/>
                    <a:p>
                      <a:pPr algn="ctr"/>
                      <a:r>
                        <a:rPr lang="es-ES_tradnl" sz="1100" dirty="0" smtClean="0"/>
                        <a:t>51</a:t>
                      </a:r>
                      <a:endParaRPr lang="es-ES_tradnl" sz="1100" dirty="0"/>
                    </a:p>
                  </a:txBody>
                  <a:tcPr>
                    <a:solidFill>
                      <a:srgbClr val="D9D9D9"/>
                    </a:solidFill>
                  </a:tcPr>
                </a:tc>
                <a:tc>
                  <a:txBody>
                    <a:bodyPr/>
                    <a:lstStyle/>
                    <a:p>
                      <a:pPr algn="ctr"/>
                      <a:r>
                        <a:rPr lang="es-ES_tradnl" sz="1100" dirty="0" smtClean="0"/>
                        <a:t>100</a:t>
                      </a:r>
                      <a:endParaRPr lang="es-ES_tradnl" sz="1100" dirty="0"/>
                    </a:p>
                  </a:txBody>
                  <a:tcPr>
                    <a:solidFill>
                      <a:srgbClr val="D9D9D9"/>
                    </a:solidFill>
                  </a:tcPr>
                </a:tc>
                <a:tc>
                  <a:txBody>
                    <a:bodyPr/>
                    <a:lstStyle/>
                    <a:p>
                      <a:pPr algn="ctr"/>
                      <a:r>
                        <a:rPr lang="es-ES_tradnl" sz="1100" dirty="0" smtClean="0"/>
                        <a:t>  $ 12,000.00</a:t>
                      </a:r>
                      <a:endParaRPr lang="es-ES_tradnl" sz="1100" dirty="0"/>
                    </a:p>
                  </a:txBody>
                  <a:tcPr>
                    <a:solidFill>
                      <a:srgbClr val="D9D9D9"/>
                    </a:solidFill>
                  </a:tcPr>
                </a:tc>
              </a:tr>
              <a:tr h="243464">
                <a:tc>
                  <a:txBody>
                    <a:bodyPr/>
                    <a:lstStyle/>
                    <a:p>
                      <a:pPr algn="ctr"/>
                      <a:r>
                        <a:rPr lang="es-ES_tradnl" sz="1100" dirty="0" smtClean="0"/>
                        <a:t>101</a:t>
                      </a:r>
                      <a:endParaRPr lang="es-ES_tradnl" sz="1100" dirty="0"/>
                    </a:p>
                  </a:txBody>
                  <a:tcPr>
                    <a:solidFill>
                      <a:srgbClr val="D9D9D9"/>
                    </a:solidFill>
                  </a:tcPr>
                </a:tc>
                <a:tc>
                  <a:txBody>
                    <a:bodyPr/>
                    <a:lstStyle/>
                    <a:p>
                      <a:pPr algn="ctr"/>
                      <a:r>
                        <a:rPr lang="es-ES_tradnl" sz="1100" dirty="0" smtClean="0"/>
                        <a:t>500</a:t>
                      </a:r>
                      <a:endParaRPr lang="es-ES_tradnl" sz="1100" dirty="0"/>
                    </a:p>
                  </a:txBody>
                  <a:tcPr>
                    <a:solidFill>
                      <a:srgbClr val="D9D9D9"/>
                    </a:solidFill>
                  </a:tcPr>
                </a:tc>
                <a:tc>
                  <a:txBody>
                    <a:bodyPr/>
                    <a:lstStyle/>
                    <a:p>
                      <a:pPr algn="ctr"/>
                      <a:r>
                        <a:rPr lang="es-ES_tradnl" sz="1100" dirty="0" smtClean="0"/>
                        <a:t>  $ 18,000.00</a:t>
                      </a:r>
                      <a:endParaRPr lang="es-ES_tradnl" sz="1100" dirty="0"/>
                    </a:p>
                  </a:txBody>
                  <a:tcPr>
                    <a:solidFill>
                      <a:srgbClr val="D9D9D9"/>
                    </a:solidFill>
                  </a:tcPr>
                </a:tc>
              </a:tr>
            </a:tbl>
          </a:graphicData>
        </a:graphic>
      </p:graphicFrame>
      <p:sp>
        <p:nvSpPr>
          <p:cNvPr id="13" name="TextBox 12"/>
          <p:cNvSpPr txBox="1"/>
          <p:nvPr/>
        </p:nvSpPr>
        <p:spPr>
          <a:xfrm>
            <a:off x="4250365" y="7681284"/>
            <a:ext cx="3134607" cy="461665"/>
          </a:xfrm>
          <a:prstGeom prst="rect">
            <a:avLst/>
          </a:prstGeom>
          <a:noFill/>
        </p:spPr>
        <p:txBody>
          <a:bodyPr wrap="square" rtlCol="0">
            <a:spAutoFit/>
          </a:bodyPr>
          <a:lstStyle/>
          <a:p>
            <a:r>
              <a:rPr lang="es-MX" sz="1200" i="1" dirty="0" smtClean="0">
                <a:latin typeface="+mj-lt"/>
              </a:rPr>
              <a:t>* Estos precios no incluyen iva</a:t>
            </a:r>
            <a:endParaRPr lang="en-US" sz="1200" dirty="0" smtClean="0">
              <a:latin typeface="+mj-lt"/>
            </a:endParaRPr>
          </a:p>
          <a:p>
            <a:endParaRPr lang="es-MX" sz="1200" dirty="0">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25998</TotalTime>
  <Words>545</Words>
  <Application>Microsoft Macintosh PowerPoint</Application>
  <PresentationFormat>On-screen Show (4:3)</PresentationFormat>
  <Paragraphs>77</Paragraphs>
  <Slides>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 Bold</vt:lpstr>
      <vt:lpstr>Gill Sans</vt:lpstr>
      <vt:lpstr>ＭＳ Ｐゴシック</vt:lpstr>
      <vt:lpstr>Times New Roman</vt:lpstr>
      <vt:lpstr>Arial</vt:lpstr>
      <vt:lpstr>Calibri</vt:lpstr>
      <vt:lpstr>Tema de Office</vt:lpstr>
      <vt:lpstr>PowerPoint Presentation</vt:lpstr>
      <vt:lpstr>PowerPoint Presentation</vt:lpstr>
      <vt:lpstr>PowerPoint Presentation</vt:lpstr>
      <vt:lpstr>PowerPoint Presentation</vt:lpstr>
    </vt:vector>
  </TitlesOfParts>
  <Company>BlueWolf</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Blue Wolf</dc:creator>
  <cp:lastModifiedBy>Elsa Domínguez</cp:lastModifiedBy>
  <cp:revision>225</cp:revision>
  <cp:lastPrinted>2012-08-24T15:17:04Z</cp:lastPrinted>
  <dcterms:created xsi:type="dcterms:W3CDTF">2016-04-12T19:35:48Z</dcterms:created>
  <dcterms:modified xsi:type="dcterms:W3CDTF">2017-12-19T08:43:02Z</dcterms:modified>
</cp:coreProperties>
</file>