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9507-D4F2-0040-8F96-69059D31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162E-9B19-5246-B9F7-1B6092C10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450C-143C-BA4B-A8F3-8E8B792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02D6-0E7F-AB48-8D1E-7741F55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B1A3-9EB7-7F40-8234-0B6188C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9AB7-C7A6-9D46-9250-71970522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CA4F3-0B02-B34A-A83E-443531AEC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8666-C30A-D44D-A47A-E127E52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4EE6-5E61-494E-92FE-1CC723D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CF84-E0B1-A249-B0DD-505D1CD1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AF47A-F0B6-3B4C-936F-3EDF35F6D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C9A67-6349-5E4F-85F4-5E8BB278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D259-C04D-234C-99A8-0FB0009C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86C7-C6B3-CA4C-9135-BBF1139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3974-FE07-ED4A-BCA8-39E60CB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CBB4-B46C-314D-AF75-8AAD962E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2C3A-8A24-164E-A807-4005CEC5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9983-7B10-C145-B6C9-641E2E3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5BD4-6E43-DD48-8505-A4BE2915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8BD2-A715-3040-AC48-04F24329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D281-1EB2-D74E-A8C8-DECA8801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0326-6D1D-E441-8C51-80AD4418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423C-5B7B-E94A-A816-3BD1718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D270-8FB4-3F4F-B211-4523A765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2F37-8BDA-3F42-AB7E-389A8E0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426-FA06-6F46-9701-CE1A8204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969E-6CCA-C242-8205-41AE89950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675F5-6B63-D141-876D-DF0CFB7E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56E3-76B5-2549-B212-162F694D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0823-C46D-0C48-9AD5-28056532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14E1-B3C8-284C-A722-CC153C31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70E4-F25D-524C-97D9-3D1599B8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BF9C-AEA2-9344-8143-30D4A084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AA8-18DB-2543-8D33-BBE02C10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2ABA-FB30-264A-896E-FCAADDAF5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3CC08-3E06-0848-86BC-2809B8BEC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08E64-A0A5-2545-9136-A4933856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1F8F1-914F-C54F-9606-15ECD931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186CC-2701-8047-A492-ECA6FAF7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CF9-19F6-6049-91D8-0A38DE3B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1DDF9-300F-454C-9B31-F9775093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1942C-E2A6-3D4B-A413-E98FB1A7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DEB80-E546-F64C-8AED-BC559DA4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91DE7-4B98-484C-A2BB-989BC38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51B28-88F5-254E-A60A-D3069172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55FC-BB2E-7E43-A994-4B40B12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D1D2-4E19-3B47-A164-453E208C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EF4C-1D69-284B-87F6-85E58D93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19BD5-F320-A14A-B378-E3ABDA0C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7500-D1C4-994D-A06F-6D4F1365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FAE5-B6B3-E549-964D-93B00D26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B3566-2E0B-9046-91D4-B9F13A1F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9C93-2E14-3B45-986E-3F18924E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F1EEC-FC59-B946-A792-DF82FC646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74A2-12C3-9141-B7FB-A87280C6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B960-E2C1-A245-BA25-BBC80D1D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65E3-10C4-C445-8A27-173C60D8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E555-7B37-D743-82AE-42BF947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5F6D1-1B21-894F-BFDA-1F1DD7BA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6546-96D1-714F-A581-494B483F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4C0C-ED67-DE41-957B-BFC9711F6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06E1-48B5-9448-AB8C-09D08D4E3180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FF15-4E8A-5741-B588-B944EF49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73CF-AB96-1A48-95BC-796B1F4E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FD08-E1E4-5940-A6F6-9498AB71F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1A45-18BE-8242-A1AA-F8DD74A52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F44D4-9744-D14C-93B4-A3F5ACD76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24C733-0931-FE44-80F6-CD03B4DD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030"/>
            <a:ext cx="12192000" cy="34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1C8FA20-AEF8-6641-A787-58B34918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601"/>
            <a:ext cx="12192000" cy="45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A1731F9-2715-3A43-8787-8251547A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23"/>
            <a:ext cx="12192000" cy="4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5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84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DUFAU Stephane</dc:creator>
  <cp:lastModifiedBy>DUFAU Stephane</cp:lastModifiedBy>
  <cp:revision>3</cp:revision>
  <dcterms:created xsi:type="dcterms:W3CDTF">2019-10-15T14:44:53Z</dcterms:created>
  <dcterms:modified xsi:type="dcterms:W3CDTF">2019-10-15T15:35:56Z</dcterms:modified>
</cp:coreProperties>
</file>