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9507-D4F2-0040-8F96-69059D316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162E-9B19-5246-B9F7-1B6092C10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450C-143C-BA4B-A8F3-8E8B7927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102D6-0E7F-AB48-8D1E-7741F55B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7B1A3-9EB7-7F40-8234-0B6188C9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9AB7-C7A6-9D46-9250-71970522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CA4F3-0B02-B34A-A83E-443531AEC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38666-C30A-D44D-A47A-E127E52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4EE6-5E61-494E-92FE-1CC723D9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CF84-E0B1-A249-B0DD-505D1CD1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AF47A-F0B6-3B4C-936F-3EDF35F6D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C9A67-6349-5E4F-85F4-5E8BB278F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D259-C04D-234C-99A8-0FB0009C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86C7-C6B3-CA4C-9135-BBF1139A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3974-FE07-ED4A-BCA8-39E60CB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CBB4-B46C-314D-AF75-8AAD962E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2C3A-8A24-164E-A807-4005CEC5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9983-7B10-C145-B6C9-641E2E38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5BD4-6E43-DD48-8505-A4BE2915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8BD2-A715-3040-AC48-04F24329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4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D281-1EB2-D74E-A8C8-DECA8801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0326-6D1D-E441-8C51-80AD44189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423C-5B7B-E94A-A816-3BD17182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FD270-8FB4-3F4F-B211-4523A765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2F37-8BDA-3F42-AB7E-389A8E0F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B426-FA06-6F46-9701-CE1A8204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969E-6CCA-C242-8205-41AE89950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675F5-6B63-D141-876D-DF0CFB7E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656E3-76B5-2549-B212-162F694D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00823-C46D-0C48-9AD5-28056532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D14E1-B3C8-284C-A722-CC153C31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70E4-F25D-524C-97D9-3D1599B8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BF9C-AEA2-9344-8143-30D4A084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C6AA8-18DB-2543-8D33-BBE02C10B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12ABA-FB30-264A-896E-FCAADDAF5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3CC08-3E06-0848-86BC-2809B8BEC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08E64-A0A5-2545-9136-A4933856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1F8F1-914F-C54F-9606-15ECD931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186CC-2701-8047-A492-ECA6FAF7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ECF9-19F6-6049-91D8-0A38DE3B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1DDF9-300F-454C-9B31-F9775093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1942C-E2A6-3D4B-A413-E98FB1A7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DEB80-E546-F64C-8AED-BC559DA4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1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91DE7-4B98-484C-A2BB-989BC38A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51B28-88F5-254E-A60A-D3069172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D55FC-BB2E-7E43-A994-4B40B127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D1D2-4E19-3B47-A164-453E208C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EF4C-1D69-284B-87F6-85E58D93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19BD5-F320-A14A-B378-E3ABDA0CE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37500-D1C4-994D-A06F-6D4F1365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DFAE5-B6B3-E549-964D-93B00D26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B3566-2E0B-9046-91D4-B9F13A1F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9C93-2E14-3B45-986E-3F18924E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F1EEC-FC59-B946-A792-DF82FC646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474A2-12C3-9141-B7FB-A87280C6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2B960-E2C1-A245-BA25-BBC80D1D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165E3-10C4-C445-8A27-173C60D8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E555-7B37-D743-82AE-42BF9472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5F6D1-1B21-894F-BFDA-1F1DD7BA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6546-96D1-714F-A581-494B483F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54C0C-ED67-DE41-957B-BFC9711F6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FF15-4E8A-5741-B588-B944EF49E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73CF-AB96-1A48-95BC-796B1F4E4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7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1A45-18BE-8242-A1AA-F8DD74A52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F44D4-9744-D14C-93B4-A3F5ACD76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30C5D88-18CA-3147-8489-C6ECCBDF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521"/>
            <a:ext cx="12192000" cy="5120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5A29C8-4C39-F540-BA32-03E7027C2F6E}"/>
              </a:ext>
            </a:extLst>
          </p:cNvPr>
          <p:cNvSpPr txBox="1"/>
          <p:nvPr/>
        </p:nvSpPr>
        <p:spPr>
          <a:xfrm>
            <a:off x="3179336" y="271847"/>
            <a:ext cx="583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Pourcentage d’activités entremêlées (rejetées) par personne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69C26-714A-C247-9FEF-7ED0FB6B8F10}"/>
              </a:ext>
            </a:extLst>
          </p:cNvPr>
          <p:cNvSpPr txBox="1"/>
          <p:nvPr/>
        </p:nvSpPr>
        <p:spPr>
          <a:xfrm>
            <a:off x="902043" y="6032154"/>
            <a:ext cx="1007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Activité entremêlée : 1 TAG est successivement IN dans une chambre A, IN et OUT dans une chambre B, puis OUT dans la chambre 1 --&gt; </a:t>
            </a:r>
            <a:r>
              <a:rPr lang="fr-FR" i="1" dirty="0"/>
              <a:t>limite de l’algorithme : ~ 3% d’erreur de classification sur ce critère</a:t>
            </a:r>
          </a:p>
        </p:txBody>
      </p:sp>
    </p:spTree>
    <p:extLst>
      <p:ext uri="{BB962C8B-B14F-4D97-AF65-F5344CB8AC3E}">
        <p14:creationId xmlns:p14="http://schemas.microsoft.com/office/powerpoint/2010/main" val="351612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DD9C945-1069-AD43-ABDA-36C38D7A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773"/>
            <a:ext cx="12192000" cy="4582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32B8EF-1C6D-2842-BBFF-33CD3A27FEB4}"/>
              </a:ext>
            </a:extLst>
          </p:cNvPr>
          <p:cNvSpPr txBox="1"/>
          <p:nvPr/>
        </p:nvSpPr>
        <p:spPr>
          <a:xfrm>
            <a:off x="2377898" y="386366"/>
            <a:ext cx="743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Histogramme des durées d’activité (début IN </a:t>
            </a:r>
            <a:r>
              <a:rPr lang="fr-FR" dirty="0">
                <a:sym typeface="Wingdings" pitchFamily="2" charset="2"/>
              </a:rPr>
              <a:t> fin OUT); N=58, activité valide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DB04A-289A-3C4B-81AC-554C2B20542B}"/>
              </a:ext>
            </a:extLst>
          </p:cNvPr>
          <p:cNvSpPr txBox="1"/>
          <p:nvPr/>
        </p:nvSpPr>
        <p:spPr>
          <a:xfrm>
            <a:off x="3756454" y="6102301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 1H pour toutes les activité, un mode ~20 secondes</a:t>
            </a:r>
          </a:p>
        </p:txBody>
      </p:sp>
    </p:spTree>
    <p:extLst>
      <p:ext uri="{BB962C8B-B14F-4D97-AF65-F5344CB8AC3E}">
        <p14:creationId xmlns:p14="http://schemas.microsoft.com/office/powerpoint/2010/main" val="242615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E0E965-EAFC-1048-AA0B-F4B30C82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513"/>
            <a:ext cx="12192000" cy="5436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0CA6D0-50F1-4A40-A8D6-0660101F28BC}"/>
              </a:ext>
            </a:extLst>
          </p:cNvPr>
          <p:cNvSpPr txBox="1"/>
          <p:nvPr/>
        </p:nvSpPr>
        <p:spPr>
          <a:xfrm>
            <a:off x="2869468" y="213372"/>
            <a:ext cx="645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Boxplot</a:t>
            </a:r>
            <a:r>
              <a:rPr lang="fr-FR" dirty="0"/>
              <a:t> des durées d’activité (début IN </a:t>
            </a:r>
            <a:r>
              <a:rPr lang="fr-FR" dirty="0">
                <a:sym typeface="Wingdings" pitchFamily="2" charset="2"/>
              </a:rPr>
              <a:t> fin OUT); N=58, activité valide, par personne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DDC5A-7EBF-654E-8E17-450AA642E059}"/>
              </a:ext>
            </a:extLst>
          </p:cNvPr>
          <p:cNvSpPr txBox="1"/>
          <p:nvPr/>
        </p:nvSpPr>
        <p:spPr>
          <a:xfrm>
            <a:off x="4511398" y="6147486"/>
            <a:ext cx="316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Soins infirmier / aide-soignant ?</a:t>
            </a:r>
          </a:p>
        </p:txBody>
      </p:sp>
    </p:spTree>
    <p:extLst>
      <p:ext uri="{BB962C8B-B14F-4D97-AF65-F5344CB8AC3E}">
        <p14:creationId xmlns:p14="http://schemas.microsoft.com/office/powerpoint/2010/main" val="228652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A057841-FFA5-854F-BD8A-2D6F7888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39E32DB-6D56-D740-AE99-EB6958CE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2187"/>
            <a:ext cx="12192000" cy="1071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BEDDC8-A647-D94B-9ACC-FC71E32CF685}"/>
              </a:ext>
            </a:extLst>
          </p:cNvPr>
          <p:cNvSpPr txBox="1"/>
          <p:nvPr/>
        </p:nvSpPr>
        <p:spPr>
          <a:xfrm>
            <a:off x="371861" y="759310"/>
            <a:ext cx="36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Données brutes et données agrégées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01B00-C08B-D343-B732-8417CE799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36" y="120568"/>
            <a:ext cx="5360218" cy="5066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B2CEE-8B21-E14A-80AE-A36AA4EFA92C}"/>
              </a:ext>
            </a:extLst>
          </p:cNvPr>
          <p:cNvSpPr txBox="1"/>
          <p:nvPr/>
        </p:nvSpPr>
        <p:spPr>
          <a:xfrm>
            <a:off x="10290564" y="1586601"/>
            <a:ext cx="184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Données brutes</a:t>
            </a:r>
          </a:p>
          <a:p>
            <a:r>
              <a:rPr lang="fr-FR" dirty="0"/>
              <a:t>4.1 M lignes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BC2C7-F0EF-BC4C-AC07-752C8FD9C8E5}"/>
              </a:ext>
            </a:extLst>
          </p:cNvPr>
          <p:cNvSpPr txBox="1"/>
          <p:nvPr/>
        </p:nvSpPr>
        <p:spPr>
          <a:xfrm>
            <a:off x="10268567" y="4730464"/>
            <a:ext cx="190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Données agrégées</a:t>
            </a:r>
          </a:p>
          <a:p>
            <a:r>
              <a:rPr lang="fr-FR" dirty="0"/>
              <a:t>237 k activités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23D786A-1786-3A49-B70B-CC51FEE12C2A}"/>
              </a:ext>
            </a:extLst>
          </p:cNvPr>
          <p:cNvSpPr/>
          <p:nvPr/>
        </p:nvSpPr>
        <p:spPr>
          <a:xfrm>
            <a:off x="10876175" y="2356170"/>
            <a:ext cx="273269" cy="2090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E9D7CA-075C-FC4C-966E-19DF169127EC}"/>
              </a:ext>
            </a:extLst>
          </p:cNvPr>
          <p:cNvSpPr/>
          <p:nvPr/>
        </p:nvSpPr>
        <p:spPr>
          <a:xfrm>
            <a:off x="9707742" y="936928"/>
            <a:ext cx="451945" cy="26613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F5E2DC-407A-E14A-9439-7B08D275E836}"/>
              </a:ext>
            </a:extLst>
          </p:cNvPr>
          <p:cNvSpPr/>
          <p:nvPr/>
        </p:nvSpPr>
        <p:spPr>
          <a:xfrm>
            <a:off x="1623032" y="5951417"/>
            <a:ext cx="451945" cy="26613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DD49F6-6E72-B446-AEEF-2359BBDCC5B7}"/>
              </a:ext>
            </a:extLst>
          </p:cNvPr>
          <p:cNvCxnSpPr/>
          <p:nvPr/>
        </p:nvCxnSpPr>
        <p:spPr>
          <a:xfrm>
            <a:off x="8983362" y="1203059"/>
            <a:ext cx="0" cy="181199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80F928-AAD2-9A4F-B505-5AD1BBB72263}"/>
              </a:ext>
            </a:extLst>
          </p:cNvPr>
          <p:cNvCxnSpPr>
            <a:cxnSpLocks/>
          </p:cNvCxnSpPr>
          <p:nvPr/>
        </p:nvCxnSpPr>
        <p:spPr>
          <a:xfrm>
            <a:off x="8983362" y="3101546"/>
            <a:ext cx="0" cy="1186249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B48794-6761-5A42-BC7A-E3F9EF33D72A}"/>
              </a:ext>
            </a:extLst>
          </p:cNvPr>
          <p:cNvSpPr txBox="1"/>
          <p:nvPr/>
        </p:nvSpPr>
        <p:spPr>
          <a:xfrm>
            <a:off x="115614" y="2774731"/>
            <a:ext cx="444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personne TAG 9 visite de 12 chambres en 1H05 pour 4 prise de SHA.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606EF9D-1C18-124C-809F-48720949B6B0}"/>
              </a:ext>
            </a:extLst>
          </p:cNvPr>
          <p:cNvSpPr/>
          <p:nvPr/>
        </p:nvSpPr>
        <p:spPr>
          <a:xfrm flipH="1">
            <a:off x="5451456" y="1144135"/>
            <a:ext cx="170869" cy="31683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369797-9B0E-A446-BC6E-04DA065FCCFB}"/>
              </a:ext>
            </a:extLst>
          </p:cNvPr>
          <p:cNvSpPr/>
          <p:nvPr/>
        </p:nvSpPr>
        <p:spPr>
          <a:xfrm>
            <a:off x="5262840" y="1119421"/>
            <a:ext cx="451945" cy="2661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8233F7D-BB03-7148-89E6-08D27048DC0A}"/>
              </a:ext>
            </a:extLst>
          </p:cNvPr>
          <p:cNvSpPr/>
          <p:nvPr/>
        </p:nvSpPr>
        <p:spPr>
          <a:xfrm>
            <a:off x="1136824" y="5811840"/>
            <a:ext cx="185352" cy="79481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F49361-C205-C546-86B7-462438ACE59F}"/>
              </a:ext>
            </a:extLst>
          </p:cNvPr>
          <p:cNvSpPr/>
          <p:nvPr/>
        </p:nvSpPr>
        <p:spPr>
          <a:xfrm>
            <a:off x="917379" y="5774769"/>
            <a:ext cx="451945" cy="2661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184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15068B-C5E1-A14A-A7B5-E88BBA5D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979"/>
            <a:ext cx="12192000" cy="4048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6855B-56D9-914E-80DA-2E65331FD844}"/>
              </a:ext>
            </a:extLst>
          </p:cNvPr>
          <p:cNvSpPr txBox="1"/>
          <p:nvPr/>
        </p:nvSpPr>
        <p:spPr>
          <a:xfrm>
            <a:off x="3550495" y="474954"/>
            <a:ext cx="509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Histogramme des évènements par chambre en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CC0AA-F12B-2746-8324-B0A2D1829DD2}"/>
              </a:ext>
            </a:extLst>
          </p:cNvPr>
          <p:cNvSpPr txBox="1"/>
          <p:nvPr/>
        </p:nvSpPr>
        <p:spPr>
          <a:xfrm>
            <a:off x="1881352" y="5864772"/>
            <a:ext cx="732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MHT: données brutes du système d’enregistrement</a:t>
            </a:r>
          </a:p>
          <a:p>
            <a:r>
              <a:rPr lang="fr-FR" dirty="0"/>
              <a:t>Activités: données agrégées en groupe (1 TAG + 1 entrée ou 1 TAG + 1 sortie)</a:t>
            </a:r>
          </a:p>
        </p:txBody>
      </p:sp>
    </p:spTree>
    <p:extLst>
      <p:ext uri="{BB962C8B-B14F-4D97-AF65-F5344CB8AC3E}">
        <p14:creationId xmlns:p14="http://schemas.microsoft.com/office/powerpoint/2010/main" val="264991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C16CC-1C14-A741-BF33-5E06D365F741}"/>
              </a:ext>
            </a:extLst>
          </p:cNvPr>
          <p:cNvSpPr txBox="1"/>
          <p:nvPr/>
        </p:nvSpPr>
        <p:spPr>
          <a:xfrm>
            <a:off x="3382596" y="498709"/>
            <a:ext cx="542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Correspondance des évènements par personne en 2018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2F9A378-B69E-D747-8774-4F3FF55D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824"/>
            <a:ext cx="12192000" cy="4346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3A16A-858F-1F4E-BED1-93DC731FF4C0}"/>
              </a:ext>
            </a:extLst>
          </p:cNvPr>
          <p:cNvSpPr txBox="1"/>
          <p:nvPr/>
        </p:nvSpPr>
        <p:spPr>
          <a:xfrm>
            <a:off x="1176575" y="5989958"/>
            <a:ext cx="491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Relation linéaire entre données brutes et agrégées</a:t>
            </a:r>
          </a:p>
        </p:txBody>
      </p:sp>
    </p:spTree>
    <p:extLst>
      <p:ext uri="{BB962C8B-B14F-4D97-AF65-F5344CB8AC3E}">
        <p14:creationId xmlns:p14="http://schemas.microsoft.com/office/powerpoint/2010/main" val="180384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0C81F19-D2A0-7A4E-AAD3-18A61999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824"/>
            <a:ext cx="12192000" cy="4346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CA9A69-3C8F-944E-93AC-2E8B1707634F}"/>
              </a:ext>
            </a:extLst>
          </p:cNvPr>
          <p:cNvSpPr txBox="1"/>
          <p:nvPr/>
        </p:nvSpPr>
        <p:spPr>
          <a:xfrm>
            <a:off x="3382596" y="498709"/>
            <a:ext cx="5426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Correspondance des évènements par personne en 2018</a:t>
            </a:r>
          </a:p>
          <a:p>
            <a:r>
              <a:rPr lang="fr-FR" dirty="0"/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199252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E20084-A146-5641-8F74-D7777F90D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655"/>
            <a:ext cx="12192000" cy="3848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EAA1C0-909A-A149-902A-3A9F73B920F3}"/>
              </a:ext>
            </a:extLst>
          </p:cNvPr>
          <p:cNvSpPr txBox="1"/>
          <p:nvPr/>
        </p:nvSpPr>
        <p:spPr>
          <a:xfrm>
            <a:off x="4066758" y="59312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d’activités par personne en 2018</a:t>
            </a:r>
          </a:p>
        </p:txBody>
      </p:sp>
    </p:spTree>
    <p:extLst>
      <p:ext uri="{BB962C8B-B14F-4D97-AF65-F5344CB8AC3E}">
        <p14:creationId xmlns:p14="http://schemas.microsoft.com/office/powerpoint/2010/main" val="345288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13D459-5A2E-8E4F-975A-F5080FA2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944"/>
            <a:ext cx="12192000" cy="4344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4C4F4-C5E4-DA4F-98E9-A52C6A48E060}"/>
              </a:ext>
            </a:extLst>
          </p:cNvPr>
          <p:cNvSpPr txBox="1"/>
          <p:nvPr/>
        </p:nvSpPr>
        <p:spPr>
          <a:xfrm>
            <a:off x="4066758" y="506628"/>
            <a:ext cx="4058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d’activités par personne en 2018</a:t>
            </a:r>
          </a:p>
          <a:p>
            <a:r>
              <a:rPr lang="fr-FR" dirty="0"/>
              <a:t>si supérieur à 200 --&gt; N = 58</a:t>
            </a:r>
          </a:p>
        </p:txBody>
      </p:sp>
    </p:spTree>
    <p:extLst>
      <p:ext uri="{BB962C8B-B14F-4D97-AF65-F5344CB8AC3E}">
        <p14:creationId xmlns:p14="http://schemas.microsoft.com/office/powerpoint/2010/main" val="387614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E1D793-7A2C-CE45-BA9C-6EFE110C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843"/>
            <a:ext cx="12192000" cy="4730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351223-1A3C-E447-9DB4-9F7687076368}"/>
              </a:ext>
            </a:extLst>
          </p:cNvPr>
          <p:cNvSpPr txBox="1"/>
          <p:nvPr/>
        </p:nvSpPr>
        <p:spPr>
          <a:xfrm>
            <a:off x="3236980" y="247135"/>
            <a:ext cx="571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Pourcentage d’activités valides (non rejetées) par personne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3A388-228E-E34E-A9D4-EA5D87480AF3}"/>
              </a:ext>
            </a:extLst>
          </p:cNvPr>
          <p:cNvSpPr txBox="1"/>
          <p:nvPr/>
        </p:nvSpPr>
        <p:spPr>
          <a:xfrm>
            <a:off x="1569308" y="5794156"/>
            <a:ext cx="411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soignants ont ~92 % d’activités valides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81795-1BF6-3B4F-821C-B09D0857889E}"/>
              </a:ext>
            </a:extLst>
          </p:cNvPr>
          <p:cNvSpPr txBox="1"/>
          <p:nvPr/>
        </p:nvSpPr>
        <p:spPr>
          <a:xfrm>
            <a:off x="7006282" y="5918366"/>
            <a:ext cx="411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taux bas sont drivés par les personnes ayant le moins d’activités</a:t>
            </a:r>
          </a:p>
        </p:txBody>
      </p:sp>
    </p:spTree>
    <p:extLst>
      <p:ext uri="{BB962C8B-B14F-4D97-AF65-F5344CB8AC3E}">
        <p14:creationId xmlns:p14="http://schemas.microsoft.com/office/powerpoint/2010/main" val="27200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4D55EA-258D-A945-801F-1D532178B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124"/>
            <a:ext cx="12192000" cy="4905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E505A8-2DF9-A34F-83A8-CFF99AB76226}"/>
              </a:ext>
            </a:extLst>
          </p:cNvPr>
          <p:cNvSpPr txBox="1"/>
          <p:nvPr/>
        </p:nvSpPr>
        <p:spPr>
          <a:xfrm>
            <a:off x="3236980" y="247135"/>
            <a:ext cx="566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Pourcentage d’activités valides (non rejetées) par chambre</a:t>
            </a:r>
          </a:p>
        </p:txBody>
      </p:sp>
    </p:spTree>
    <p:extLst>
      <p:ext uri="{BB962C8B-B14F-4D97-AF65-F5344CB8AC3E}">
        <p14:creationId xmlns:p14="http://schemas.microsoft.com/office/powerpoint/2010/main" val="346966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248</Words>
  <Application>Microsoft Macintosh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DUFAU Stephane</dc:creator>
  <cp:lastModifiedBy>DUFAU Stephane</cp:lastModifiedBy>
  <cp:revision>35</cp:revision>
  <dcterms:created xsi:type="dcterms:W3CDTF">2019-10-15T14:44:53Z</dcterms:created>
  <dcterms:modified xsi:type="dcterms:W3CDTF">2019-10-15T23:32:23Z</dcterms:modified>
</cp:coreProperties>
</file>