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9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98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72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98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99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68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39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44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6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2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95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47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Navetângulo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Só mais um jogo de nave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345794" y="4245253"/>
            <a:ext cx="15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Carlos e Lucas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999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globais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50" y="1372837"/>
            <a:ext cx="7038900" cy="5485163"/>
          </a:xfrm>
        </p:spPr>
      </p:pic>
    </p:spTree>
    <p:extLst>
      <p:ext uri="{BB962C8B-B14F-4D97-AF65-F5344CB8AC3E}">
        <p14:creationId xmlns:p14="http://schemas.microsoft.com/office/powerpoint/2010/main" val="29570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aplicação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4" y="1690688"/>
            <a:ext cx="9744071" cy="5167312"/>
          </a:xfrm>
        </p:spPr>
      </p:pic>
    </p:spTree>
    <p:extLst>
      <p:ext uri="{BB962C8B-B14F-4D97-AF65-F5344CB8AC3E}">
        <p14:creationId xmlns:p14="http://schemas.microsoft.com/office/powerpoint/2010/main" val="34392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bola (Disparos)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64" y="1690688"/>
            <a:ext cx="6840071" cy="5087009"/>
          </a:xfrm>
        </p:spPr>
      </p:pic>
    </p:spTree>
    <p:extLst>
      <p:ext uri="{BB962C8B-B14F-4D97-AF65-F5344CB8AC3E}">
        <p14:creationId xmlns:p14="http://schemas.microsoft.com/office/powerpoint/2010/main" val="233395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auxiliares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9" y="1690688"/>
            <a:ext cx="6288741" cy="5141971"/>
          </a:xfrm>
        </p:spPr>
      </p:pic>
    </p:spTree>
    <p:extLst>
      <p:ext uri="{BB962C8B-B14F-4D97-AF65-F5344CB8AC3E}">
        <p14:creationId xmlns:p14="http://schemas.microsoft.com/office/powerpoint/2010/main" val="348129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Durante o jogo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88" y="1690688"/>
            <a:ext cx="6826624" cy="5083474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3523129" y="4693024"/>
            <a:ext cx="900953" cy="52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39927" y="2687591"/>
            <a:ext cx="45938" cy="91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530353" y="2918012"/>
            <a:ext cx="268941" cy="94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48946" y="3869355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Disparo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3365" y="2245659"/>
            <a:ext cx="181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Inimigo Kamikaze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2682688" y="4323692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Navetângulo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82688" y="2151529"/>
            <a:ext cx="356347" cy="53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48177" y="2776369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da partida</a:t>
            </a:r>
            <a:endParaRPr lang="pt-BR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9103659" y="2043953"/>
            <a:ext cx="161365" cy="73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86757" y="282252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Quantidade de vidas</a:t>
            </a:r>
          </a:p>
        </p:txBody>
      </p:sp>
    </p:spTree>
    <p:extLst>
      <p:ext uri="{BB962C8B-B14F-4D97-AF65-F5344CB8AC3E}">
        <p14:creationId xmlns:p14="http://schemas.microsoft.com/office/powerpoint/2010/main" val="244105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do jogo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96" y="1690688"/>
            <a:ext cx="6957008" cy="5167312"/>
          </a:xfrm>
        </p:spPr>
      </p:pic>
    </p:spTree>
    <p:extLst>
      <p:ext uri="{BB962C8B-B14F-4D97-AF65-F5344CB8AC3E}">
        <p14:creationId xmlns:p14="http://schemas.microsoft.com/office/powerpoint/2010/main" val="262780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94" y="2825936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0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Navetângulo</vt:lpstr>
      <vt:lpstr>Variáveis globais</vt:lpstr>
      <vt:lpstr>Tabelas aplicação</vt:lpstr>
      <vt:lpstr>Tabela bola (Disparos)</vt:lpstr>
      <vt:lpstr>Métodos auxiliares</vt:lpstr>
      <vt:lpstr>Durante o jogo</vt:lpstr>
      <vt:lpstr>Fim do jogo</vt:lpstr>
      <vt:lpstr>Fim</vt:lpstr>
    </vt:vector>
  </TitlesOfParts>
  <Company>PUC-Rio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Navetangulo</dc:title>
  <dc:creator>CARLOS LEANDRO DE OLIVEIRA PEREIRA</dc:creator>
  <cp:lastModifiedBy>CARLOS LEANDRO DE OLIVEIRA PEREIRA</cp:lastModifiedBy>
  <cp:revision>6</cp:revision>
  <dcterms:created xsi:type="dcterms:W3CDTF">2018-04-24T19:32:34Z</dcterms:created>
  <dcterms:modified xsi:type="dcterms:W3CDTF">2018-04-24T19:47:08Z</dcterms:modified>
</cp:coreProperties>
</file>