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1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98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72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98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9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68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9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4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6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52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5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D4D9-8D67-46D3-99F1-237BE4B33232}" type="datetimeFigureOut">
              <a:rPr lang="pt-BR" smtClean="0"/>
              <a:t>24/04/2018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C80D-DE80-4CA9-B164-2F15C14CF1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Navetângulo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Só mais um jogo de nave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5345794" y="424525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Carlos e Lucas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9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globais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50" y="1372837"/>
            <a:ext cx="7038900" cy="5485163"/>
          </a:xfrm>
        </p:spPr>
      </p:pic>
    </p:spTree>
    <p:extLst>
      <p:ext uri="{BB962C8B-B14F-4D97-AF65-F5344CB8AC3E}">
        <p14:creationId xmlns:p14="http://schemas.microsoft.com/office/powerpoint/2010/main" val="2957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 aplicação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4" y="1690688"/>
            <a:ext cx="9744071" cy="5167312"/>
          </a:xfrm>
        </p:spPr>
      </p:pic>
    </p:spTree>
    <p:extLst>
      <p:ext uri="{BB962C8B-B14F-4D97-AF65-F5344CB8AC3E}">
        <p14:creationId xmlns:p14="http://schemas.microsoft.com/office/powerpoint/2010/main" val="34392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bola (Disparos)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964" y="1690688"/>
            <a:ext cx="6840071" cy="5087009"/>
          </a:xfrm>
        </p:spPr>
      </p:pic>
    </p:spTree>
    <p:extLst>
      <p:ext uri="{BB962C8B-B14F-4D97-AF65-F5344CB8AC3E}">
        <p14:creationId xmlns:p14="http://schemas.microsoft.com/office/powerpoint/2010/main" val="233395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inimigo (Usando coroutine)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1690688"/>
            <a:ext cx="4164106" cy="51153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48" y="1672744"/>
            <a:ext cx="3809524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auxiliares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9" y="1690688"/>
            <a:ext cx="6288741" cy="5141971"/>
          </a:xfrm>
        </p:spPr>
      </p:pic>
    </p:spTree>
    <p:extLst>
      <p:ext uri="{BB962C8B-B14F-4D97-AF65-F5344CB8AC3E}">
        <p14:creationId xmlns:p14="http://schemas.microsoft.com/office/powerpoint/2010/main" val="34812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Durante o jogo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88" y="1690688"/>
            <a:ext cx="6826624" cy="5083474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523129" y="4693024"/>
            <a:ext cx="900953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39927" y="2687591"/>
            <a:ext cx="45938" cy="91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7530353" y="2918012"/>
            <a:ext cx="268941" cy="94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48946" y="3869355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Disparo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3365" y="2245659"/>
            <a:ext cx="181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Inimigo Kamikaze</a:t>
            </a:r>
            <a:endParaRPr lang="pt-BR" dirty="0"/>
          </a:p>
        </p:txBody>
      </p:sp>
      <p:sp>
        <p:nvSpPr>
          <p:cNvPr id="18" name="TextBox 17"/>
          <p:cNvSpPr txBox="1"/>
          <p:nvPr/>
        </p:nvSpPr>
        <p:spPr>
          <a:xfrm>
            <a:off x="2682688" y="4323692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Navetângulo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82688" y="2151529"/>
            <a:ext cx="356347" cy="53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48177" y="277636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da partida</a:t>
            </a:r>
            <a:endParaRPr lang="pt-BR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9103659" y="2043953"/>
            <a:ext cx="161365" cy="73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86757" y="2822524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Quantidade de vidas</a:t>
            </a:r>
          </a:p>
        </p:txBody>
      </p:sp>
    </p:spTree>
    <p:extLst>
      <p:ext uri="{BB962C8B-B14F-4D97-AF65-F5344CB8AC3E}">
        <p14:creationId xmlns:p14="http://schemas.microsoft.com/office/powerpoint/2010/main" val="244105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 do jogo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96" y="1690688"/>
            <a:ext cx="6957008" cy="5167312"/>
          </a:xfrm>
        </p:spPr>
      </p:pic>
    </p:spTree>
    <p:extLst>
      <p:ext uri="{BB962C8B-B14F-4D97-AF65-F5344CB8AC3E}">
        <p14:creationId xmlns:p14="http://schemas.microsoft.com/office/powerpoint/2010/main" val="2627800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094" y="2825936"/>
            <a:ext cx="10515600" cy="1325563"/>
          </a:xfrm>
        </p:spPr>
        <p:txBody>
          <a:bodyPr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0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Navetângulo</vt:lpstr>
      <vt:lpstr>Variáveis globais</vt:lpstr>
      <vt:lpstr>Tabelas aplicação</vt:lpstr>
      <vt:lpstr>Tabela bola (Disparos)</vt:lpstr>
      <vt:lpstr>Tabela inimigo (Usando coroutine)</vt:lpstr>
      <vt:lpstr>Métodos auxiliares</vt:lpstr>
      <vt:lpstr>Durante o jogo</vt:lpstr>
      <vt:lpstr>Fim do jogo</vt:lpstr>
      <vt:lpstr>Fim</vt:lpstr>
    </vt:vector>
  </TitlesOfParts>
  <Company>PUC-Rio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Navetangulo</dc:title>
  <dc:creator>CARLOS LEANDRO DE OLIVEIRA PEREIRA</dc:creator>
  <cp:lastModifiedBy>CARLOS LEANDRO DE OLIVEIRA PEREIRA</cp:lastModifiedBy>
  <cp:revision>8</cp:revision>
  <dcterms:created xsi:type="dcterms:W3CDTF">2018-04-24T19:32:34Z</dcterms:created>
  <dcterms:modified xsi:type="dcterms:W3CDTF">2018-04-24T19:58:01Z</dcterms:modified>
</cp:coreProperties>
</file>