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5" Type="http://schemas.openxmlformats.org/officeDocument/2006/relationships/slide" Target="slides/slide2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pt-BR"/>
              <a:t>SISTEMAS REATIVOS</a:t>
            </a:r>
            <a:endParaRPr/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b="1" lang="pt-BR" sz="1850"/>
              <a:t>TRABALHO 1 – RELÓGIO 24H C/ DESPERTADOR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b="1" sz="18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b="1" lang="pt-BR" sz="1850"/>
              <a:t>CARLOS LEANDRO – 1122002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b="1" lang="pt-BR" sz="1850"/>
              <a:t>LUCAS SANTOS - 1412033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b="1" sz="1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177800"/>
            <a:ext cx="4978400" cy="6553200"/>
          </a:xfrm>
        </p:spPr>
      </p:pic>
      <p:sp>
        <p:nvSpPr>
          <p:cNvPr id="5" name="CaixaDeTexto 4"/>
          <p:cNvSpPr txBox="1"/>
          <p:nvPr/>
        </p:nvSpPr>
        <p:spPr>
          <a:xfrm>
            <a:off x="7099300" y="1587500"/>
            <a:ext cx="424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base da aplicação foi o uso da classe relógio. </a:t>
            </a:r>
          </a:p>
          <a:p>
            <a:endParaRPr lang="pt-BR" dirty="0"/>
          </a:p>
          <a:p>
            <a:r>
              <a:rPr lang="pt-BR" dirty="0" smtClean="0"/>
              <a:t>Este objeto é responsável por armazenar a hora do relógio, além de efetuar todas operações sobre esses horários.</a:t>
            </a:r>
          </a:p>
          <a:p>
            <a:endParaRPr lang="pt-BR" dirty="0"/>
          </a:p>
          <a:p>
            <a:r>
              <a:rPr lang="pt-BR" dirty="0" smtClean="0"/>
              <a:t>Vale notar que o relógio não é responsável pelo estado do sistema como um 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92" y="270510"/>
            <a:ext cx="9447708" cy="2536189"/>
          </a:xfrm>
        </p:spPr>
      </p:pic>
      <p:sp>
        <p:nvSpPr>
          <p:cNvPr id="5" name="CaixaDeTexto 4"/>
          <p:cNvSpPr txBox="1"/>
          <p:nvPr/>
        </p:nvSpPr>
        <p:spPr>
          <a:xfrm>
            <a:off x="1575346" y="30353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exceção das variáveis responsáveis pelo display </a:t>
            </a:r>
            <a:r>
              <a:rPr lang="pt-BR" dirty="0" err="1" smtClean="0"/>
              <a:t>lcd</a:t>
            </a:r>
            <a:r>
              <a:rPr lang="pt-BR" dirty="0" smtClean="0"/>
              <a:t>, aqui temos os responsáveis pelo controle de estado do sistema.</a:t>
            </a:r>
          </a:p>
          <a:p>
            <a:endParaRPr lang="pt-BR" dirty="0" smtClean="0"/>
          </a:p>
          <a:p>
            <a:r>
              <a:rPr lang="pt-BR" dirty="0" smtClean="0"/>
              <a:t>As variáveis terminadas em </a:t>
            </a:r>
            <a:r>
              <a:rPr lang="pt-BR" dirty="0" err="1" smtClean="0"/>
              <a:t>config</a:t>
            </a:r>
            <a:r>
              <a:rPr lang="pt-BR" dirty="0" smtClean="0"/>
              <a:t>, definem o que deve ser exibido no display e qual o tratamento esperado para cada um dos botões.</a:t>
            </a:r>
          </a:p>
          <a:p>
            <a:endParaRPr lang="pt-BR" dirty="0" smtClean="0"/>
          </a:p>
          <a:p>
            <a:r>
              <a:rPr lang="pt-BR" dirty="0" smtClean="0"/>
              <a:t>Temos duas instancias de relógio para o relógio em si e o alarme, que pode ser pensado como um relógio em que não iremos passar as horas, </a:t>
            </a:r>
            <a:r>
              <a:rPr lang="pt-BR" dirty="0"/>
              <a:t>a</a:t>
            </a:r>
            <a:r>
              <a:rPr lang="pt-BR" dirty="0" smtClean="0"/>
              <a:t>lém de um auxiliar.</a:t>
            </a:r>
          </a:p>
          <a:p>
            <a:endParaRPr lang="pt-BR" dirty="0" smtClean="0"/>
          </a:p>
          <a:p>
            <a:r>
              <a:rPr lang="pt-BR" dirty="0" smtClean="0"/>
              <a:t>As demais variáveis são uma configuração geral utilizadas para tratar o </a:t>
            </a:r>
            <a:r>
              <a:rPr lang="pt-BR" dirty="0" err="1" smtClean="0"/>
              <a:t>debounce</a:t>
            </a:r>
            <a:r>
              <a:rPr lang="pt-BR" dirty="0" smtClean="0"/>
              <a:t>, espaço entre apitos do </a:t>
            </a:r>
            <a:r>
              <a:rPr lang="pt-BR" dirty="0" err="1" smtClean="0"/>
              <a:t>buzzer</a:t>
            </a:r>
            <a:r>
              <a:rPr lang="pt-BR" dirty="0" smtClean="0"/>
              <a:t>, entre outros.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9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6" y="203200"/>
            <a:ext cx="6859612" cy="6515100"/>
          </a:xfrm>
        </p:spPr>
      </p:pic>
      <p:sp>
        <p:nvSpPr>
          <p:cNvPr id="5" name="CaixaDeTexto 4"/>
          <p:cNvSpPr txBox="1"/>
          <p:nvPr/>
        </p:nvSpPr>
        <p:spPr>
          <a:xfrm>
            <a:off x="8026400" y="2445087"/>
            <a:ext cx="349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Este método é responsável por tratar as interrupções geradas pelos botões.</a:t>
            </a:r>
          </a:p>
          <a:p>
            <a:endParaRPr lang="pt-BR" dirty="0" smtClean="0"/>
          </a:p>
          <a:p>
            <a:r>
              <a:rPr lang="pt-BR" dirty="0" smtClean="0"/>
              <a:t>Nele podemos ver os tratamento diferentes dependendo de como está o estado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73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90487"/>
            <a:ext cx="10185400" cy="5421313"/>
          </a:xfrm>
        </p:spPr>
      </p:pic>
      <p:sp>
        <p:nvSpPr>
          <p:cNvPr id="5" name="CaixaDeTexto 4"/>
          <p:cNvSpPr txBox="1"/>
          <p:nvPr/>
        </p:nvSpPr>
        <p:spPr>
          <a:xfrm>
            <a:off x="1016000" y="5702300"/>
            <a:ext cx="996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loop principal temos a definição do que é exibido para cada estado em que o sistema se encontra.</a:t>
            </a:r>
          </a:p>
          <a:p>
            <a:endParaRPr lang="pt-BR" dirty="0"/>
          </a:p>
          <a:p>
            <a:r>
              <a:rPr lang="pt-BR" dirty="0" smtClean="0"/>
              <a:t>Caso não esteja em uma tela de configuração, o último </a:t>
            </a:r>
            <a:r>
              <a:rPr lang="pt-BR" dirty="0" err="1" smtClean="0"/>
              <a:t>else</a:t>
            </a:r>
            <a:r>
              <a:rPr lang="pt-BR" dirty="0" smtClean="0"/>
              <a:t> incrementa o relógio e verifica o alarme.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5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