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7.11.2014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Versionhallinta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42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Hajautettu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143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57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Keskitetty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Keskitetyissä versionhallintajärjestelmissä projektiin liittyvät tiedostot kootaan keskitettyyn tietokantaan (</a:t>
            </a:r>
            <a:r>
              <a:rPr lang="fi-FI" dirty="0" err="1" smtClean="0"/>
              <a:t>repository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Repository</a:t>
            </a:r>
            <a:r>
              <a:rPr lang="fi-FI" dirty="0" smtClean="0"/>
              <a:t> on yleensä palvelimella</a:t>
            </a:r>
          </a:p>
          <a:p>
            <a:r>
              <a:rPr lang="fi-FI" dirty="0" smtClean="0"/>
              <a:t>Kehittäjillä on omassa työhakemistossaan tietyn ajan hetken versiot</a:t>
            </a:r>
          </a:p>
          <a:p>
            <a:pPr lvl="1"/>
            <a:r>
              <a:rPr lang="fi-FI" dirty="0" smtClean="0"/>
              <a:t>Yleensä uusimmat versiot kehittämistä varten</a:t>
            </a:r>
          </a:p>
          <a:p>
            <a:r>
              <a:rPr lang="fi-FI" dirty="0" smtClean="0"/>
              <a:t>Yleisin keskitetty versionhallintajärjestelmä on </a:t>
            </a:r>
            <a:r>
              <a:rPr lang="fi-FI" dirty="0" err="1" smtClean="0"/>
              <a:t>Subversion</a:t>
            </a:r>
            <a:r>
              <a:rPr lang="fi-FI" dirty="0" smtClean="0"/>
              <a:t> (</a:t>
            </a:r>
            <a:r>
              <a:rPr lang="fi-FI" dirty="0" err="1" smtClean="0"/>
              <a:t>svn</a:t>
            </a:r>
            <a:r>
              <a:rPr lang="fi-FI" dirty="0" smtClean="0"/>
              <a:t>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2777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Keskitetty versionhallinta</a:t>
            </a:r>
            <a:endParaRPr lang="fi-FI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702260" y="1419255"/>
            <a:ext cx="2376264" cy="20162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b="1" dirty="0" err="1" smtClean="0"/>
              <a:t>Repository</a:t>
            </a:r>
            <a:endParaRPr lang="fi-FI" sz="3600" b="1" dirty="0"/>
          </a:p>
        </p:txBody>
      </p:sp>
      <p:sp>
        <p:nvSpPr>
          <p:cNvPr id="5" name="Folded Corner 4"/>
          <p:cNvSpPr/>
          <p:nvPr/>
        </p:nvSpPr>
        <p:spPr>
          <a:xfrm>
            <a:off x="3527884" y="474490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Folded Corner 5"/>
          <p:cNvSpPr/>
          <p:nvPr/>
        </p:nvSpPr>
        <p:spPr>
          <a:xfrm>
            <a:off x="5599348" y="513256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Folded Corner 6"/>
          <p:cNvSpPr/>
          <p:nvPr/>
        </p:nvSpPr>
        <p:spPr>
          <a:xfrm>
            <a:off x="7313567" y="4001180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Folded Corner 7"/>
          <p:cNvSpPr/>
          <p:nvPr/>
        </p:nvSpPr>
        <p:spPr>
          <a:xfrm>
            <a:off x="7704348" y="2024844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xtBox 8"/>
          <p:cNvSpPr txBox="1"/>
          <p:nvPr/>
        </p:nvSpPr>
        <p:spPr>
          <a:xfrm>
            <a:off x="251520" y="4529118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Käyttäjien kopiot yleensä uusimmasta versioista työhakemistossa (</a:t>
            </a:r>
            <a:r>
              <a:rPr lang="fi-FI" sz="2400" dirty="0" err="1" smtClean="0"/>
              <a:t>working</a:t>
            </a:r>
            <a:r>
              <a:rPr lang="fi-FI" sz="2400" dirty="0" smtClean="0"/>
              <a:t> </a:t>
            </a:r>
            <a:r>
              <a:rPr lang="fi-FI" sz="2400" dirty="0" err="1" smtClean="0"/>
              <a:t>directory</a:t>
            </a:r>
            <a:r>
              <a:rPr lang="fi-FI" sz="2400" dirty="0" smtClean="0"/>
              <a:t>)</a:t>
            </a:r>
            <a:endParaRPr lang="fi-FI" sz="2400" dirty="0"/>
          </a:p>
        </p:txBody>
      </p:sp>
      <p:sp>
        <p:nvSpPr>
          <p:cNvPr id="10" name="Folded Corner 9"/>
          <p:cNvSpPr/>
          <p:nvPr/>
        </p:nvSpPr>
        <p:spPr>
          <a:xfrm>
            <a:off x="7856748" y="2177244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Folded Corner 10"/>
          <p:cNvSpPr/>
          <p:nvPr/>
        </p:nvSpPr>
        <p:spPr>
          <a:xfrm>
            <a:off x="8009148" y="2329644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Folded Corner 11"/>
          <p:cNvSpPr/>
          <p:nvPr/>
        </p:nvSpPr>
        <p:spPr>
          <a:xfrm>
            <a:off x="7465967" y="4153580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Folded Corner 12"/>
          <p:cNvSpPr/>
          <p:nvPr/>
        </p:nvSpPr>
        <p:spPr>
          <a:xfrm>
            <a:off x="7618367" y="4305980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Folded Corner 14"/>
          <p:cNvSpPr/>
          <p:nvPr/>
        </p:nvSpPr>
        <p:spPr>
          <a:xfrm>
            <a:off x="5751748" y="528496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Folded Corner 15"/>
          <p:cNvSpPr/>
          <p:nvPr/>
        </p:nvSpPr>
        <p:spPr>
          <a:xfrm>
            <a:off x="5904148" y="543736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Folded Corner 16"/>
          <p:cNvSpPr/>
          <p:nvPr/>
        </p:nvSpPr>
        <p:spPr>
          <a:xfrm>
            <a:off x="3680284" y="489730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Folded Corner 17"/>
          <p:cNvSpPr/>
          <p:nvPr/>
        </p:nvSpPr>
        <p:spPr>
          <a:xfrm>
            <a:off x="3832684" y="504970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" name="Straight Arrow Connector 20"/>
          <p:cNvCxnSpPr>
            <a:endCxn id="5" idx="0"/>
          </p:cNvCxnSpPr>
          <p:nvPr/>
        </p:nvCxnSpPr>
        <p:spPr>
          <a:xfrm flipH="1">
            <a:off x="3995936" y="3435479"/>
            <a:ext cx="620452" cy="130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6" idx="0"/>
          </p:cNvCxnSpPr>
          <p:nvPr/>
        </p:nvCxnSpPr>
        <p:spPr>
          <a:xfrm>
            <a:off x="4890392" y="3435479"/>
            <a:ext cx="1177008" cy="16970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1748" y="3409764"/>
            <a:ext cx="1613851" cy="12241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1"/>
          </p:cNvCxnSpPr>
          <p:nvPr/>
        </p:nvCxnSpPr>
        <p:spPr>
          <a:xfrm flipV="1">
            <a:off x="6110472" y="2564904"/>
            <a:ext cx="1593876" cy="627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Keskitetty versionhallinta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972816"/>
          </a:xfrm>
        </p:spPr>
        <p:txBody>
          <a:bodyPr>
            <a:normAutofit fontScale="85000" lnSpcReduction="20000"/>
          </a:bodyPr>
          <a:lstStyle/>
          <a:p>
            <a:r>
              <a:rPr lang="fi-FI" dirty="0" smtClean="0"/>
              <a:t>Kehittäjä hakee keskitetystä </a:t>
            </a:r>
            <a:r>
              <a:rPr lang="fi-FI" dirty="0" err="1" smtClean="0"/>
              <a:t>repositorystä</a:t>
            </a:r>
            <a:r>
              <a:rPr lang="fi-FI" dirty="0" smtClean="0"/>
              <a:t> tiedostot omaan työhakemistoon muokkaamista varten (</a:t>
            </a:r>
            <a:r>
              <a:rPr lang="fi-FI" dirty="0" err="1" smtClean="0"/>
              <a:t>checkout</a:t>
            </a:r>
            <a:r>
              <a:rPr lang="fi-FI" dirty="0" smtClean="0"/>
              <a:t>)</a:t>
            </a:r>
          </a:p>
          <a:p>
            <a:r>
              <a:rPr lang="fi-FI" dirty="0" smtClean="0"/>
              <a:t>Työhakemistossa muokatut tiedostot talletetaan </a:t>
            </a:r>
            <a:r>
              <a:rPr lang="fi-FI" dirty="0" err="1" smtClean="0"/>
              <a:t>repositoryyn</a:t>
            </a:r>
            <a:r>
              <a:rPr lang="fi-FI" dirty="0" smtClean="0"/>
              <a:t> (</a:t>
            </a:r>
            <a:r>
              <a:rPr lang="fi-FI" dirty="0" err="1" smtClean="0"/>
              <a:t>commit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27584" y="3898304"/>
            <a:ext cx="2376264" cy="20162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b="1" dirty="0" err="1" smtClean="0"/>
              <a:t>Repository</a:t>
            </a:r>
            <a:endParaRPr lang="fi-FI" sz="3600" b="1" dirty="0"/>
          </a:p>
        </p:txBody>
      </p:sp>
      <p:sp>
        <p:nvSpPr>
          <p:cNvPr id="5" name="Folded Corner 4"/>
          <p:cNvSpPr/>
          <p:nvPr/>
        </p:nvSpPr>
        <p:spPr>
          <a:xfrm>
            <a:off x="6745070" y="406155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Folded Corner 5"/>
          <p:cNvSpPr/>
          <p:nvPr/>
        </p:nvSpPr>
        <p:spPr>
          <a:xfrm>
            <a:off x="6897470" y="421395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Folded Corner 6"/>
          <p:cNvSpPr/>
          <p:nvPr/>
        </p:nvSpPr>
        <p:spPr>
          <a:xfrm>
            <a:off x="7049870" y="4366356"/>
            <a:ext cx="936104" cy="108012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ight Arrow 7"/>
          <p:cNvSpPr/>
          <p:nvPr/>
        </p:nvSpPr>
        <p:spPr>
          <a:xfrm>
            <a:off x="3490137" y="4366356"/>
            <a:ext cx="2954069" cy="2352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ight Arrow 8"/>
          <p:cNvSpPr/>
          <p:nvPr/>
        </p:nvSpPr>
        <p:spPr>
          <a:xfrm flipH="1">
            <a:off x="3516614" y="5334272"/>
            <a:ext cx="2927593" cy="2244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xtBox 9"/>
          <p:cNvSpPr txBox="1"/>
          <p:nvPr/>
        </p:nvSpPr>
        <p:spPr>
          <a:xfrm>
            <a:off x="4211960" y="3997024"/>
            <a:ext cx="112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 smtClean="0"/>
              <a:t>checkout</a:t>
            </a:r>
            <a:endParaRPr lang="fi-FI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4973106"/>
            <a:ext cx="982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dirty="0" err="1" smtClean="0"/>
              <a:t>commit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81592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Subversion</a:t>
            </a:r>
            <a:r>
              <a:rPr lang="fi-FI" dirty="0" smtClean="0"/>
              <a:t> (</a:t>
            </a:r>
            <a:r>
              <a:rPr lang="fi-FI" dirty="0" err="1" smtClean="0"/>
              <a:t>svn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checkout</a:t>
            </a:r>
            <a:endParaRPr lang="fi-FI" dirty="0"/>
          </a:p>
          <a:p>
            <a:pPr lvl="1"/>
            <a:r>
              <a:rPr lang="fi-FI" dirty="0" smtClean="0"/>
              <a:t>Hakee </a:t>
            </a:r>
            <a:r>
              <a:rPr lang="fi-FI" dirty="0" err="1" smtClean="0"/>
              <a:t>repositorystä</a:t>
            </a:r>
            <a:r>
              <a:rPr lang="fi-FI" dirty="0" smtClean="0"/>
              <a:t> kopion tietystä versiosta työhakemistoon</a:t>
            </a:r>
          </a:p>
          <a:p>
            <a:r>
              <a:rPr lang="fi-FI" dirty="0" err="1" smtClean="0"/>
              <a:t>add</a:t>
            </a:r>
            <a:endParaRPr lang="fi-FI" dirty="0" smtClean="0"/>
          </a:p>
          <a:p>
            <a:pPr lvl="1"/>
            <a:r>
              <a:rPr lang="fi-FI" dirty="0" smtClean="0"/>
              <a:t>Lisää tiedoston versionhallintaan tallentamista varten</a:t>
            </a:r>
          </a:p>
          <a:p>
            <a:r>
              <a:rPr lang="fi-FI" dirty="0" err="1"/>
              <a:t>c</a:t>
            </a:r>
            <a:r>
              <a:rPr lang="fi-FI" dirty="0" err="1" smtClean="0"/>
              <a:t>ommit</a:t>
            </a:r>
            <a:endParaRPr lang="fi-FI" dirty="0" smtClean="0"/>
          </a:p>
          <a:p>
            <a:pPr lvl="1"/>
            <a:r>
              <a:rPr lang="fi-FI" dirty="0" smtClean="0"/>
              <a:t>Vie muokatun tiedoston työhakemistosta </a:t>
            </a:r>
            <a:r>
              <a:rPr lang="fi-FI" dirty="0" err="1" smtClean="0"/>
              <a:t>repositoryyn</a:t>
            </a:r>
            <a:endParaRPr lang="fi-FI" dirty="0" smtClean="0"/>
          </a:p>
          <a:p>
            <a:r>
              <a:rPr lang="fi-FI" dirty="0" smtClean="0"/>
              <a:t>Update</a:t>
            </a:r>
          </a:p>
          <a:p>
            <a:pPr lvl="1"/>
            <a:r>
              <a:rPr lang="fi-FI" dirty="0" smtClean="0"/>
              <a:t>Päivittää työhakemiston eli hakee (muiden tekemät) muutokset </a:t>
            </a:r>
            <a:r>
              <a:rPr lang="fi-FI" dirty="0" err="1" smtClean="0"/>
              <a:t>repositorysta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5883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Työkulku keskitetyssä versionhallinnassa (</a:t>
            </a:r>
            <a:r>
              <a:rPr lang="fi-FI" dirty="0" err="1" smtClean="0"/>
              <a:t>svn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Oval 3"/>
          <p:cNvSpPr/>
          <p:nvPr/>
        </p:nvSpPr>
        <p:spPr>
          <a:xfrm>
            <a:off x="863587" y="1700808"/>
            <a:ext cx="1512167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checkout</a:t>
            </a:r>
            <a:endParaRPr lang="fi-FI" dirty="0"/>
          </a:p>
        </p:txBody>
      </p:sp>
      <p:sp>
        <p:nvSpPr>
          <p:cNvPr id="7" name="Oval 6"/>
          <p:cNvSpPr/>
          <p:nvPr/>
        </p:nvSpPr>
        <p:spPr>
          <a:xfrm>
            <a:off x="4919602" y="2152600"/>
            <a:ext cx="1440160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update</a:t>
            </a:r>
            <a:endParaRPr lang="fi-FI" sz="1600" dirty="0"/>
          </a:p>
        </p:txBody>
      </p:sp>
      <p:sp>
        <p:nvSpPr>
          <p:cNvPr id="18" name="Rectangle 17"/>
          <p:cNvSpPr/>
          <p:nvPr/>
        </p:nvSpPr>
        <p:spPr>
          <a:xfrm>
            <a:off x="3034768" y="1844824"/>
            <a:ext cx="1393216" cy="1789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Tiedostojen muokkaus</a:t>
            </a:r>
          </a:p>
          <a:p>
            <a:pPr algn="ctr"/>
            <a:r>
              <a:rPr lang="fi-FI" dirty="0" smtClean="0"/>
              <a:t>(koodausta)</a:t>
            </a:r>
            <a:endParaRPr lang="fi-FI" dirty="0"/>
          </a:p>
        </p:txBody>
      </p:sp>
      <p:sp>
        <p:nvSpPr>
          <p:cNvPr id="19" name="Oval 18"/>
          <p:cNvSpPr/>
          <p:nvPr/>
        </p:nvSpPr>
        <p:spPr>
          <a:xfrm>
            <a:off x="3002168" y="3212976"/>
            <a:ext cx="1405984" cy="1153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add</a:t>
            </a:r>
            <a:endParaRPr lang="fi-FI" dirty="0" smtClean="0"/>
          </a:p>
          <a:p>
            <a:pPr algn="ctr"/>
            <a:r>
              <a:rPr lang="fi-FI" dirty="0" err="1" smtClean="0"/>
              <a:t>remove</a:t>
            </a:r>
            <a:endParaRPr lang="fi-FI" dirty="0"/>
          </a:p>
        </p:txBody>
      </p:sp>
      <p:sp>
        <p:nvSpPr>
          <p:cNvPr id="32" name="Oval 31"/>
          <p:cNvSpPr/>
          <p:nvPr/>
        </p:nvSpPr>
        <p:spPr>
          <a:xfrm>
            <a:off x="6876256" y="2150108"/>
            <a:ext cx="1440160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commit</a:t>
            </a:r>
            <a:endParaRPr lang="fi-FI" sz="1600" dirty="0"/>
          </a:p>
        </p:txBody>
      </p:sp>
      <p:cxnSp>
        <p:nvCxnSpPr>
          <p:cNvPr id="33" name="Straight Arrow Connector 32"/>
          <p:cNvCxnSpPr>
            <a:stCxn id="18" idx="3"/>
            <a:endCxn id="7" idx="2"/>
          </p:cNvCxnSpPr>
          <p:nvPr/>
        </p:nvCxnSpPr>
        <p:spPr>
          <a:xfrm flipV="1">
            <a:off x="4427984" y="2728664"/>
            <a:ext cx="491618" cy="10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  <a:endCxn id="32" idx="2"/>
          </p:cNvCxnSpPr>
          <p:nvPr/>
        </p:nvCxnSpPr>
        <p:spPr>
          <a:xfrm flipV="1">
            <a:off x="6359762" y="2726172"/>
            <a:ext cx="516494" cy="2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84168" y="3634040"/>
            <a:ext cx="1393216" cy="10665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Konfliktien ratkaisu</a:t>
            </a:r>
            <a:endParaRPr lang="fi-FI" dirty="0"/>
          </a:p>
        </p:txBody>
      </p:sp>
      <p:cxnSp>
        <p:nvCxnSpPr>
          <p:cNvPr id="43" name="Elbow Connector 42"/>
          <p:cNvCxnSpPr>
            <a:stCxn id="7" idx="4"/>
            <a:endCxn id="39" idx="1"/>
          </p:cNvCxnSpPr>
          <p:nvPr/>
        </p:nvCxnSpPr>
        <p:spPr>
          <a:xfrm rot="16200000" flipH="1">
            <a:off x="5430638" y="3513772"/>
            <a:ext cx="862575" cy="44448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3"/>
            <a:endCxn id="32" idx="4"/>
          </p:cNvCxnSpPr>
          <p:nvPr/>
        </p:nvCxnSpPr>
        <p:spPr>
          <a:xfrm flipV="1">
            <a:off x="7477384" y="3302236"/>
            <a:ext cx="118952" cy="86506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" idx="2"/>
          </p:cNvCxnSpPr>
          <p:nvPr/>
        </p:nvCxnSpPr>
        <p:spPr>
          <a:xfrm flipV="1">
            <a:off x="359532" y="2276872"/>
            <a:ext cx="504055" cy="6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63587" y="3497491"/>
            <a:ext cx="1332149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update</a:t>
            </a:r>
            <a:endParaRPr lang="fi-FI" sz="1600" dirty="0"/>
          </a:p>
        </p:txBody>
      </p:sp>
      <p:cxnSp>
        <p:nvCxnSpPr>
          <p:cNvPr id="58" name="Elbow Connector 57"/>
          <p:cNvCxnSpPr>
            <a:stCxn id="32" idx="6"/>
            <a:endCxn id="75" idx="3"/>
          </p:cNvCxnSpPr>
          <p:nvPr/>
        </p:nvCxnSpPr>
        <p:spPr>
          <a:xfrm flipH="1">
            <a:off x="6110632" y="2726172"/>
            <a:ext cx="2205784" cy="2961382"/>
          </a:xfrm>
          <a:prstGeom prst="bentConnector3">
            <a:avLst>
              <a:gd name="adj1" fmla="val -1036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" idx="6"/>
            <a:endCxn id="18" idx="1"/>
          </p:cNvCxnSpPr>
          <p:nvPr/>
        </p:nvCxnSpPr>
        <p:spPr>
          <a:xfrm>
            <a:off x="2375754" y="2276872"/>
            <a:ext cx="659014" cy="462560"/>
          </a:xfrm>
          <a:prstGeom prst="bentConnector3">
            <a:avLst>
              <a:gd name="adj1" fmla="val 3821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7" idx="6"/>
            <a:endCxn id="18" idx="1"/>
          </p:cNvCxnSpPr>
          <p:nvPr/>
        </p:nvCxnSpPr>
        <p:spPr>
          <a:xfrm flipV="1">
            <a:off x="2195736" y="2739432"/>
            <a:ext cx="839032" cy="13341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705160" y="5179034"/>
            <a:ext cx="2405472" cy="1017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Muutokset</a:t>
            </a:r>
          </a:p>
          <a:p>
            <a:pPr algn="ctr"/>
            <a:r>
              <a:rPr lang="fi-FI" dirty="0" smtClean="0"/>
              <a:t>valmiina </a:t>
            </a:r>
            <a:br>
              <a:rPr lang="fi-FI" dirty="0" smtClean="0"/>
            </a:br>
            <a:r>
              <a:rPr lang="fi-FI" dirty="0" smtClean="0"/>
              <a:t>(esim. päivän työ)</a:t>
            </a:r>
            <a:endParaRPr lang="fi-FI" dirty="0"/>
          </a:p>
        </p:txBody>
      </p:sp>
      <p:cxnSp>
        <p:nvCxnSpPr>
          <p:cNvPr id="82" name="Elbow Connector 81"/>
          <p:cNvCxnSpPr>
            <a:stCxn id="75" idx="1"/>
            <a:endCxn id="57" idx="4"/>
          </p:cNvCxnSpPr>
          <p:nvPr/>
        </p:nvCxnSpPr>
        <p:spPr>
          <a:xfrm rot="10800000">
            <a:off x="1529662" y="4649620"/>
            <a:ext cx="2175498" cy="103793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6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Työkulku keskitetyssä versionhallinnassa (</a:t>
            </a:r>
            <a:r>
              <a:rPr lang="fi-FI" dirty="0" err="1"/>
              <a:t>svn</a:t>
            </a:r>
            <a:r>
              <a:rPr lang="fi-FI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Edellisen kalvon selitys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268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Hajautettu versionhallinta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 err="1" smtClean="0"/>
              <a:t>Git</a:t>
            </a:r>
            <a:r>
              <a:rPr lang="fi-FI" sz="2400" dirty="0" smtClean="0"/>
              <a:t> on hajautettu versionhallintajärjestelmä. Tämä tarkoittaa mm. sitä, että kehittäjillä on täydellinen kopio </a:t>
            </a:r>
            <a:r>
              <a:rPr lang="fi-FI" sz="2400" dirty="0" err="1" smtClean="0"/>
              <a:t>repositorystä</a:t>
            </a:r>
            <a:r>
              <a:rPr lang="fi-FI" sz="2400" dirty="0" smtClean="0"/>
              <a:t> (koko versiohistoria). </a:t>
            </a:r>
            <a:r>
              <a:rPr lang="fi-FI" sz="2400" dirty="0" err="1" smtClean="0"/>
              <a:t>Repositorystä</a:t>
            </a:r>
            <a:r>
              <a:rPr lang="fi-FI" sz="2400" dirty="0" smtClean="0"/>
              <a:t> voi olla siis useita kopioita.</a:t>
            </a:r>
          </a:p>
          <a:p>
            <a:pPr lvl="1"/>
            <a:r>
              <a:rPr lang="fi-FI" sz="2000" dirty="0" smtClean="0"/>
              <a:t>Keskitetyssä versionhallinnassa kehittäjällä on omassa </a:t>
            </a:r>
            <a:r>
              <a:rPr lang="fi-FI" sz="2000" dirty="0" err="1" smtClean="0"/>
              <a:t>työhakemistos-saan</a:t>
            </a:r>
            <a:r>
              <a:rPr lang="fi-FI" sz="2000" dirty="0" smtClean="0"/>
              <a:t> vain tiettyyn versioon liittyvät tiedostot</a:t>
            </a:r>
            <a:endParaRPr lang="fi-FI" sz="2400" dirty="0" smtClean="0"/>
          </a:p>
          <a:p>
            <a:endParaRPr lang="fi-FI" sz="24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012555" y="4149080"/>
            <a:ext cx="1656184" cy="10081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b="1" dirty="0" err="1" smtClean="0"/>
              <a:t>Repository</a:t>
            </a:r>
            <a:endParaRPr lang="fi-FI" sz="2400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907704" y="5262665"/>
            <a:ext cx="1401391" cy="86409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Repository</a:t>
            </a:r>
            <a:endParaRPr lang="fi-FI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250729" y="5661248"/>
            <a:ext cx="1401391" cy="86409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Repository</a:t>
            </a:r>
            <a:endParaRPr lang="fi-FI" b="1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732240" y="4925508"/>
            <a:ext cx="1401391" cy="86409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Repository</a:t>
            </a:r>
            <a:endParaRPr lang="fi-FI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24028" y="5208681"/>
            <a:ext cx="715924" cy="3085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32040" y="5208681"/>
            <a:ext cx="0" cy="3805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52120" y="5208681"/>
            <a:ext cx="936104" cy="1902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24027" y="5789604"/>
            <a:ext cx="715925" cy="3371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718405" y="5589240"/>
            <a:ext cx="869819" cy="5040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0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6964</TotalTime>
  <Words>189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Office-teema</vt:lpstr>
      <vt:lpstr>Versionhallinta</vt:lpstr>
      <vt:lpstr>Versionhallinta</vt:lpstr>
      <vt:lpstr>Keskitetty versionhallinta</vt:lpstr>
      <vt:lpstr>Keskitetty versionhallinta</vt:lpstr>
      <vt:lpstr>Keskitetty versionhallinta</vt:lpstr>
      <vt:lpstr>Subversion (svn)</vt:lpstr>
      <vt:lpstr>Työkulku keskitetyssä versionhallinnassa (svn)</vt:lpstr>
      <vt:lpstr>Työkulku keskitetyssä versionhallinnassa (svn)</vt:lpstr>
      <vt:lpstr>Hajautettu versionhallinta</vt:lpstr>
      <vt:lpstr>Hajautettu versionhallinta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Versionhallinta</dc:title>
  <dc:creator>Mäkelä, Petteri</dc:creator>
  <cp:lastModifiedBy>Mäkelä, Petteri</cp:lastModifiedBy>
  <cp:revision>13</cp:revision>
  <dcterms:created xsi:type="dcterms:W3CDTF">2014-11-07T11:42:10Z</dcterms:created>
  <dcterms:modified xsi:type="dcterms:W3CDTF">2014-11-12T08:00:32Z</dcterms:modified>
</cp:coreProperties>
</file>