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21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DC7E-A9EA-F6E5-79EE-92304A259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9057E-BF6E-F3AD-A4D8-D26D81BD3A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12CF3-3AFC-9DB6-D5D1-40E30729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AF3-03C0-4FA0-BA1C-39900BA3718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52AB8-F367-C9DF-4721-72E970BD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312FD-7D02-EEA1-48B0-0F668FF5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A614-A6BB-44E3-9A89-AE6834F7E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4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223F-B7A0-3140-9504-59A6EAAD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57390-61EE-1B5B-FBAB-5ABA432FF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6470A-3778-307F-5E84-3BB846D2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AF3-03C0-4FA0-BA1C-39900BA3718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9EBB1-CB26-82B4-42BB-0E27A279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22740-6605-E25E-A3E4-C734E9EE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A614-A6BB-44E3-9A89-AE6834F7E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6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D58EC-A63D-942C-FC66-AB3B29F6B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D4DC5-F070-89AC-F791-982F97E77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6989B-9D3B-FFEB-1C4E-85B47EA1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AF3-03C0-4FA0-BA1C-39900BA3718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68C35-BFA6-E632-C425-E860D377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FC64-27A2-55B4-E381-12C4D189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A614-A6BB-44E3-9A89-AE6834F7E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65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58C2-BAA9-57C8-8C83-4071A216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27C93-18F5-8768-9E75-21F29244C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6852E-BF8A-9EAC-F070-C38AE8D1E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AF3-03C0-4FA0-BA1C-39900BA3718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76998-0992-DB0C-201F-728C0530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E2077-EADA-6F3E-B8A9-2E242240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A614-A6BB-44E3-9A89-AE6834F7E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1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CAA5-8053-D599-849F-53BF4C633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8B60C-32A8-D9A1-9175-59A7B95AD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1A560-170F-C003-F02B-2E2C10244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AF3-03C0-4FA0-BA1C-39900BA3718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FA6F-ECA9-E574-F7F3-B851B2F55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CD7FC-26CA-7F55-5637-33F11557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A614-A6BB-44E3-9A89-AE6834F7E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73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95CA-7632-5A8F-4DD1-FE15531F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3775-BC9A-4811-4072-9EECFFD1B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36072-5280-EB19-1710-91493A807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F49B0-E0BF-DEC1-297A-DA89D8C6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AF3-03C0-4FA0-BA1C-39900BA3718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24910-15DA-F4D6-EB04-147800FC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8AB2A-03B8-7257-8F63-A4E941FC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A614-A6BB-44E3-9A89-AE6834F7E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479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076C-E532-273F-5E61-73AD9891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4D13D-2B5C-84E6-A9E2-A6C113F1A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B7009-67D7-B42F-1F78-29E520B9E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9BA0A-D6ED-F91F-678A-61C69517E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9553A-51DB-A7C8-DBA2-C2705B7D4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AFA7C-16D6-8424-AA99-30C921B9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AF3-03C0-4FA0-BA1C-39900BA3718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863D4-6431-E569-F227-3AC37F6F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8CA71-7586-A20B-AF3B-D92051FE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A614-A6BB-44E3-9A89-AE6834F7E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41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47E3-75CC-9494-F1E3-B6478E4A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426EDC-1A7F-BF46-6050-104E29A9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AF3-03C0-4FA0-BA1C-39900BA3718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6A9BD-9302-B312-7007-3B39C8E2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68757-686D-D3DA-B0B0-F0660E4F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A614-A6BB-44E3-9A89-AE6834F7E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8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0237C-B086-B8E8-F9F3-AC029434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AF3-03C0-4FA0-BA1C-39900BA3718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2387B-D372-6934-DC64-EFADD0D8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009FF-E8F7-9D8C-9A08-F4F70133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A614-A6BB-44E3-9A89-AE6834F7E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92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D473-7172-49D7-72D2-02D81317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479E-D3A8-049F-5FC5-B65253899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C03E5-08FE-EFB0-5BBE-77CB7AFF4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49A98-107A-67BB-3353-45162CC3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AF3-03C0-4FA0-BA1C-39900BA3718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D6796-9512-78A5-5FA9-9D51BCDE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9633F-42D9-B90E-8248-240DA9B8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A614-A6BB-44E3-9A89-AE6834F7E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90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4ECD-85E7-4F17-3EA4-8D95B684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24A6F-F74E-77A1-850E-F46E68258F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05336-B616-D89D-1E91-45D7F3435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00DB0-6560-7C8D-3C58-CDAE04C4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38AF3-03C0-4FA0-BA1C-39900BA3718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89C48-1CC2-06BD-B271-62F5B4F9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59628-C6C9-FFB3-31C8-47CA71D0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A614-A6BB-44E3-9A89-AE6834F7E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809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CB0F1-3DA8-85F6-74C1-CB17DBD8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6CF26-45C6-020A-C1F1-EC959B0E6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CE87A-61C6-E859-AEB0-72E8D41E5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8AF3-03C0-4FA0-BA1C-39900BA3718B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0281C-C8D7-4962-A39E-0E0B3916F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FE845-00BE-735E-03A1-A8C9920E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EA614-A6BB-44E3-9A89-AE6834F7E0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07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34C2-6443-C4FE-733A-C96DA7B74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F5532-A4CB-7D05-A134-81876BDC5D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close-up of a white circle&#10;&#10;Description automatically generated">
            <a:extLst>
              <a:ext uri="{FF2B5EF4-FFF2-40B4-BE49-F238E27FC236}">
                <a16:creationId xmlns:a16="http://schemas.microsoft.com/office/drawing/2014/main" id="{2D6DE61A-C727-7F29-3078-619C1F7A9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82" y="0"/>
            <a:ext cx="10354235" cy="6858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BE85BA-8FA0-600E-5741-64573D7E8120}"/>
              </a:ext>
            </a:extLst>
          </p:cNvPr>
          <p:cNvCxnSpPr>
            <a:cxnSpLocks/>
          </p:cNvCxnSpPr>
          <p:nvPr/>
        </p:nvCxnSpPr>
        <p:spPr>
          <a:xfrm flipV="1">
            <a:off x="6050280" y="3598614"/>
            <a:ext cx="441960" cy="1628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34546C6-CBC6-B282-3A1C-AD74ED675FC3}"/>
              </a:ext>
            </a:extLst>
          </p:cNvPr>
          <p:cNvSpPr txBox="1"/>
          <p:nvPr/>
        </p:nvSpPr>
        <p:spPr>
          <a:xfrm>
            <a:off x="5113019" y="3519241"/>
            <a:ext cx="106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C00000"/>
                </a:solidFill>
              </a:rPr>
              <a:t>Low strength Oblique shock from static sensor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C9C578-99A5-03C9-5B35-C4920AAF3898}"/>
              </a:ext>
            </a:extLst>
          </p:cNvPr>
          <p:cNvSpPr txBox="1"/>
          <p:nvPr/>
        </p:nvSpPr>
        <p:spPr>
          <a:xfrm>
            <a:off x="5126017" y="5244822"/>
            <a:ext cx="9242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C00000"/>
                </a:solidFill>
              </a:rPr>
              <a:t>Oblique boundary layer shock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D02C6E-07DF-C1FA-E204-D765F6E9E8A1}"/>
              </a:ext>
            </a:extLst>
          </p:cNvPr>
          <p:cNvCxnSpPr>
            <a:cxnSpLocks/>
          </p:cNvCxnSpPr>
          <p:nvPr/>
        </p:nvCxnSpPr>
        <p:spPr>
          <a:xfrm>
            <a:off x="5943600" y="5509260"/>
            <a:ext cx="472440" cy="289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FFC6E44-622F-778C-9BFD-3D3B7B9AC665}"/>
              </a:ext>
            </a:extLst>
          </p:cNvPr>
          <p:cNvSpPr txBox="1"/>
          <p:nvPr/>
        </p:nvSpPr>
        <p:spPr>
          <a:xfrm>
            <a:off x="7384673" y="4980801"/>
            <a:ext cx="9014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C00000"/>
                </a:solidFill>
              </a:rPr>
              <a:t>Secondary boundary layer shock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AC8F0A-F88B-C4F6-63AA-883E1F422843}"/>
              </a:ext>
            </a:extLst>
          </p:cNvPr>
          <p:cNvCxnSpPr>
            <a:cxnSpLocks/>
          </p:cNvCxnSpPr>
          <p:nvPr/>
        </p:nvCxnSpPr>
        <p:spPr>
          <a:xfrm flipH="1">
            <a:off x="6949440" y="5467558"/>
            <a:ext cx="487680" cy="3070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108D2C-11C4-06E8-7F6A-86A3AFDE819C}"/>
              </a:ext>
            </a:extLst>
          </p:cNvPr>
          <p:cNvSpPr txBox="1"/>
          <p:nvPr/>
        </p:nvSpPr>
        <p:spPr>
          <a:xfrm>
            <a:off x="6949440" y="1169790"/>
            <a:ext cx="12223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C00000"/>
                </a:solidFill>
              </a:rPr>
              <a:t>Boundary layer thicker downstream of shock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CAD734-341F-9CB8-377A-2D9B7C8EAF25}"/>
              </a:ext>
            </a:extLst>
          </p:cNvPr>
          <p:cNvCxnSpPr>
            <a:cxnSpLocks/>
          </p:cNvCxnSpPr>
          <p:nvPr/>
        </p:nvCxnSpPr>
        <p:spPr>
          <a:xfrm flipH="1" flipV="1">
            <a:off x="7437120" y="811575"/>
            <a:ext cx="123934" cy="3765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2D4601-7BF3-2170-0324-F31D4EC135A4}"/>
              </a:ext>
            </a:extLst>
          </p:cNvPr>
          <p:cNvSpPr txBox="1"/>
          <p:nvPr/>
        </p:nvSpPr>
        <p:spPr>
          <a:xfrm>
            <a:off x="8366975" y="2704224"/>
            <a:ext cx="970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C00000"/>
                </a:solidFill>
              </a:rPr>
              <a:t>Static pressure sensor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2070D9-9478-264D-7A4D-11A7306B0E97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8852304" y="3104334"/>
            <a:ext cx="0" cy="2056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4F904A-2F30-F081-8741-598E4698F269}"/>
              </a:ext>
            </a:extLst>
          </p:cNvPr>
          <p:cNvSpPr txBox="1"/>
          <p:nvPr/>
        </p:nvSpPr>
        <p:spPr>
          <a:xfrm>
            <a:off x="8424802" y="4158116"/>
            <a:ext cx="9706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C00000"/>
                </a:solidFill>
              </a:rPr>
              <a:t>Pitot sensor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1CBD25-D2F5-BD17-1C97-01CD6BA89DC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8910131" y="3947518"/>
            <a:ext cx="0" cy="2105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4A0ACB9-2E0A-42C8-5EFC-42703F646E8D}"/>
              </a:ext>
            </a:extLst>
          </p:cNvPr>
          <p:cNvSpPr txBox="1"/>
          <p:nvPr/>
        </p:nvSpPr>
        <p:spPr>
          <a:xfrm>
            <a:off x="3659165" y="2369282"/>
            <a:ext cx="106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C00000"/>
                </a:solidFill>
              </a:rPr>
              <a:t>Weak oblique shocks in working section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88C0C3-C756-BD57-B3FC-D2575D65E2C9}"/>
              </a:ext>
            </a:extLst>
          </p:cNvPr>
          <p:cNvCxnSpPr>
            <a:cxnSpLocks/>
          </p:cNvCxnSpPr>
          <p:nvPr/>
        </p:nvCxnSpPr>
        <p:spPr>
          <a:xfrm>
            <a:off x="4324955" y="2961285"/>
            <a:ext cx="377868" cy="3826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FDD989-6A98-352D-D7ED-F4E53A417B3F}"/>
              </a:ext>
            </a:extLst>
          </p:cNvPr>
          <p:cNvCxnSpPr>
            <a:cxnSpLocks/>
          </p:cNvCxnSpPr>
          <p:nvPr/>
        </p:nvCxnSpPr>
        <p:spPr>
          <a:xfrm flipV="1">
            <a:off x="7835374" y="2278837"/>
            <a:ext cx="441960" cy="373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24D8609-4507-51BA-66B7-0475F131BA66}"/>
              </a:ext>
            </a:extLst>
          </p:cNvPr>
          <p:cNvSpPr txBox="1"/>
          <p:nvPr/>
        </p:nvSpPr>
        <p:spPr>
          <a:xfrm>
            <a:off x="6861131" y="2092283"/>
            <a:ext cx="106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C00000"/>
                </a:solidFill>
              </a:rPr>
              <a:t>Train of shocks due to flow re-accelerating</a:t>
            </a:r>
          </a:p>
        </p:txBody>
      </p:sp>
    </p:spTree>
    <p:extLst>
      <p:ext uri="{BB962C8B-B14F-4D97-AF65-F5344CB8AC3E}">
        <p14:creationId xmlns:p14="http://schemas.microsoft.com/office/powerpoint/2010/main" val="33748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white circle&#10;&#10;Description automatically generated">
            <a:extLst>
              <a:ext uri="{FF2B5EF4-FFF2-40B4-BE49-F238E27FC236}">
                <a16:creationId xmlns:a16="http://schemas.microsoft.com/office/drawing/2014/main" id="{3C25D3E9-DA24-4993-11C6-F460BFCCD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09" y="409575"/>
            <a:ext cx="9604266" cy="6361267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F3F55A-244C-D484-BD4B-A3EE02D70C27}"/>
              </a:ext>
            </a:extLst>
          </p:cNvPr>
          <p:cNvCxnSpPr>
            <a:cxnSpLocks/>
          </p:cNvCxnSpPr>
          <p:nvPr/>
        </p:nvCxnSpPr>
        <p:spPr>
          <a:xfrm flipV="1">
            <a:off x="7899191" y="4262438"/>
            <a:ext cx="301834" cy="2022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6B3D3-05CD-EF8F-72C6-A74BBA5EF979}"/>
              </a:ext>
            </a:extLst>
          </p:cNvPr>
          <p:cNvSpPr txBox="1"/>
          <p:nvPr/>
        </p:nvSpPr>
        <p:spPr>
          <a:xfrm>
            <a:off x="6923480" y="4358859"/>
            <a:ext cx="11266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C00000"/>
                </a:solidFill>
              </a:rPr>
              <a:t>Bow shock in front of Pitot sensor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B301F0-70BC-4DD2-45C7-3761B519E563}"/>
              </a:ext>
            </a:extLst>
          </p:cNvPr>
          <p:cNvCxnSpPr>
            <a:cxnSpLocks/>
          </p:cNvCxnSpPr>
          <p:nvPr/>
        </p:nvCxnSpPr>
        <p:spPr>
          <a:xfrm>
            <a:off x="8187058" y="3280736"/>
            <a:ext cx="218755" cy="4625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0FE8A97-A015-DAD0-5055-49A8A36FE1CD}"/>
              </a:ext>
            </a:extLst>
          </p:cNvPr>
          <p:cNvSpPr txBox="1"/>
          <p:nvPr/>
        </p:nvSpPr>
        <p:spPr>
          <a:xfrm>
            <a:off x="7456422" y="2875002"/>
            <a:ext cx="986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C00000"/>
                </a:solidFill>
              </a:rPr>
              <a:t>Oblique shock from sensor edge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89EF4C-F68A-229E-5A80-4202989A1486}"/>
              </a:ext>
            </a:extLst>
          </p:cNvPr>
          <p:cNvSpPr txBox="1"/>
          <p:nvPr/>
        </p:nvSpPr>
        <p:spPr>
          <a:xfrm>
            <a:off x="3531415" y="2206799"/>
            <a:ext cx="10668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C00000"/>
                </a:solidFill>
              </a:rPr>
              <a:t>Weak oblique shocks in working section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83BD95-4B01-7FC3-D0BD-84320A0460F7}"/>
              </a:ext>
            </a:extLst>
          </p:cNvPr>
          <p:cNvCxnSpPr>
            <a:cxnSpLocks/>
          </p:cNvCxnSpPr>
          <p:nvPr/>
        </p:nvCxnSpPr>
        <p:spPr>
          <a:xfrm>
            <a:off x="4197205" y="2798802"/>
            <a:ext cx="377868" cy="3826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05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 Pender</dc:creator>
  <cp:lastModifiedBy>Louis Pender</cp:lastModifiedBy>
  <cp:revision>1</cp:revision>
  <dcterms:created xsi:type="dcterms:W3CDTF">2023-11-14T18:53:06Z</dcterms:created>
  <dcterms:modified xsi:type="dcterms:W3CDTF">2023-11-14T19:12:19Z</dcterms:modified>
</cp:coreProperties>
</file>