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448D-8817-54F6-4FD3-D1C6E421A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F2172-A26A-5F51-74CA-0C94753B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9C4B-182D-BC52-2824-C274CDBD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2156-EC3B-3AD3-8CEC-14D3B6F8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6B4AB-D49F-7B71-1936-2BDFF66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C65B-56E6-E545-61D2-3623F3B6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DE9F9-51A3-9957-7F39-95C1D869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174A-DC55-E6E3-F8BF-8D9818EA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325B-051B-FB5C-A520-DE9A251D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CE616-1EFB-3190-8390-6E47DFD8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A4021-50AB-D136-B2C4-7F1570B46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662EF-4555-6BF8-A4C7-32B2A661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25DE-A09E-78C6-1343-39F897F5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1855-D505-650D-4C90-9FF64267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F471-E881-F824-CF7B-5011192D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9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B09E-4560-B8E3-6A2A-94B124EB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1C2-E954-B929-8E80-5558C839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7A4B-1564-B6B6-BB91-1CBD6771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B90F-8D6A-720D-57FE-35F1F25D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B376-29BF-A773-3963-5C485032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F51A-1D64-5FE3-5ABE-C5EAD7FA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B4DF-1CC8-F4E4-1389-F8FE5072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8DB2-4A52-A2E1-814B-A0877C5B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FD5B6-91DB-FBFD-E99E-3AE49CCD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0FD7-74AB-500D-23AA-9904A93B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7617-C43C-E64D-7EE4-7C522FEE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893-423E-7EE7-7660-E9334AEA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1176-3D80-45D2-C433-CD08FBAC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D9AA-285A-0699-1569-AB5C7F3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C879A-6909-2C4B-81A0-760F597C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DCD54-6176-008B-7B99-4F567E3C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2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4249-F94E-F0DF-4820-AEBFDFA5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A6D4-121B-4949-C37F-B2E90026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4C057-B26F-C88E-390D-8B72B2CBE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67A1F-AC41-37DA-9694-134B728BC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4DF93-DDDB-DAB7-8FF4-8233BF77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3C140-5837-3A9A-6CA8-6976045B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42524-9797-8C6A-51FB-DE39808C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C2449-9C7A-D113-C3B9-15C5347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75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B2B-A5C0-BE99-D3B1-5B85F4C7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E02-2378-DC32-0346-0AB6FF95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EAA85-2C92-1B86-35D7-D80F54B5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B01C7-29C5-4276-AC3D-BF893BB2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91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1B54C-5421-1BA6-947A-692E1CB6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7A8D-F2DE-9C7B-223F-BB785F3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DBF4-E5E0-2102-492B-A9FFCA20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8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01FB-4D4E-3BEF-C3E4-BC330BAF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5477-AC69-9ADA-5C50-C6ADFBF2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4797-1B92-9E6A-CAF6-62F4D5C42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B4DD-CA0A-CF3B-63A9-64974DF4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ACCEA-1676-AB45-A7CA-3E90DB68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A700-19B3-83B4-B5BF-C07FFA59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1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F9B92-8A12-D2AB-F0BE-00190670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CA3CE-5AA9-8377-6FE9-3B7A8600E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FD66-377B-B984-B38A-6C4C46C0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786CC-2E23-DA9C-9D97-AB11773F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8FAF-0021-613B-0751-460DFF70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57234-88D5-C54B-62FE-4D78CBB4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7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11413-44B2-316F-C59C-F1312454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35C8C-FBE7-7432-4EC9-E6801DC1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2EB1-64E4-EBE9-D0C4-479ED3F37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52FB2-2B65-4902-9A60-CB713A8588B2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59F6-5D37-CA1C-70BC-89006D3D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FA46-2021-0A5A-72A3-B2C482F92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53AD3-2D62-4830-8147-04C6FC103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31787-35D1-F9EC-1981-630D1D3D791B}"/>
              </a:ext>
            </a:extLst>
          </p:cNvPr>
          <p:cNvSpPr/>
          <p:nvPr/>
        </p:nvSpPr>
        <p:spPr>
          <a:xfrm>
            <a:off x="4262626" y="177045"/>
            <a:ext cx="1984263" cy="1325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Laminar</a:t>
            </a:r>
            <a:br>
              <a:rPr lang="en-US" dirty="0"/>
            </a:br>
            <a:r>
              <a:rPr lang="en-US" dirty="0"/>
              <a:t>Solver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2032C-7E1E-0CB0-E42E-8A584A1D21E4}"/>
              </a:ext>
            </a:extLst>
          </p:cNvPr>
          <p:cNvSpPr/>
          <p:nvPr/>
        </p:nvSpPr>
        <p:spPr>
          <a:xfrm>
            <a:off x="4262626" y="2685358"/>
            <a:ext cx="1984263" cy="1325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Turbulent</a:t>
            </a:r>
            <a:br>
              <a:rPr lang="en-US" dirty="0"/>
            </a:br>
            <a:r>
              <a:rPr lang="en-US" dirty="0"/>
              <a:t>Solver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E30B2F-F0C6-AB6F-A104-3EFF4F6B9537}"/>
              </a:ext>
            </a:extLst>
          </p:cNvPr>
          <p:cNvSpPr/>
          <p:nvPr/>
        </p:nvSpPr>
        <p:spPr>
          <a:xfrm>
            <a:off x="4262626" y="5193671"/>
            <a:ext cx="1984263" cy="1325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 Separated</a:t>
            </a:r>
            <a:br>
              <a:rPr lang="en-US" dirty="0"/>
            </a:br>
            <a:r>
              <a:rPr lang="en-US" dirty="0"/>
              <a:t>Solver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346E95-23EB-35B6-4C4E-8B8549EF3AD3}"/>
              </a:ext>
            </a:extLst>
          </p:cNvPr>
          <p:cNvCxnSpPr/>
          <p:nvPr/>
        </p:nvCxnSpPr>
        <p:spPr>
          <a:xfrm>
            <a:off x="4508625" y="1502874"/>
            <a:ext cx="0" cy="118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C7EEE-C8CE-086B-4B86-A1E6112D4CC3}"/>
              </a:ext>
            </a:extLst>
          </p:cNvPr>
          <p:cNvCxnSpPr/>
          <p:nvPr/>
        </p:nvCxnSpPr>
        <p:spPr>
          <a:xfrm>
            <a:off x="5892297" y="1514692"/>
            <a:ext cx="0" cy="118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C2BAEC-823E-8BC0-5C0D-5365DC6543F8}"/>
              </a:ext>
            </a:extLst>
          </p:cNvPr>
          <p:cNvCxnSpPr/>
          <p:nvPr/>
        </p:nvCxnSpPr>
        <p:spPr>
          <a:xfrm>
            <a:off x="5235141" y="4011188"/>
            <a:ext cx="0" cy="1182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19FED0-2F7F-8B47-2066-571A35CC69BB}"/>
              </a:ext>
            </a:extLst>
          </p:cNvPr>
          <p:cNvCxnSpPr>
            <a:cxnSpLocks/>
          </p:cNvCxnSpPr>
          <p:nvPr/>
        </p:nvCxnSpPr>
        <p:spPr>
          <a:xfrm>
            <a:off x="6246889" y="2906162"/>
            <a:ext cx="615638" cy="9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33A214-99EC-656E-5E50-C61FE8037CF8}"/>
              </a:ext>
            </a:extLst>
          </p:cNvPr>
          <p:cNvCxnSpPr>
            <a:cxnSpLocks/>
          </p:cNvCxnSpPr>
          <p:nvPr/>
        </p:nvCxnSpPr>
        <p:spPr>
          <a:xfrm>
            <a:off x="6862527" y="2915216"/>
            <a:ext cx="0" cy="9144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B62CB-4ED9-F41E-4351-93DAE6B89FF7}"/>
              </a:ext>
            </a:extLst>
          </p:cNvPr>
          <p:cNvCxnSpPr>
            <a:cxnSpLocks/>
          </p:cNvCxnSpPr>
          <p:nvPr/>
        </p:nvCxnSpPr>
        <p:spPr>
          <a:xfrm flipH="1">
            <a:off x="6242363" y="3829618"/>
            <a:ext cx="620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64AECF-707C-0197-EDB3-9D7E5D9F2DF7}"/>
              </a:ext>
            </a:extLst>
          </p:cNvPr>
          <p:cNvSpPr txBox="1"/>
          <p:nvPr/>
        </p:nvSpPr>
        <p:spPr>
          <a:xfrm>
            <a:off x="5892297" y="1770957"/>
            <a:ext cx="126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Laminar </a:t>
            </a:r>
          </a:p>
          <a:p>
            <a:r>
              <a:rPr lang="en-US" sz="1600" dirty="0"/>
              <a:t>Separation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56B329-01D1-B6E9-9E8E-76A7B8DB3BAE}"/>
              </a:ext>
            </a:extLst>
          </p:cNvPr>
          <p:cNvSpPr txBox="1"/>
          <p:nvPr/>
        </p:nvSpPr>
        <p:spPr>
          <a:xfrm>
            <a:off x="3435791" y="1770956"/>
            <a:ext cx="1268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</a:t>
            </a:r>
          </a:p>
          <a:p>
            <a:r>
              <a:rPr lang="en-US" sz="1600" dirty="0"/>
              <a:t>Transition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0D6427-CD00-C7C6-1643-6B00F795A0EF}"/>
              </a:ext>
            </a:extLst>
          </p:cNvPr>
          <p:cNvSpPr txBox="1"/>
          <p:nvPr/>
        </p:nvSpPr>
        <p:spPr>
          <a:xfrm>
            <a:off x="6862527" y="3063274"/>
            <a:ext cx="155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Turbulent</a:t>
            </a:r>
            <a:br>
              <a:rPr lang="en-US" sz="1600" dirty="0"/>
            </a:br>
            <a:r>
              <a:rPr lang="en-US" sz="1600" dirty="0"/>
              <a:t>Re-attachment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171C9E-43A7-3C94-81D8-C244B1F850E1}"/>
              </a:ext>
            </a:extLst>
          </p:cNvPr>
          <p:cNvSpPr txBox="1"/>
          <p:nvPr/>
        </p:nvSpPr>
        <p:spPr>
          <a:xfrm>
            <a:off x="5309860" y="4278284"/>
            <a:ext cx="1552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Turbulent</a:t>
            </a:r>
            <a:br>
              <a:rPr lang="en-US" sz="1600" dirty="0"/>
            </a:br>
            <a:r>
              <a:rPr lang="en-US" sz="1600" dirty="0"/>
              <a:t>Separation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08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Trevithick</dc:creator>
  <cp:lastModifiedBy>Jacob Trevithick</cp:lastModifiedBy>
  <cp:revision>1</cp:revision>
  <dcterms:created xsi:type="dcterms:W3CDTF">2024-05-22T17:34:19Z</dcterms:created>
  <dcterms:modified xsi:type="dcterms:W3CDTF">2024-05-22T17:43:48Z</dcterms:modified>
</cp:coreProperties>
</file>