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3978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45, 38, 34, 16, 35, 41, 39, 44, 65, 63, 55, 64, 72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 	the height is 4, nodes on level 2: 38, 65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48,  -,  7, %,  2,  /,  24, *, 18,  -, 5, *, 2, +,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48, 7, 2, %, -, 24, /, 18, 5, 2 *, -, 12, +,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   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 39.166666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45</a:t>
              </a:r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51</a:t>
              </a:r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6</a:t>
              </a:r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19</a:t>
              </a:r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null</a:t>
              </a:r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21</a:t>
              </a:r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73 </a:t>
              </a:r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14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363161-5087-483E-BE73-4234B821D741}"/>
              </a:ext>
            </a:extLst>
          </p:cNvPr>
          <p:cNvSpPr/>
          <p:nvPr/>
        </p:nvSpPr>
        <p:spPr>
          <a:xfrm>
            <a:off x="4114006" y="1303338"/>
            <a:ext cx="915988" cy="525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77E56-C94F-4B02-88A3-1B2ADF93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104900"/>
            <a:ext cx="4191000" cy="464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483</Words>
  <Application>Microsoft Office PowerPoint</Application>
  <PresentationFormat>On-screen Show (4:3)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penglang3@gmail.com</cp:lastModifiedBy>
  <cp:revision>29</cp:revision>
  <cp:lastPrinted>2016-04-12T17:35:20Z</cp:lastPrinted>
  <dcterms:created xsi:type="dcterms:W3CDTF">2006-11-01T05:42:40Z</dcterms:created>
  <dcterms:modified xsi:type="dcterms:W3CDTF">2020-03-26T03:39:51Z</dcterms:modified>
</cp:coreProperties>
</file>