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96623-D75B-62AE-E08E-F8D47D83632A}" v="858" dt="2024-11-20T04:19:43.827"/>
    <p1510:client id="{15F1F7D8-7506-5D42-A6E4-C74303B2832C}" v="3" dt="2024-11-20T01:36:56.876"/>
    <p1510:client id="{54ED9910-6FF2-53D2-99A2-6C686CA4783A}" v="282" dt="2024-11-20T01:35:17.777"/>
    <p1510:client id="{5B970AA1-A28B-DD68-5680-46C7379CA927}" v="59" dt="2024-11-20T01:42:31.820"/>
    <p1510:client id="{9414C079-7EE8-38D6-4E55-5FEC90639E0F}" v="22" dt="2024-11-20T01:36:33.721"/>
    <p1510:client id="{9D7A7255-A901-8651-A066-CEE83F558D4A}" v="116" dt="2024-11-20T01:39:50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pin, Luke" userId="S::luke.pepin@uconn.edu::57cab26a-71e8-452b-865a-67e61fea1188" providerId="AD" clId="Web-{C7E0EBF3-5062-2C5C-C3BC-FD9B75F678E4}"/>
    <pc:docChg chg="addSld delSld modSld">
      <pc:chgData name="Pepin, Luke" userId="S::luke.pepin@uconn.edu::57cab26a-71e8-452b-865a-67e61fea1188" providerId="AD" clId="Web-{C7E0EBF3-5062-2C5C-C3BC-FD9B75F678E4}" dt="2024-11-07T22:48:38.875" v="415" actId="14100"/>
      <pc:docMkLst>
        <pc:docMk/>
      </pc:docMkLst>
      <pc:sldChg chg="del">
        <pc:chgData name="Pepin, Luke" userId="S::luke.pepin@uconn.edu::57cab26a-71e8-452b-865a-67e61fea1188" providerId="AD" clId="Web-{C7E0EBF3-5062-2C5C-C3BC-FD9B75F678E4}" dt="2024-11-07T22:22:53.823" v="5"/>
        <pc:sldMkLst>
          <pc:docMk/>
          <pc:sldMk cId="353367330" sldId="257"/>
        </pc:sldMkLst>
      </pc:sldChg>
      <pc:sldChg chg="add del replId">
        <pc:chgData name="Pepin, Luke" userId="S::luke.pepin@uconn.edu::57cab26a-71e8-452b-865a-67e61fea1188" providerId="AD" clId="Web-{C7E0EBF3-5062-2C5C-C3BC-FD9B75F678E4}" dt="2024-11-07T22:22:48.917" v="3"/>
        <pc:sldMkLst>
          <pc:docMk/>
          <pc:sldMk cId="1538567140" sldId="258"/>
        </pc:sldMkLst>
      </pc:sldChg>
      <pc:sldChg chg="addSp delSp modSp add replId">
        <pc:chgData name="Pepin, Luke" userId="S::luke.pepin@uconn.edu::57cab26a-71e8-452b-865a-67e61fea1188" providerId="AD" clId="Web-{C7E0EBF3-5062-2C5C-C3BC-FD9B75F678E4}" dt="2024-11-07T22:41:40.264" v="346" actId="20577"/>
        <pc:sldMkLst>
          <pc:docMk/>
          <pc:sldMk cId="2520393726" sldId="258"/>
        </pc:sldMkLst>
        <pc:spChg chg="add mod">
          <ac:chgData name="Pepin, Luke" userId="S::luke.pepin@uconn.edu::57cab26a-71e8-452b-865a-67e61fea1188" providerId="AD" clId="Web-{C7E0EBF3-5062-2C5C-C3BC-FD9B75F678E4}" dt="2024-11-07T22:31:12.699" v="175" actId="1076"/>
          <ac:spMkLst>
            <pc:docMk/>
            <pc:sldMk cId="2520393726" sldId="258"/>
            <ac:spMk id="2" creationId="{8B0483DC-4D69-1F71-0CCD-DF492F440400}"/>
          </ac:spMkLst>
        </pc:spChg>
        <pc:spChg chg="add mod">
          <ac:chgData name="Pepin, Luke" userId="S::luke.pepin@uconn.edu::57cab26a-71e8-452b-865a-67e61fea1188" providerId="AD" clId="Web-{C7E0EBF3-5062-2C5C-C3BC-FD9B75F678E4}" dt="2024-11-07T22:28:35.808" v="112" actId="1076"/>
          <ac:spMkLst>
            <pc:docMk/>
            <pc:sldMk cId="2520393726" sldId="258"/>
            <ac:spMk id="3" creationId="{570AA9C9-5150-0559-F713-E9BBF5BADD24}"/>
          </ac:spMkLst>
        </pc:spChg>
        <pc:spChg chg="mod">
          <ac:chgData name="Pepin, Luke" userId="S::luke.pepin@uconn.edu::57cab26a-71e8-452b-865a-67e61fea1188" providerId="AD" clId="Web-{C7E0EBF3-5062-2C5C-C3BC-FD9B75F678E4}" dt="2024-11-07T22:29:51.871" v="124" actId="1076"/>
          <ac:spMkLst>
            <pc:docMk/>
            <pc:sldMk cId="2520393726" sldId="258"/>
            <ac:spMk id="4" creationId="{478FC4C0-A178-2629-5A64-34E3B58B6FDA}"/>
          </ac:spMkLst>
        </pc:spChg>
        <pc:spChg chg="mod">
          <ac:chgData name="Pepin, Luke" userId="S::luke.pepin@uconn.edu::57cab26a-71e8-452b-865a-67e61fea1188" providerId="AD" clId="Web-{C7E0EBF3-5062-2C5C-C3BC-FD9B75F678E4}" dt="2024-11-07T22:26:23.199" v="62" actId="1076"/>
          <ac:spMkLst>
            <pc:docMk/>
            <pc:sldMk cId="2520393726" sldId="258"/>
            <ac:spMk id="5" creationId="{D9CE47D8-D5B8-4213-F6D9-E06ABD51759F}"/>
          </ac:spMkLst>
        </pc:spChg>
        <pc:spChg chg="add mod">
          <ac:chgData name="Pepin, Luke" userId="S::luke.pepin@uconn.edu::57cab26a-71e8-452b-865a-67e61fea1188" providerId="AD" clId="Web-{C7E0EBF3-5062-2C5C-C3BC-FD9B75F678E4}" dt="2024-11-07T22:31:42.621" v="192" actId="1076"/>
          <ac:spMkLst>
            <pc:docMk/>
            <pc:sldMk cId="2520393726" sldId="258"/>
            <ac:spMk id="6" creationId="{06CBE6B1-ACEE-7E43-7C92-BF45568B1D90}"/>
          </ac:spMkLst>
        </pc:spChg>
        <pc:spChg chg="mod">
          <ac:chgData name="Pepin, Luke" userId="S::luke.pepin@uconn.edu::57cab26a-71e8-452b-865a-67e61fea1188" providerId="AD" clId="Web-{C7E0EBF3-5062-2C5C-C3BC-FD9B75F678E4}" dt="2024-11-07T22:24:41.526" v="10" actId="1076"/>
          <ac:spMkLst>
            <pc:docMk/>
            <pc:sldMk cId="2520393726" sldId="258"/>
            <ac:spMk id="8" creationId="{CEB5D3BA-2CB9-4A45-ACD4-E958E4902097}"/>
          </ac:spMkLst>
        </pc:spChg>
        <pc:spChg chg="add mod">
          <ac:chgData name="Pepin, Luke" userId="S::luke.pepin@uconn.edu::57cab26a-71e8-452b-865a-67e61fea1188" providerId="AD" clId="Web-{C7E0EBF3-5062-2C5C-C3BC-FD9B75F678E4}" dt="2024-11-07T22:28:35.824" v="114" actId="1076"/>
          <ac:spMkLst>
            <pc:docMk/>
            <pc:sldMk cId="2520393726" sldId="258"/>
            <ac:spMk id="9" creationId="{67F1384C-3743-5BA2-CF23-88BD42D33F2F}"/>
          </ac:spMkLst>
        </pc:spChg>
        <pc:spChg chg="add mod">
          <ac:chgData name="Pepin, Luke" userId="S::luke.pepin@uconn.edu::57cab26a-71e8-452b-865a-67e61fea1188" providerId="AD" clId="Web-{C7E0EBF3-5062-2C5C-C3BC-FD9B75F678E4}" dt="2024-11-07T22:36:29.357" v="276" actId="14100"/>
          <ac:spMkLst>
            <pc:docMk/>
            <pc:sldMk cId="2520393726" sldId="258"/>
            <ac:spMk id="10" creationId="{8B484F9A-85CF-1771-7765-6300E0BBCA22}"/>
          </ac:spMkLst>
        </pc:spChg>
        <pc:spChg chg="add mod">
          <ac:chgData name="Pepin, Luke" userId="S::luke.pepin@uconn.edu::57cab26a-71e8-452b-865a-67e61fea1188" providerId="AD" clId="Web-{C7E0EBF3-5062-2C5C-C3BC-FD9B75F678E4}" dt="2024-11-07T22:38:21.185" v="304" actId="14100"/>
          <ac:spMkLst>
            <pc:docMk/>
            <pc:sldMk cId="2520393726" sldId="258"/>
            <ac:spMk id="12" creationId="{56767E9F-4051-A166-5CB4-D65670FBD642}"/>
          </ac:spMkLst>
        </pc:spChg>
        <pc:spChg chg="mod">
          <ac:chgData name="Pepin, Luke" userId="S::luke.pepin@uconn.edu::57cab26a-71e8-452b-865a-67e61fea1188" providerId="AD" clId="Web-{C7E0EBF3-5062-2C5C-C3BC-FD9B75F678E4}" dt="2024-11-07T22:30:45.887" v="161" actId="1076"/>
          <ac:spMkLst>
            <pc:docMk/>
            <pc:sldMk cId="2520393726" sldId="258"/>
            <ac:spMk id="13" creationId="{8CA260F7-C546-828C-C248-8A3718D0F42D}"/>
          </ac:spMkLst>
        </pc:spChg>
        <pc:spChg chg="mod">
          <ac:chgData name="Pepin, Luke" userId="S::luke.pepin@uconn.edu::57cab26a-71e8-452b-865a-67e61fea1188" providerId="AD" clId="Web-{C7E0EBF3-5062-2C5C-C3BC-FD9B75F678E4}" dt="2024-11-07T22:25:49.933" v="38" actId="1076"/>
          <ac:spMkLst>
            <pc:docMk/>
            <pc:sldMk cId="2520393726" sldId="258"/>
            <ac:spMk id="14" creationId="{3B829158-AE4B-316B-9666-86CA6CCA3A25}"/>
          </ac:spMkLst>
        </pc:spChg>
        <pc:spChg chg="mod">
          <ac:chgData name="Pepin, Luke" userId="S::luke.pepin@uconn.edu::57cab26a-71e8-452b-865a-67e61fea1188" providerId="AD" clId="Web-{C7E0EBF3-5062-2C5C-C3BC-FD9B75F678E4}" dt="2024-11-07T22:25:52.995" v="39" actId="1076"/>
          <ac:spMkLst>
            <pc:docMk/>
            <pc:sldMk cId="2520393726" sldId="258"/>
            <ac:spMk id="15" creationId="{0D8EB7DB-90BC-8F82-E1BA-EB7492001A4B}"/>
          </ac:spMkLst>
        </pc:spChg>
        <pc:spChg chg="add mod">
          <ac:chgData name="Pepin, Luke" userId="S::luke.pepin@uconn.edu::57cab26a-71e8-452b-865a-67e61fea1188" providerId="AD" clId="Web-{C7E0EBF3-5062-2C5C-C3BC-FD9B75F678E4}" dt="2024-11-07T22:32:50.497" v="201" actId="14100"/>
          <ac:spMkLst>
            <pc:docMk/>
            <pc:sldMk cId="2520393726" sldId="258"/>
            <ac:spMk id="16" creationId="{1426C145-CF11-E84C-59FB-F4520B429171}"/>
          </ac:spMkLst>
        </pc:spChg>
        <pc:spChg chg="add mod">
          <ac:chgData name="Pepin, Luke" userId="S::luke.pepin@uconn.edu::57cab26a-71e8-452b-865a-67e61fea1188" providerId="AD" clId="Web-{C7E0EBF3-5062-2C5C-C3BC-FD9B75F678E4}" dt="2024-11-07T22:34:04.622" v="222" actId="1076"/>
          <ac:spMkLst>
            <pc:docMk/>
            <pc:sldMk cId="2520393726" sldId="258"/>
            <ac:spMk id="20" creationId="{85BE633E-BA86-D03B-933E-8D8AD2A3DCCD}"/>
          </ac:spMkLst>
        </pc:spChg>
        <pc:spChg chg="add mod">
          <ac:chgData name="Pepin, Luke" userId="S::luke.pepin@uconn.edu::57cab26a-71e8-452b-865a-67e61fea1188" providerId="AD" clId="Web-{C7E0EBF3-5062-2C5C-C3BC-FD9B75F678E4}" dt="2024-11-07T22:40:23.951" v="326" actId="20577"/>
          <ac:spMkLst>
            <pc:docMk/>
            <pc:sldMk cId="2520393726" sldId="258"/>
            <ac:spMk id="21" creationId="{F0F5E2DF-40DC-C174-69F9-3E3A5832FDEC}"/>
          </ac:spMkLst>
        </pc:spChg>
        <pc:spChg chg="add mod">
          <ac:chgData name="Pepin, Luke" userId="S::luke.pepin@uconn.edu::57cab26a-71e8-452b-865a-67e61fea1188" providerId="AD" clId="Web-{C7E0EBF3-5062-2C5C-C3BC-FD9B75F678E4}" dt="2024-11-07T22:40:51.170" v="339" actId="1076"/>
          <ac:spMkLst>
            <pc:docMk/>
            <pc:sldMk cId="2520393726" sldId="258"/>
            <ac:spMk id="22" creationId="{58C07F1D-4110-E01B-9B57-A615E7AAB6A7}"/>
          </ac:spMkLst>
        </pc:spChg>
        <pc:spChg chg="add mod">
          <ac:chgData name="Pepin, Luke" userId="S::luke.pepin@uconn.edu::57cab26a-71e8-452b-865a-67e61fea1188" providerId="AD" clId="Web-{C7E0EBF3-5062-2C5C-C3BC-FD9B75F678E4}" dt="2024-11-07T22:35:16.497" v="260" actId="1076"/>
          <ac:spMkLst>
            <pc:docMk/>
            <pc:sldMk cId="2520393726" sldId="258"/>
            <ac:spMk id="23" creationId="{47A54830-A5AF-CEDF-FA9B-C049CB7F1E7B}"/>
          </ac:spMkLst>
        </pc:spChg>
        <pc:spChg chg="mod">
          <ac:chgData name="Pepin, Luke" userId="S::luke.pepin@uconn.edu::57cab26a-71e8-452b-865a-67e61fea1188" providerId="AD" clId="Web-{C7E0EBF3-5062-2C5C-C3BC-FD9B75F678E4}" dt="2024-11-07T22:26:26.933" v="63" actId="14100"/>
          <ac:spMkLst>
            <pc:docMk/>
            <pc:sldMk cId="2520393726" sldId="258"/>
            <ac:spMk id="24" creationId="{387824FE-136C-889F-A3F3-EA1E02E0A7FB}"/>
          </ac:spMkLst>
        </pc:spChg>
        <pc:spChg chg="add mod">
          <ac:chgData name="Pepin, Luke" userId="S::luke.pepin@uconn.edu::57cab26a-71e8-452b-865a-67e61fea1188" providerId="AD" clId="Web-{C7E0EBF3-5062-2C5C-C3BC-FD9B75F678E4}" dt="2024-11-07T22:35:19.794" v="264" actId="1076"/>
          <ac:spMkLst>
            <pc:docMk/>
            <pc:sldMk cId="2520393726" sldId="258"/>
            <ac:spMk id="28" creationId="{6AEF3C04-ACC5-EF2D-D0AC-B7872BC9CC32}"/>
          </ac:spMkLst>
        </pc:spChg>
        <pc:spChg chg="add mod">
          <ac:chgData name="Pepin, Luke" userId="S::luke.pepin@uconn.edu::57cab26a-71e8-452b-865a-67e61fea1188" providerId="AD" clId="Web-{C7E0EBF3-5062-2C5C-C3BC-FD9B75F678E4}" dt="2024-11-07T22:35:36.747" v="270" actId="1076"/>
          <ac:spMkLst>
            <pc:docMk/>
            <pc:sldMk cId="2520393726" sldId="258"/>
            <ac:spMk id="37" creationId="{8F265571-F13A-F03C-D29B-6B7FD25A8D9E}"/>
          </ac:spMkLst>
        </pc:spChg>
        <pc:spChg chg="add mod">
          <ac:chgData name="Pepin, Luke" userId="S::luke.pepin@uconn.edu::57cab26a-71e8-452b-865a-67e61fea1188" providerId="AD" clId="Web-{C7E0EBF3-5062-2C5C-C3BC-FD9B75F678E4}" dt="2024-11-07T22:38:12.388" v="300" actId="1076"/>
          <ac:spMkLst>
            <pc:docMk/>
            <pc:sldMk cId="2520393726" sldId="258"/>
            <ac:spMk id="46" creationId="{C5030E73-A06B-A1BA-84A1-68562936D1A4}"/>
          </ac:spMkLst>
        </pc:spChg>
        <pc:spChg chg="add mod">
          <ac:chgData name="Pepin, Luke" userId="S::luke.pepin@uconn.edu::57cab26a-71e8-452b-865a-67e61fea1188" providerId="AD" clId="Web-{C7E0EBF3-5062-2C5C-C3BC-FD9B75F678E4}" dt="2024-11-07T22:38:30.951" v="307" actId="1076"/>
          <ac:spMkLst>
            <pc:docMk/>
            <pc:sldMk cId="2520393726" sldId="258"/>
            <ac:spMk id="47" creationId="{614DCCE6-803D-6666-65B8-9482CA3D16D9}"/>
          </ac:spMkLst>
        </pc:spChg>
        <pc:spChg chg="add mod">
          <ac:chgData name="Pepin, Luke" userId="S::luke.pepin@uconn.edu::57cab26a-71e8-452b-865a-67e61fea1188" providerId="AD" clId="Web-{C7E0EBF3-5062-2C5C-C3BC-FD9B75F678E4}" dt="2024-11-07T22:40:59.405" v="344" actId="20577"/>
          <ac:spMkLst>
            <pc:docMk/>
            <pc:sldMk cId="2520393726" sldId="258"/>
            <ac:spMk id="48" creationId="{B5A22529-7F69-94DE-8E37-A03856302280}"/>
          </ac:spMkLst>
        </pc:spChg>
        <pc:spChg chg="add mod">
          <ac:chgData name="Pepin, Luke" userId="S::luke.pepin@uconn.edu::57cab26a-71e8-452b-865a-67e61fea1188" providerId="AD" clId="Web-{C7E0EBF3-5062-2C5C-C3BC-FD9B75F678E4}" dt="2024-11-07T22:41:40.264" v="346" actId="20577"/>
          <ac:spMkLst>
            <pc:docMk/>
            <pc:sldMk cId="2520393726" sldId="258"/>
            <ac:spMk id="49" creationId="{5410498E-4A01-B639-4834-BBE5C7D7540A}"/>
          </ac:spMkLst>
        </pc:spChg>
      </pc:sldChg>
      <pc:sldChg chg="add del replId">
        <pc:chgData name="Pepin, Luke" userId="S::luke.pepin@uconn.edu::57cab26a-71e8-452b-865a-67e61fea1188" providerId="AD" clId="Web-{C7E0EBF3-5062-2C5C-C3BC-FD9B75F678E4}" dt="2024-11-07T22:22:44.245" v="1"/>
        <pc:sldMkLst>
          <pc:docMk/>
          <pc:sldMk cId="3247937870" sldId="258"/>
        </pc:sldMkLst>
      </pc:sldChg>
      <pc:sldChg chg="modSp add del replId">
        <pc:chgData name="Pepin, Luke" userId="S::luke.pepin@uconn.edu::57cab26a-71e8-452b-865a-67e61fea1188" providerId="AD" clId="Web-{C7E0EBF3-5062-2C5C-C3BC-FD9B75F678E4}" dt="2024-11-07T22:47:29.968" v="365"/>
        <pc:sldMkLst>
          <pc:docMk/>
          <pc:sldMk cId="3810926441" sldId="259"/>
        </pc:sldMkLst>
      </pc:sldChg>
      <pc:sldChg chg="modSp add replId">
        <pc:chgData name="Pepin, Luke" userId="S::luke.pepin@uconn.edu::57cab26a-71e8-452b-865a-67e61fea1188" providerId="AD" clId="Web-{C7E0EBF3-5062-2C5C-C3BC-FD9B75F678E4}" dt="2024-11-07T22:48:38.875" v="415" actId="14100"/>
        <pc:sldMkLst>
          <pc:docMk/>
          <pc:sldMk cId="1596781224" sldId="260"/>
        </pc:sldMkLst>
        <pc:spChg chg="mod">
          <ac:chgData name="Pepin, Luke" userId="S::luke.pepin@uconn.edu::57cab26a-71e8-452b-865a-67e61fea1188" providerId="AD" clId="Web-{C7E0EBF3-5062-2C5C-C3BC-FD9B75F678E4}" dt="2024-11-07T22:47:46.593" v="379" actId="1076"/>
          <ac:spMkLst>
            <pc:docMk/>
            <pc:sldMk cId="1596781224" sldId="260"/>
            <ac:spMk id="4" creationId="{478FC4C0-A178-2629-5A64-34E3B58B6FDA}"/>
          </ac:spMkLst>
        </pc:spChg>
        <pc:spChg chg="mod">
          <ac:chgData name="Pepin, Luke" userId="S::luke.pepin@uconn.edu::57cab26a-71e8-452b-865a-67e61fea1188" providerId="AD" clId="Web-{C7E0EBF3-5062-2C5C-C3BC-FD9B75F678E4}" dt="2024-11-07T22:48:32.156" v="413" actId="1076"/>
          <ac:spMkLst>
            <pc:docMk/>
            <pc:sldMk cId="1596781224" sldId="260"/>
            <ac:spMk id="5" creationId="{D9CE47D8-D5B8-4213-F6D9-E06ABD51759F}"/>
          </ac:spMkLst>
        </pc:spChg>
        <pc:spChg chg="mod">
          <ac:chgData name="Pepin, Luke" userId="S::luke.pepin@uconn.edu::57cab26a-71e8-452b-865a-67e61fea1188" providerId="AD" clId="Web-{C7E0EBF3-5062-2C5C-C3BC-FD9B75F678E4}" dt="2024-11-07T22:48:38.875" v="415" actId="14100"/>
          <ac:spMkLst>
            <pc:docMk/>
            <pc:sldMk cId="1596781224" sldId="260"/>
            <ac:spMk id="14" creationId="{3B829158-AE4B-316B-9666-86CA6CCA3A25}"/>
          </ac:spMkLst>
        </pc:spChg>
      </pc:sldChg>
    </pc:docChg>
  </pc:docChgLst>
  <pc:docChgLst>
    <pc:chgData name="Pepin, Luke" userId="S::luke.pepin@uconn.edu::57cab26a-71e8-452b-865a-67e61fea1188" providerId="AD" clId="Web-{9414C079-7EE8-38D6-4E55-5FEC90639E0F}"/>
    <pc:docChg chg="modSld">
      <pc:chgData name="Pepin, Luke" userId="S::luke.pepin@uconn.edu::57cab26a-71e8-452b-865a-67e61fea1188" providerId="AD" clId="Web-{9414C079-7EE8-38D6-4E55-5FEC90639E0F}" dt="2024-11-20T01:36:33.721" v="19" actId="1076"/>
      <pc:docMkLst>
        <pc:docMk/>
      </pc:docMkLst>
      <pc:sldChg chg="addSp modSp">
        <pc:chgData name="Pepin, Luke" userId="S::luke.pepin@uconn.edu::57cab26a-71e8-452b-865a-67e61fea1188" providerId="AD" clId="Web-{9414C079-7EE8-38D6-4E55-5FEC90639E0F}" dt="2024-11-20T01:36:33.721" v="19" actId="1076"/>
        <pc:sldMkLst>
          <pc:docMk/>
          <pc:sldMk cId="3327823085" sldId="262"/>
        </pc:sldMkLst>
        <pc:spChg chg="mod">
          <ac:chgData name="Pepin, Luke" userId="S::luke.pepin@uconn.edu::57cab26a-71e8-452b-865a-67e61fea1188" providerId="AD" clId="Web-{9414C079-7EE8-38D6-4E55-5FEC90639E0F}" dt="2024-11-20T01:35:52.595" v="4"/>
          <ac:spMkLst>
            <pc:docMk/>
            <pc:sldMk cId="3327823085" sldId="262"/>
            <ac:spMk id="2" creationId="{575C3FC0-5BF1-6F8B-F754-E6090DCD7AA4}"/>
          </ac:spMkLst>
        </pc:spChg>
        <pc:spChg chg="mod">
          <ac:chgData name="Pepin, Luke" userId="S::luke.pepin@uconn.edu::57cab26a-71e8-452b-865a-67e61fea1188" providerId="AD" clId="Web-{9414C079-7EE8-38D6-4E55-5FEC90639E0F}" dt="2024-11-20T01:35:52.595" v="5"/>
          <ac:spMkLst>
            <pc:docMk/>
            <pc:sldMk cId="3327823085" sldId="262"/>
            <ac:spMk id="3" creationId="{90D97DAC-59BE-4AF2-1A3F-7C19F4E19EDF}"/>
          </ac:spMkLst>
        </pc:spChg>
        <pc:spChg chg="mod">
          <ac:chgData name="Pepin, Luke" userId="S::luke.pepin@uconn.edu::57cab26a-71e8-452b-865a-67e61fea1188" providerId="AD" clId="Web-{9414C079-7EE8-38D6-4E55-5FEC90639E0F}" dt="2024-11-20T01:35:52.595" v="0"/>
          <ac:spMkLst>
            <pc:docMk/>
            <pc:sldMk cId="3327823085" sldId="262"/>
            <ac:spMk id="4" creationId="{478FC4C0-A178-2629-5A64-34E3B58B6FDA}"/>
          </ac:spMkLst>
        </pc:spChg>
        <pc:spChg chg="add mod">
          <ac:chgData name="Pepin, Luke" userId="S::luke.pepin@uconn.edu::57cab26a-71e8-452b-865a-67e61fea1188" providerId="AD" clId="Web-{9414C079-7EE8-38D6-4E55-5FEC90639E0F}" dt="2024-11-20T01:36:29.971" v="18" actId="1076"/>
          <ac:spMkLst>
            <pc:docMk/>
            <pc:sldMk cId="3327823085" sldId="262"/>
            <ac:spMk id="5" creationId="{45A70CAB-6C9F-01F9-5A95-A295859A3137}"/>
          </ac:spMkLst>
        </pc:spChg>
        <pc:spChg chg="mod">
          <ac:chgData name="Pepin, Luke" userId="S::luke.pepin@uconn.edu::57cab26a-71e8-452b-865a-67e61fea1188" providerId="AD" clId="Web-{9414C079-7EE8-38D6-4E55-5FEC90639E0F}" dt="2024-11-20T01:35:52.595" v="6"/>
          <ac:spMkLst>
            <pc:docMk/>
            <pc:sldMk cId="3327823085" sldId="262"/>
            <ac:spMk id="10" creationId="{001F6A26-56CD-8CA3-5926-A8A12C8C6959}"/>
          </ac:spMkLst>
        </pc:spChg>
        <pc:spChg chg="mod">
          <ac:chgData name="Pepin, Luke" userId="S::luke.pepin@uconn.edu::57cab26a-71e8-452b-865a-67e61fea1188" providerId="AD" clId="Web-{9414C079-7EE8-38D6-4E55-5FEC90639E0F}" dt="2024-11-20T01:35:52.642" v="7"/>
          <ac:spMkLst>
            <pc:docMk/>
            <pc:sldMk cId="3327823085" sldId="262"/>
            <ac:spMk id="11" creationId="{F1F5A0CF-0EBA-A59A-D073-BFA1C42CF93B}"/>
          </ac:spMkLst>
        </pc:spChg>
        <pc:spChg chg="add mod">
          <ac:chgData name="Pepin, Luke" userId="S::luke.pepin@uconn.edu::57cab26a-71e8-452b-865a-67e61fea1188" providerId="AD" clId="Web-{9414C079-7EE8-38D6-4E55-5FEC90639E0F}" dt="2024-11-20T01:36:33.721" v="19" actId="1076"/>
          <ac:spMkLst>
            <pc:docMk/>
            <pc:sldMk cId="3327823085" sldId="262"/>
            <ac:spMk id="12" creationId="{AFFCE7E6-3E6C-6B3A-C5E4-7E986A6A08C5}"/>
          </ac:spMkLst>
        </pc:spChg>
        <pc:spChg chg="mod">
          <ac:chgData name="Pepin, Luke" userId="S::luke.pepin@uconn.edu::57cab26a-71e8-452b-865a-67e61fea1188" providerId="AD" clId="Web-{9414C079-7EE8-38D6-4E55-5FEC90639E0F}" dt="2024-11-20T01:35:52.595" v="1"/>
          <ac:spMkLst>
            <pc:docMk/>
            <pc:sldMk cId="3327823085" sldId="262"/>
            <ac:spMk id="14" creationId="{3B829158-AE4B-316B-9666-86CA6CCA3A25}"/>
          </ac:spMkLst>
        </pc:spChg>
        <pc:spChg chg="mod">
          <ac:chgData name="Pepin, Luke" userId="S::luke.pepin@uconn.edu::57cab26a-71e8-452b-865a-67e61fea1188" providerId="AD" clId="Web-{9414C079-7EE8-38D6-4E55-5FEC90639E0F}" dt="2024-11-20T01:35:52.595" v="2"/>
          <ac:spMkLst>
            <pc:docMk/>
            <pc:sldMk cId="3327823085" sldId="262"/>
            <ac:spMk id="18" creationId="{8BB8244F-4B21-42E4-923B-34E85513DF56}"/>
          </ac:spMkLst>
        </pc:spChg>
        <pc:spChg chg="mod">
          <ac:chgData name="Pepin, Luke" userId="S::luke.pepin@uconn.edu::57cab26a-71e8-452b-865a-67e61fea1188" providerId="AD" clId="Web-{9414C079-7EE8-38D6-4E55-5FEC90639E0F}" dt="2024-11-20T01:35:52.595" v="3"/>
          <ac:spMkLst>
            <pc:docMk/>
            <pc:sldMk cId="3327823085" sldId="262"/>
            <ac:spMk id="31" creationId="{A40E8CAF-3709-245D-8D47-660878A61FDB}"/>
          </ac:spMkLst>
        </pc:spChg>
      </pc:sldChg>
    </pc:docChg>
  </pc:docChgLst>
  <pc:docChgLst>
    <pc:chgData name="Pepin, Luke" userId="S::luke.pepin@uconn.edu::57cab26a-71e8-452b-865a-67e61fea1188" providerId="AD" clId="Web-{D9E0B056-ADCD-330D-3D5C-E9B69BBBD142}"/>
    <pc:docChg chg="modSld">
      <pc:chgData name="Pepin, Luke" userId="S::luke.pepin@uconn.edu::57cab26a-71e8-452b-865a-67e61fea1188" providerId="AD" clId="Web-{D9E0B056-ADCD-330D-3D5C-E9B69BBBD142}" dt="2024-11-07T23:03:36.157" v="134" actId="1076"/>
      <pc:docMkLst>
        <pc:docMk/>
      </pc:docMkLst>
      <pc:sldChg chg="addSp delSp modSp">
        <pc:chgData name="Pepin, Luke" userId="S::luke.pepin@uconn.edu::57cab26a-71e8-452b-865a-67e61fea1188" providerId="AD" clId="Web-{D9E0B056-ADCD-330D-3D5C-E9B69BBBD142}" dt="2024-11-07T22:51:06.739" v="2" actId="20577"/>
        <pc:sldMkLst>
          <pc:docMk/>
          <pc:sldMk cId="2520393726" sldId="258"/>
        </pc:sldMkLst>
        <pc:spChg chg="add del mod">
          <ac:chgData name="Pepin, Luke" userId="S::luke.pepin@uconn.edu::57cab26a-71e8-452b-865a-67e61fea1188" providerId="AD" clId="Web-{D9E0B056-ADCD-330D-3D5C-E9B69BBBD142}" dt="2024-11-07T22:51:06.739" v="2" actId="20577"/>
          <ac:spMkLst>
            <pc:docMk/>
            <pc:sldMk cId="2520393726" sldId="258"/>
            <ac:spMk id="10" creationId="{8B484F9A-85CF-1771-7765-6300E0BBCA22}"/>
          </ac:spMkLst>
        </pc:spChg>
      </pc:sldChg>
      <pc:sldChg chg="addSp delSp modSp">
        <pc:chgData name="Pepin, Luke" userId="S::luke.pepin@uconn.edu::57cab26a-71e8-452b-865a-67e61fea1188" providerId="AD" clId="Web-{D9E0B056-ADCD-330D-3D5C-E9B69BBBD142}" dt="2024-11-07T23:03:36.157" v="134" actId="1076"/>
        <pc:sldMkLst>
          <pc:docMk/>
          <pc:sldMk cId="1596781224" sldId="260"/>
        </pc:sldMkLst>
        <pc:spChg chg="add mod">
          <ac:chgData name="Pepin, Luke" userId="S::luke.pepin@uconn.edu::57cab26a-71e8-452b-865a-67e61fea1188" providerId="AD" clId="Web-{D9E0B056-ADCD-330D-3D5C-E9B69BBBD142}" dt="2024-11-07T22:56:47.423" v="33" actId="1076"/>
          <ac:spMkLst>
            <pc:docMk/>
            <pc:sldMk cId="1596781224" sldId="260"/>
            <ac:spMk id="11" creationId="{3AFEA053-DBDB-DD9E-58A5-86A6053669AD}"/>
          </ac:spMkLst>
        </pc:spChg>
        <pc:spChg chg="mod">
          <ac:chgData name="Pepin, Luke" userId="S::luke.pepin@uconn.edu::57cab26a-71e8-452b-865a-67e61fea1188" providerId="AD" clId="Web-{D9E0B056-ADCD-330D-3D5C-E9B69BBBD142}" dt="2024-11-07T22:51:31.146" v="8" actId="1076"/>
          <ac:spMkLst>
            <pc:docMk/>
            <pc:sldMk cId="1596781224" sldId="260"/>
            <ac:spMk id="13" creationId="{8CA260F7-C546-828C-C248-8A3718D0F42D}"/>
          </ac:spMkLst>
        </pc:spChg>
        <pc:spChg chg="add mod">
          <ac:chgData name="Pepin, Luke" userId="S::luke.pepin@uconn.edu::57cab26a-71e8-452b-865a-67e61fea1188" providerId="AD" clId="Web-{D9E0B056-ADCD-330D-3D5C-E9B69BBBD142}" dt="2024-11-07T22:57:04.643" v="38" actId="1076"/>
          <ac:spMkLst>
            <pc:docMk/>
            <pc:sldMk cId="1596781224" sldId="260"/>
            <ac:spMk id="18" creationId="{13E1B85B-2906-0D0E-0C65-5BDFB22DB709}"/>
          </ac:spMkLst>
        </pc:spChg>
        <pc:spChg chg="add mod">
          <ac:chgData name="Pepin, Luke" userId="S::luke.pepin@uconn.edu::57cab26a-71e8-452b-865a-67e61fea1188" providerId="AD" clId="Web-{D9E0B056-ADCD-330D-3D5C-E9B69BBBD142}" dt="2024-11-07T22:57:25.737" v="44" actId="20577"/>
          <ac:spMkLst>
            <pc:docMk/>
            <pc:sldMk cId="1596781224" sldId="260"/>
            <ac:spMk id="19" creationId="{EBF9E901-B4B3-621E-D76E-0F0DBB583ABB}"/>
          </ac:spMkLst>
        </pc:spChg>
        <pc:spChg chg="mod">
          <ac:chgData name="Pepin, Luke" userId="S::luke.pepin@uconn.edu::57cab26a-71e8-452b-865a-67e61fea1188" providerId="AD" clId="Web-{D9E0B056-ADCD-330D-3D5C-E9B69BBBD142}" dt="2024-11-07T22:56:25.829" v="25" actId="14100"/>
          <ac:spMkLst>
            <pc:docMk/>
            <pc:sldMk cId="1596781224" sldId="260"/>
            <ac:spMk id="24" creationId="{387824FE-136C-889F-A3F3-EA1E02E0A7FB}"/>
          </ac:spMkLst>
        </pc:spChg>
        <pc:spChg chg="add mod">
          <ac:chgData name="Pepin, Luke" userId="S::luke.pepin@uconn.edu::57cab26a-71e8-452b-865a-67e61fea1188" providerId="AD" clId="Web-{D9E0B056-ADCD-330D-3D5C-E9B69BBBD142}" dt="2024-11-07T22:57:19.471" v="43" actId="14100"/>
          <ac:spMkLst>
            <pc:docMk/>
            <pc:sldMk cId="1596781224" sldId="260"/>
            <ac:spMk id="25" creationId="{115A7ED5-D308-E716-D2E7-26ACC191B884}"/>
          </ac:spMkLst>
        </pc:spChg>
        <pc:spChg chg="add mod">
          <ac:chgData name="Pepin, Luke" userId="S::luke.pepin@uconn.edu::57cab26a-71e8-452b-865a-67e61fea1188" providerId="AD" clId="Web-{D9E0B056-ADCD-330D-3D5C-E9B69BBBD142}" dt="2024-11-07T22:58:02.004" v="59" actId="14100"/>
          <ac:spMkLst>
            <pc:docMk/>
            <pc:sldMk cId="1596781224" sldId="260"/>
            <ac:spMk id="26" creationId="{E6D64FD4-C2B2-2EFF-88E0-790D127ABE58}"/>
          </ac:spMkLst>
        </pc:spChg>
        <pc:spChg chg="add mod">
          <ac:chgData name="Pepin, Luke" userId="S::luke.pepin@uconn.edu::57cab26a-71e8-452b-865a-67e61fea1188" providerId="AD" clId="Web-{D9E0B056-ADCD-330D-3D5C-E9B69BBBD142}" dt="2024-11-07T22:57:41.441" v="50" actId="14100"/>
          <ac:spMkLst>
            <pc:docMk/>
            <pc:sldMk cId="1596781224" sldId="260"/>
            <ac:spMk id="27" creationId="{5604357A-B6BB-6924-B9B5-63918133809F}"/>
          </ac:spMkLst>
        </pc:spChg>
        <pc:spChg chg="add mod">
          <ac:chgData name="Pepin, Luke" userId="S::luke.pepin@uconn.edu::57cab26a-71e8-452b-865a-67e61fea1188" providerId="AD" clId="Web-{D9E0B056-ADCD-330D-3D5C-E9B69BBBD142}" dt="2024-11-07T22:59:20.007" v="62" actId="688"/>
          <ac:spMkLst>
            <pc:docMk/>
            <pc:sldMk cId="1596781224" sldId="260"/>
            <ac:spMk id="29" creationId="{B6ACC386-778E-228D-0C97-012F89B5E1DF}"/>
          </ac:spMkLst>
        </pc:spChg>
        <pc:spChg chg="add mod">
          <ac:chgData name="Pepin, Luke" userId="S::luke.pepin@uconn.edu::57cab26a-71e8-452b-865a-67e61fea1188" providerId="AD" clId="Web-{D9E0B056-ADCD-330D-3D5C-E9B69BBBD142}" dt="2024-11-07T22:59:35.320" v="66" actId="1076"/>
          <ac:spMkLst>
            <pc:docMk/>
            <pc:sldMk cId="1596781224" sldId="260"/>
            <ac:spMk id="30" creationId="{AB74CD7C-8511-AFB4-1EEE-76E27EC55EB2}"/>
          </ac:spMkLst>
        </pc:spChg>
        <pc:spChg chg="add mod">
          <ac:chgData name="Pepin, Luke" userId="S::luke.pepin@uconn.edu::57cab26a-71e8-452b-865a-67e61fea1188" providerId="AD" clId="Web-{D9E0B056-ADCD-330D-3D5C-E9B69BBBD142}" dt="2024-11-07T23:00:35.478" v="70" actId="1076"/>
          <ac:spMkLst>
            <pc:docMk/>
            <pc:sldMk cId="1596781224" sldId="260"/>
            <ac:spMk id="31" creationId="{DAFA4886-093F-5336-825F-7A757D346F27}"/>
          </ac:spMkLst>
        </pc:spChg>
        <pc:spChg chg="add mod">
          <ac:chgData name="Pepin, Luke" userId="S::luke.pepin@uconn.edu::57cab26a-71e8-452b-865a-67e61fea1188" providerId="AD" clId="Web-{D9E0B056-ADCD-330D-3D5C-E9B69BBBD142}" dt="2024-11-07T23:00:53.776" v="77" actId="1076"/>
          <ac:spMkLst>
            <pc:docMk/>
            <pc:sldMk cId="1596781224" sldId="260"/>
            <ac:spMk id="32" creationId="{D9FFF732-2291-DBAC-5C82-7B60A2384137}"/>
          </ac:spMkLst>
        </pc:spChg>
        <pc:spChg chg="add mod">
          <ac:chgData name="Pepin, Luke" userId="S::luke.pepin@uconn.edu::57cab26a-71e8-452b-865a-67e61fea1188" providerId="AD" clId="Web-{D9E0B056-ADCD-330D-3D5C-E9B69BBBD142}" dt="2024-11-07T23:01:34.309" v="90" actId="1076"/>
          <ac:spMkLst>
            <pc:docMk/>
            <pc:sldMk cId="1596781224" sldId="260"/>
            <ac:spMk id="33" creationId="{88E0AC97-9B87-285D-F444-8B79E87A6FCE}"/>
          </ac:spMkLst>
        </pc:spChg>
        <pc:spChg chg="add mod">
          <ac:chgData name="Pepin, Luke" userId="S::luke.pepin@uconn.edu::57cab26a-71e8-452b-865a-67e61fea1188" providerId="AD" clId="Web-{D9E0B056-ADCD-330D-3D5C-E9B69BBBD142}" dt="2024-11-07T23:01:09.370" v="81" actId="1076"/>
          <ac:spMkLst>
            <pc:docMk/>
            <pc:sldMk cId="1596781224" sldId="260"/>
            <ac:spMk id="34" creationId="{07FA42E0-8A3E-2C4B-8BBA-6F5F16A82BCF}"/>
          </ac:spMkLst>
        </pc:spChg>
        <pc:spChg chg="add mod">
          <ac:chgData name="Pepin, Luke" userId="S::luke.pepin@uconn.edu::57cab26a-71e8-452b-865a-67e61fea1188" providerId="AD" clId="Web-{D9E0B056-ADCD-330D-3D5C-E9B69BBBD142}" dt="2024-11-07T23:01:40.559" v="93" actId="1076"/>
          <ac:spMkLst>
            <pc:docMk/>
            <pc:sldMk cId="1596781224" sldId="260"/>
            <ac:spMk id="35" creationId="{6CAF1F1E-522A-D16E-0434-014C76E7C4FC}"/>
          </ac:spMkLst>
        </pc:spChg>
        <pc:spChg chg="add mod">
          <ac:chgData name="Pepin, Luke" userId="S::luke.pepin@uconn.edu::57cab26a-71e8-452b-865a-67e61fea1188" providerId="AD" clId="Web-{D9E0B056-ADCD-330D-3D5C-E9B69BBBD142}" dt="2024-11-07T23:01:54.497" v="99" actId="1076"/>
          <ac:spMkLst>
            <pc:docMk/>
            <pc:sldMk cId="1596781224" sldId="260"/>
            <ac:spMk id="36" creationId="{6ECFCABA-1E14-A7E7-A244-5A519B907265}"/>
          </ac:spMkLst>
        </pc:spChg>
        <pc:spChg chg="add mod">
          <ac:chgData name="Pepin, Luke" userId="S::luke.pepin@uconn.edu::57cab26a-71e8-452b-865a-67e61fea1188" providerId="AD" clId="Web-{D9E0B056-ADCD-330D-3D5C-E9B69BBBD142}" dt="2024-11-07T23:03:13.281" v="130" actId="20577"/>
          <ac:spMkLst>
            <pc:docMk/>
            <pc:sldMk cId="1596781224" sldId="260"/>
            <ac:spMk id="39" creationId="{FD17DC70-13E0-5986-086C-2D49D96642E9}"/>
          </ac:spMkLst>
        </pc:spChg>
        <pc:spChg chg="add mod">
          <ac:chgData name="Pepin, Luke" userId="S::luke.pepin@uconn.edu::57cab26a-71e8-452b-865a-67e61fea1188" providerId="AD" clId="Web-{D9E0B056-ADCD-330D-3D5C-E9B69BBBD142}" dt="2024-11-07T23:03:36.157" v="134" actId="1076"/>
          <ac:spMkLst>
            <pc:docMk/>
            <pc:sldMk cId="1596781224" sldId="260"/>
            <ac:spMk id="40" creationId="{169D8221-DB11-8316-92C3-A9077B27053E}"/>
          </ac:spMkLst>
        </pc:spChg>
      </pc:sldChg>
    </pc:docChg>
  </pc:docChgLst>
  <pc:docChgLst>
    <pc:chgData name="Pepin, Luke" userId="S::luke.pepin@uconn.edu::57cab26a-71e8-452b-865a-67e61fea1188" providerId="AD" clId="Web-{5B970AA1-A28B-DD68-5680-46C7379CA927}"/>
    <pc:docChg chg="modSld">
      <pc:chgData name="Pepin, Luke" userId="S::luke.pepin@uconn.edu::57cab26a-71e8-452b-865a-67e61fea1188" providerId="AD" clId="Web-{5B970AA1-A28B-DD68-5680-46C7379CA927}" dt="2024-11-20T01:42:31.820" v="39" actId="1076"/>
      <pc:docMkLst>
        <pc:docMk/>
      </pc:docMkLst>
      <pc:sldChg chg="addSp modSp">
        <pc:chgData name="Pepin, Luke" userId="S::luke.pepin@uconn.edu::57cab26a-71e8-452b-865a-67e61fea1188" providerId="AD" clId="Web-{5B970AA1-A28B-DD68-5680-46C7379CA927}" dt="2024-11-20T01:42:31.820" v="39" actId="1076"/>
        <pc:sldMkLst>
          <pc:docMk/>
          <pc:sldMk cId="3327823085" sldId="262"/>
        </pc:sldMkLst>
        <pc:spChg chg="mod">
          <ac:chgData name="Pepin, Luke" userId="S::luke.pepin@uconn.edu::57cab26a-71e8-452b-865a-67e61fea1188" providerId="AD" clId="Web-{5B970AA1-A28B-DD68-5680-46C7379CA927}" dt="2024-11-20T01:40:55.242" v="4" actId="1076"/>
          <ac:spMkLst>
            <pc:docMk/>
            <pc:sldMk cId="3327823085" sldId="262"/>
            <ac:spMk id="9" creationId="{25F86A42-F66B-7C1D-B00F-F1F89F53A849}"/>
          </ac:spMkLst>
        </pc:spChg>
        <pc:spChg chg="mod">
          <ac:chgData name="Pepin, Luke" userId="S::luke.pepin@uconn.edu::57cab26a-71e8-452b-865a-67e61fea1188" providerId="AD" clId="Web-{5B970AA1-A28B-DD68-5680-46C7379CA927}" dt="2024-11-20T01:41:01.867" v="5" actId="1076"/>
          <ac:spMkLst>
            <pc:docMk/>
            <pc:sldMk cId="3327823085" sldId="262"/>
            <ac:spMk id="10" creationId="{001F6A26-56CD-8CA3-5926-A8A12C8C6959}"/>
          </ac:spMkLst>
        </pc:spChg>
        <pc:spChg chg="mod">
          <ac:chgData name="Pepin, Luke" userId="S::luke.pepin@uconn.edu::57cab26a-71e8-452b-865a-67e61fea1188" providerId="AD" clId="Web-{5B970AA1-A28B-DD68-5680-46C7379CA927}" dt="2024-11-20T01:42:31.820" v="39" actId="1076"/>
          <ac:spMkLst>
            <pc:docMk/>
            <pc:sldMk cId="3327823085" sldId="262"/>
            <ac:spMk id="13" creationId="{C44F8774-3C88-ED70-A8B0-15B692CC0B10}"/>
          </ac:spMkLst>
        </pc:spChg>
        <pc:spChg chg="add mod">
          <ac:chgData name="Pepin, Luke" userId="S::luke.pepin@uconn.edu::57cab26a-71e8-452b-865a-67e61fea1188" providerId="AD" clId="Web-{5B970AA1-A28B-DD68-5680-46C7379CA927}" dt="2024-11-20T01:42:27.445" v="38" actId="1076"/>
          <ac:spMkLst>
            <pc:docMk/>
            <pc:sldMk cId="3327823085" sldId="262"/>
            <ac:spMk id="16" creationId="{1B9F2DC2-F365-3F60-18C6-BC068100891F}"/>
          </ac:spMkLst>
        </pc:spChg>
        <pc:spChg chg="mod">
          <ac:chgData name="Pepin, Luke" userId="S::luke.pepin@uconn.edu::57cab26a-71e8-452b-865a-67e61fea1188" providerId="AD" clId="Web-{5B970AA1-A28B-DD68-5680-46C7379CA927}" dt="2024-11-20T01:40:51.758" v="3" actId="1076"/>
          <ac:spMkLst>
            <pc:docMk/>
            <pc:sldMk cId="3327823085" sldId="262"/>
            <ac:spMk id="24" creationId="{387824FE-136C-889F-A3F3-EA1E02E0A7FB}"/>
          </ac:spMkLst>
        </pc:spChg>
        <pc:spChg chg="mod">
          <ac:chgData name="Pepin, Luke" userId="S::luke.pepin@uconn.edu::57cab26a-71e8-452b-865a-67e61fea1188" providerId="AD" clId="Web-{5B970AA1-A28B-DD68-5680-46C7379CA927}" dt="2024-11-20T01:40:48.633" v="1" actId="1076"/>
          <ac:spMkLst>
            <pc:docMk/>
            <pc:sldMk cId="3327823085" sldId="262"/>
            <ac:spMk id="31" creationId="{A40E8CAF-3709-245D-8D47-660878A61FDB}"/>
          </ac:spMkLst>
        </pc:spChg>
      </pc:sldChg>
    </pc:docChg>
  </pc:docChgLst>
  <pc:docChgLst>
    <pc:chgData name="Pepin, Luke" userId="S::luke.pepin@uconn.edu::57cab26a-71e8-452b-865a-67e61fea1188" providerId="AD" clId="Web-{01496623-D75B-62AE-E08E-F8D47D83632A}"/>
    <pc:docChg chg="addSld modSld">
      <pc:chgData name="Pepin, Luke" userId="S::luke.pepin@uconn.edu::57cab26a-71e8-452b-865a-67e61fea1188" providerId="AD" clId="Web-{01496623-D75B-62AE-E08E-F8D47D83632A}" dt="2024-11-20T04:19:43.827" v="556" actId="20577"/>
      <pc:docMkLst>
        <pc:docMk/>
      </pc:docMkLst>
      <pc:sldChg chg="addSp delSp modSp">
        <pc:chgData name="Pepin, Luke" userId="S::luke.pepin@uconn.edu::57cab26a-71e8-452b-865a-67e61fea1188" providerId="AD" clId="Web-{01496623-D75B-62AE-E08E-F8D47D83632A}" dt="2024-11-20T02:35:21.176" v="539" actId="20577"/>
        <pc:sldMkLst>
          <pc:docMk/>
          <pc:sldMk cId="3327823085" sldId="262"/>
        </pc:sldMkLst>
        <pc:spChg chg="mod">
          <ac:chgData name="Pepin, Luke" userId="S::luke.pepin@uconn.edu::57cab26a-71e8-452b-865a-67e61fea1188" providerId="AD" clId="Web-{01496623-D75B-62AE-E08E-F8D47D83632A}" dt="2024-11-20T01:46:35.506" v="110" actId="1076"/>
          <ac:spMkLst>
            <pc:docMk/>
            <pc:sldMk cId="3327823085" sldId="262"/>
            <ac:spMk id="2" creationId="{575C3FC0-5BF1-6F8B-F754-E6090DCD7AA4}"/>
          </ac:spMkLst>
        </pc:spChg>
        <pc:spChg chg="mod">
          <ac:chgData name="Pepin, Luke" userId="S::luke.pepin@uconn.edu::57cab26a-71e8-452b-865a-67e61fea1188" providerId="AD" clId="Web-{01496623-D75B-62AE-E08E-F8D47D83632A}" dt="2024-11-20T01:47:12.771" v="126" actId="1076"/>
          <ac:spMkLst>
            <pc:docMk/>
            <pc:sldMk cId="3327823085" sldId="262"/>
            <ac:spMk id="3" creationId="{90D97DAC-59BE-4AF2-1A3F-7C19F4E19EDF}"/>
          </ac:spMkLst>
        </pc:spChg>
        <pc:spChg chg="mod">
          <ac:chgData name="Pepin, Luke" userId="S::luke.pepin@uconn.edu::57cab26a-71e8-452b-865a-67e61fea1188" providerId="AD" clId="Web-{01496623-D75B-62AE-E08E-F8D47D83632A}" dt="2024-11-20T01:47:17.912" v="127" actId="1076"/>
          <ac:spMkLst>
            <pc:docMk/>
            <pc:sldMk cId="3327823085" sldId="262"/>
            <ac:spMk id="4" creationId="{478FC4C0-A178-2629-5A64-34E3B58B6FDA}"/>
          </ac:spMkLst>
        </pc:spChg>
        <pc:spChg chg="mod">
          <ac:chgData name="Pepin, Luke" userId="S::luke.pepin@uconn.edu::57cab26a-71e8-452b-865a-67e61fea1188" providerId="AD" clId="Web-{01496623-D75B-62AE-E08E-F8D47D83632A}" dt="2024-11-20T01:46:53.803" v="119" actId="1076"/>
          <ac:spMkLst>
            <pc:docMk/>
            <pc:sldMk cId="3327823085" sldId="262"/>
            <ac:spMk id="5" creationId="{45A70CAB-6C9F-01F9-5A95-A295859A3137}"/>
          </ac:spMkLst>
        </pc:spChg>
        <pc:spChg chg="mod">
          <ac:chgData name="Pepin, Luke" userId="S::luke.pepin@uconn.edu::57cab26a-71e8-452b-865a-67e61fea1188" providerId="AD" clId="Web-{01496623-D75B-62AE-E08E-F8D47D83632A}" dt="2024-11-20T01:44:17.428" v="8" actId="1076"/>
          <ac:spMkLst>
            <pc:docMk/>
            <pc:sldMk cId="3327823085" sldId="262"/>
            <ac:spMk id="8" creationId="{CEB5D3BA-2CB9-4A45-ACD4-E958E4902097}"/>
          </ac:spMkLst>
        </pc:spChg>
        <pc:spChg chg="mod">
          <ac:chgData name="Pepin, Luke" userId="S::luke.pepin@uconn.edu::57cab26a-71e8-452b-865a-67e61fea1188" providerId="AD" clId="Web-{01496623-D75B-62AE-E08E-F8D47D83632A}" dt="2024-11-20T01:46:53.771" v="116" actId="1076"/>
          <ac:spMkLst>
            <pc:docMk/>
            <pc:sldMk cId="3327823085" sldId="262"/>
            <ac:spMk id="9" creationId="{25F86A42-F66B-7C1D-B00F-F1F89F53A849}"/>
          </ac:spMkLst>
        </pc:spChg>
        <pc:spChg chg="mod">
          <ac:chgData name="Pepin, Luke" userId="S::luke.pepin@uconn.edu::57cab26a-71e8-452b-865a-67e61fea1188" providerId="AD" clId="Web-{01496623-D75B-62AE-E08E-F8D47D83632A}" dt="2024-11-20T01:46:53.787" v="117" actId="1076"/>
          <ac:spMkLst>
            <pc:docMk/>
            <pc:sldMk cId="3327823085" sldId="262"/>
            <ac:spMk id="10" creationId="{001F6A26-56CD-8CA3-5926-A8A12C8C6959}"/>
          </ac:spMkLst>
        </pc:spChg>
        <pc:spChg chg="mod">
          <ac:chgData name="Pepin, Luke" userId="S::luke.pepin@uconn.edu::57cab26a-71e8-452b-865a-67e61fea1188" providerId="AD" clId="Web-{01496623-D75B-62AE-E08E-F8D47D83632A}" dt="2024-11-20T01:46:53.803" v="118" actId="1076"/>
          <ac:spMkLst>
            <pc:docMk/>
            <pc:sldMk cId="3327823085" sldId="262"/>
            <ac:spMk id="11" creationId="{F1F5A0CF-0EBA-A59A-D073-BFA1C42CF93B}"/>
          </ac:spMkLst>
        </pc:spChg>
        <pc:spChg chg="mod">
          <ac:chgData name="Pepin, Luke" userId="S::luke.pepin@uconn.edu::57cab26a-71e8-452b-865a-67e61fea1188" providerId="AD" clId="Web-{01496623-D75B-62AE-E08E-F8D47D83632A}" dt="2024-11-20T01:46:53.818" v="120" actId="1076"/>
          <ac:spMkLst>
            <pc:docMk/>
            <pc:sldMk cId="3327823085" sldId="262"/>
            <ac:spMk id="12" creationId="{AFFCE7E6-3E6C-6B3A-C5E4-7E986A6A08C5}"/>
          </ac:spMkLst>
        </pc:spChg>
        <pc:spChg chg="del mod">
          <ac:chgData name="Pepin, Luke" userId="S::luke.pepin@uconn.edu::57cab26a-71e8-452b-865a-67e61fea1188" providerId="AD" clId="Web-{01496623-D75B-62AE-E08E-F8D47D83632A}" dt="2024-11-20T01:45:05.084" v="50"/>
          <ac:spMkLst>
            <pc:docMk/>
            <pc:sldMk cId="3327823085" sldId="262"/>
            <ac:spMk id="13" creationId="{C44F8774-3C88-ED70-A8B0-15B692CC0B10}"/>
          </ac:spMkLst>
        </pc:spChg>
        <pc:spChg chg="mod">
          <ac:chgData name="Pepin, Luke" userId="S::luke.pepin@uconn.edu::57cab26a-71e8-452b-865a-67e61fea1188" providerId="AD" clId="Web-{01496623-D75B-62AE-E08E-F8D47D83632A}" dt="2024-11-20T01:46:35.490" v="108" actId="1076"/>
          <ac:spMkLst>
            <pc:docMk/>
            <pc:sldMk cId="3327823085" sldId="262"/>
            <ac:spMk id="14" creationId="{3B829158-AE4B-316B-9666-86CA6CCA3A25}"/>
          </ac:spMkLst>
        </pc:spChg>
        <pc:spChg chg="mod">
          <ac:chgData name="Pepin, Luke" userId="S::luke.pepin@uconn.edu::57cab26a-71e8-452b-865a-67e61fea1188" providerId="AD" clId="Web-{01496623-D75B-62AE-E08E-F8D47D83632A}" dt="2024-11-20T01:44:17.444" v="10" actId="1076"/>
          <ac:spMkLst>
            <pc:docMk/>
            <pc:sldMk cId="3327823085" sldId="262"/>
            <ac:spMk id="15" creationId="{0D8EB7DB-90BC-8F82-E1BA-EB7492001A4B}"/>
          </ac:spMkLst>
        </pc:spChg>
        <pc:spChg chg="mod">
          <ac:chgData name="Pepin, Luke" userId="S::luke.pepin@uconn.edu::57cab26a-71e8-452b-865a-67e61fea1188" providerId="AD" clId="Web-{01496623-D75B-62AE-E08E-F8D47D83632A}" dt="2024-11-20T01:52:39.160" v="247" actId="1076"/>
          <ac:spMkLst>
            <pc:docMk/>
            <pc:sldMk cId="3327823085" sldId="262"/>
            <ac:spMk id="16" creationId="{1B9F2DC2-F365-3F60-18C6-BC068100891F}"/>
          </ac:spMkLst>
        </pc:spChg>
        <pc:spChg chg="add mod">
          <ac:chgData name="Pepin, Luke" userId="S::luke.pepin@uconn.edu::57cab26a-71e8-452b-865a-67e61fea1188" providerId="AD" clId="Web-{01496623-D75B-62AE-E08E-F8D47D83632A}" dt="2024-11-20T02:35:21.176" v="539" actId="20577"/>
          <ac:spMkLst>
            <pc:docMk/>
            <pc:sldMk cId="3327823085" sldId="262"/>
            <ac:spMk id="17" creationId="{C44F8774-3C88-ED70-A8B0-15B692CC0B10}"/>
          </ac:spMkLst>
        </pc:spChg>
        <pc:spChg chg="mod">
          <ac:chgData name="Pepin, Luke" userId="S::luke.pepin@uconn.edu::57cab26a-71e8-452b-865a-67e61fea1188" providerId="AD" clId="Web-{01496623-D75B-62AE-E08E-F8D47D83632A}" dt="2024-11-20T01:46:35.490" v="109" actId="1076"/>
          <ac:spMkLst>
            <pc:docMk/>
            <pc:sldMk cId="3327823085" sldId="262"/>
            <ac:spMk id="18" creationId="{8BB8244F-4B21-42E4-923B-34E85513DF56}"/>
          </ac:spMkLst>
        </pc:spChg>
        <pc:spChg chg="mod">
          <ac:chgData name="Pepin, Luke" userId="S::luke.pepin@uconn.edu::57cab26a-71e8-452b-865a-67e61fea1188" providerId="AD" clId="Web-{01496623-D75B-62AE-E08E-F8D47D83632A}" dt="2024-11-20T01:44:17.460" v="12" actId="1076"/>
          <ac:spMkLst>
            <pc:docMk/>
            <pc:sldMk cId="3327823085" sldId="262"/>
            <ac:spMk id="19" creationId="{50D38765-8DCB-4203-27A8-AD11EF37DACA}"/>
          </ac:spMkLst>
        </pc:spChg>
        <pc:spChg chg="add del mod">
          <ac:chgData name="Pepin, Luke" userId="S::luke.pepin@uconn.edu::57cab26a-71e8-452b-865a-67e61fea1188" providerId="AD" clId="Web-{01496623-D75B-62AE-E08E-F8D47D83632A}" dt="2024-11-20T01:45:12.256" v="53"/>
          <ac:spMkLst>
            <pc:docMk/>
            <pc:sldMk cId="3327823085" sldId="262"/>
            <ac:spMk id="20" creationId="{C44F8774-3C88-ED70-A8B0-15B692CC0B10}"/>
          </ac:spMkLst>
        </pc:spChg>
        <pc:spChg chg="add mod">
          <ac:chgData name="Pepin, Luke" userId="S::luke.pepin@uconn.edu::57cab26a-71e8-452b-865a-67e61fea1188" providerId="AD" clId="Web-{01496623-D75B-62AE-E08E-F8D47D83632A}" dt="2024-11-20T01:50:15.895" v="211" actId="1076"/>
          <ac:spMkLst>
            <pc:docMk/>
            <pc:sldMk cId="3327823085" sldId="262"/>
            <ac:spMk id="21" creationId="{0F4B6DC1-0A41-26A6-8296-E94C25C6CC61}"/>
          </ac:spMkLst>
        </pc:spChg>
        <pc:spChg chg="add del mod">
          <ac:chgData name="Pepin, Luke" userId="S::luke.pepin@uconn.edu::57cab26a-71e8-452b-865a-67e61fea1188" providerId="AD" clId="Web-{01496623-D75B-62AE-E08E-F8D47D83632A}" dt="2024-11-20T01:47:52.568" v="141"/>
          <ac:spMkLst>
            <pc:docMk/>
            <pc:sldMk cId="3327823085" sldId="262"/>
            <ac:spMk id="22" creationId="{2EFA4DE2-5823-D7DE-3443-8F1441A74264}"/>
          </ac:spMkLst>
        </pc:spChg>
        <pc:spChg chg="add mod">
          <ac:chgData name="Pepin, Luke" userId="S::luke.pepin@uconn.edu::57cab26a-71e8-452b-865a-67e61fea1188" providerId="AD" clId="Web-{01496623-D75B-62AE-E08E-F8D47D83632A}" dt="2024-11-20T01:48:34.537" v="150" actId="20577"/>
          <ac:spMkLst>
            <pc:docMk/>
            <pc:sldMk cId="3327823085" sldId="262"/>
            <ac:spMk id="23" creationId="{B3455CB0-FB51-4C15-F05E-5501CEF4F266}"/>
          </ac:spMkLst>
        </pc:spChg>
        <pc:spChg chg="mod">
          <ac:chgData name="Pepin, Luke" userId="S::luke.pepin@uconn.edu::57cab26a-71e8-452b-865a-67e61fea1188" providerId="AD" clId="Web-{01496623-D75B-62AE-E08E-F8D47D83632A}" dt="2024-11-20T01:46:53.740" v="113" actId="1076"/>
          <ac:spMkLst>
            <pc:docMk/>
            <pc:sldMk cId="3327823085" sldId="262"/>
            <ac:spMk id="24" creationId="{387824FE-136C-889F-A3F3-EA1E02E0A7FB}"/>
          </ac:spMkLst>
        </pc:spChg>
        <pc:spChg chg="add mod">
          <ac:chgData name="Pepin, Luke" userId="S::luke.pepin@uconn.edu::57cab26a-71e8-452b-865a-67e61fea1188" providerId="AD" clId="Web-{01496623-D75B-62AE-E08E-F8D47D83632A}" dt="2024-11-20T01:49:26.614" v="167" actId="1076"/>
          <ac:spMkLst>
            <pc:docMk/>
            <pc:sldMk cId="3327823085" sldId="262"/>
            <ac:spMk id="26" creationId="{26EEB93D-F320-3C1E-0461-484632DE6AE6}"/>
          </ac:spMkLst>
        </pc:spChg>
        <pc:spChg chg="add mod">
          <ac:chgData name="Pepin, Luke" userId="S::luke.pepin@uconn.edu::57cab26a-71e8-452b-865a-67e61fea1188" providerId="AD" clId="Web-{01496623-D75B-62AE-E08E-F8D47D83632A}" dt="2024-11-20T01:47:57.505" v="142" actId="1076"/>
          <ac:spMkLst>
            <pc:docMk/>
            <pc:sldMk cId="3327823085" sldId="262"/>
            <ac:spMk id="27" creationId="{275C0759-0F6B-FEC8-2F53-4EE1A772D3A6}"/>
          </ac:spMkLst>
        </pc:spChg>
        <pc:spChg chg="add mod">
          <ac:chgData name="Pepin, Luke" userId="S::luke.pepin@uconn.edu::57cab26a-71e8-452b-865a-67e61fea1188" providerId="AD" clId="Web-{01496623-D75B-62AE-E08E-F8D47D83632A}" dt="2024-11-20T01:49:24.271" v="166" actId="14100"/>
          <ac:spMkLst>
            <pc:docMk/>
            <pc:sldMk cId="3327823085" sldId="262"/>
            <ac:spMk id="28" creationId="{1D46EA08-5ACB-1CD8-F59D-FBC6A75F36C6}"/>
          </ac:spMkLst>
        </pc:spChg>
        <pc:spChg chg="add mod">
          <ac:chgData name="Pepin, Luke" userId="S::luke.pepin@uconn.edu::57cab26a-71e8-452b-865a-67e61fea1188" providerId="AD" clId="Web-{01496623-D75B-62AE-E08E-F8D47D83632A}" dt="2024-11-20T01:49:05.318" v="161" actId="1076"/>
          <ac:spMkLst>
            <pc:docMk/>
            <pc:sldMk cId="3327823085" sldId="262"/>
            <ac:spMk id="29" creationId="{3CA5CB7D-CEB9-B2BB-9B70-5F68E311E906}"/>
          </ac:spMkLst>
        </pc:spChg>
        <pc:spChg chg="add mod">
          <ac:chgData name="Pepin, Luke" userId="S::luke.pepin@uconn.edu::57cab26a-71e8-452b-865a-67e61fea1188" providerId="AD" clId="Web-{01496623-D75B-62AE-E08E-F8D47D83632A}" dt="2024-11-20T01:50:04.364" v="210" actId="1076"/>
          <ac:spMkLst>
            <pc:docMk/>
            <pc:sldMk cId="3327823085" sldId="262"/>
            <ac:spMk id="30" creationId="{D955F7E1-7E47-C444-6E42-2F145D0875BF}"/>
          </ac:spMkLst>
        </pc:spChg>
        <pc:spChg chg="mod">
          <ac:chgData name="Pepin, Luke" userId="S::luke.pepin@uconn.edu::57cab26a-71e8-452b-865a-67e61fea1188" providerId="AD" clId="Web-{01496623-D75B-62AE-E08E-F8D47D83632A}" dt="2024-11-20T01:46:53.756" v="114" actId="1076"/>
          <ac:spMkLst>
            <pc:docMk/>
            <pc:sldMk cId="3327823085" sldId="262"/>
            <ac:spMk id="31" creationId="{A40E8CAF-3709-245D-8D47-660878A61FDB}"/>
          </ac:spMkLst>
        </pc:spChg>
        <pc:spChg chg="add mod">
          <ac:chgData name="Pepin, Luke" userId="S::luke.pepin@uconn.edu::57cab26a-71e8-452b-865a-67e61fea1188" providerId="AD" clId="Web-{01496623-D75B-62AE-E08E-F8D47D83632A}" dt="2024-11-20T01:49:14.099" v="163" actId="1076"/>
          <ac:spMkLst>
            <pc:docMk/>
            <pc:sldMk cId="3327823085" sldId="262"/>
            <ac:spMk id="32" creationId="{04F5325E-19EB-E12B-1233-3ACAC10B091E}"/>
          </ac:spMkLst>
        </pc:spChg>
        <pc:spChg chg="add mod">
          <ac:chgData name="Pepin, Luke" userId="S::luke.pepin@uconn.edu::57cab26a-71e8-452b-865a-67e61fea1188" providerId="AD" clId="Web-{01496623-D75B-62AE-E08E-F8D47D83632A}" dt="2024-11-20T01:49:22.005" v="165" actId="1076"/>
          <ac:spMkLst>
            <pc:docMk/>
            <pc:sldMk cId="3327823085" sldId="262"/>
            <ac:spMk id="33" creationId="{8EF8E932-6104-D674-34E4-073530FBAB24}"/>
          </ac:spMkLst>
        </pc:spChg>
        <pc:spChg chg="add mod">
          <ac:chgData name="Pepin, Luke" userId="S::luke.pepin@uconn.edu::57cab26a-71e8-452b-865a-67e61fea1188" providerId="AD" clId="Web-{01496623-D75B-62AE-E08E-F8D47D83632A}" dt="2024-11-20T01:52:39.395" v="249" actId="14100"/>
          <ac:spMkLst>
            <pc:docMk/>
            <pc:sldMk cId="3327823085" sldId="262"/>
            <ac:spMk id="34" creationId="{79148600-0AC1-E112-42E0-3B089D5FD60C}"/>
          </ac:spMkLst>
        </pc:spChg>
        <pc:spChg chg="mod">
          <ac:chgData name="Pepin, Luke" userId="S::luke.pepin@uconn.edu::57cab26a-71e8-452b-865a-67e61fea1188" providerId="AD" clId="Web-{01496623-D75B-62AE-E08E-F8D47D83632A}" dt="2024-11-20T01:46:53.771" v="115" actId="1076"/>
          <ac:spMkLst>
            <pc:docMk/>
            <pc:sldMk cId="3327823085" sldId="262"/>
            <ac:spMk id="44" creationId="{E10AF202-66FD-D1D0-21E0-DE09D83431AE}"/>
          </ac:spMkLst>
        </pc:spChg>
      </pc:sldChg>
      <pc:sldChg chg="addSp delSp modSp add replId">
        <pc:chgData name="Pepin, Luke" userId="S::luke.pepin@uconn.edu::57cab26a-71e8-452b-865a-67e61fea1188" providerId="AD" clId="Web-{01496623-D75B-62AE-E08E-F8D47D83632A}" dt="2024-11-20T02:35:36.754" v="554" actId="20577"/>
        <pc:sldMkLst>
          <pc:docMk/>
          <pc:sldMk cId="3856510803" sldId="263"/>
        </pc:sldMkLst>
        <pc:spChg chg="mod">
          <ac:chgData name="Pepin, Luke" userId="S::luke.pepin@uconn.edu::57cab26a-71e8-452b-865a-67e61fea1188" providerId="AD" clId="Web-{01496623-D75B-62AE-E08E-F8D47D83632A}" dt="2024-11-20T02:24:50.019" v="298" actId="1076"/>
          <ac:spMkLst>
            <pc:docMk/>
            <pc:sldMk cId="3856510803" sldId="263"/>
            <ac:spMk id="2" creationId="{575C3FC0-5BF1-6F8B-F754-E6090DCD7AA4}"/>
          </ac:spMkLst>
        </pc:spChg>
        <pc:spChg chg="mod">
          <ac:chgData name="Pepin, Luke" userId="S::luke.pepin@uconn.edu::57cab26a-71e8-452b-865a-67e61fea1188" providerId="AD" clId="Web-{01496623-D75B-62AE-E08E-F8D47D83632A}" dt="2024-11-20T02:27:18.910" v="356" actId="1076"/>
          <ac:spMkLst>
            <pc:docMk/>
            <pc:sldMk cId="3856510803" sldId="263"/>
            <ac:spMk id="3" creationId="{90D97DAC-59BE-4AF2-1A3F-7C19F4E19EDF}"/>
          </ac:spMkLst>
        </pc:spChg>
        <pc:spChg chg="mod">
          <ac:chgData name="Pepin, Luke" userId="S::luke.pepin@uconn.edu::57cab26a-71e8-452b-865a-67e61fea1188" providerId="AD" clId="Web-{01496623-D75B-62AE-E08E-F8D47D83632A}" dt="2024-11-20T02:31:01.863" v="408" actId="1076"/>
          <ac:spMkLst>
            <pc:docMk/>
            <pc:sldMk cId="3856510803" sldId="263"/>
            <ac:spMk id="4" creationId="{478FC4C0-A178-2629-5A64-34E3B58B6FDA}"/>
          </ac:spMkLst>
        </pc:spChg>
        <pc:spChg chg="mod">
          <ac:chgData name="Pepin, Luke" userId="S::luke.pepin@uconn.edu::57cab26a-71e8-452b-865a-67e61fea1188" providerId="AD" clId="Web-{01496623-D75B-62AE-E08E-F8D47D83632A}" dt="2024-11-20T02:29:01.050" v="362" actId="1076"/>
          <ac:spMkLst>
            <pc:docMk/>
            <pc:sldMk cId="3856510803" sldId="263"/>
            <ac:spMk id="5" creationId="{45A70CAB-6C9F-01F9-5A95-A295859A3137}"/>
          </ac:spMkLst>
        </pc:spChg>
        <pc:spChg chg="mod">
          <ac:chgData name="Pepin, Luke" userId="S::luke.pepin@uconn.edu::57cab26a-71e8-452b-865a-67e61fea1188" providerId="AD" clId="Web-{01496623-D75B-62AE-E08E-F8D47D83632A}" dt="2024-11-20T02:31:01.879" v="409" actId="1076"/>
          <ac:spMkLst>
            <pc:docMk/>
            <pc:sldMk cId="3856510803" sldId="263"/>
            <ac:spMk id="6" creationId="{CB2489F2-D896-EA4E-E1CE-488C7AD32A5A}"/>
          </ac:spMkLst>
        </pc:spChg>
        <pc:spChg chg="mod">
          <ac:chgData name="Pepin, Luke" userId="S::luke.pepin@uconn.edu::57cab26a-71e8-452b-865a-67e61fea1188" providerId="AD" clId="Web-{01496623-D75B-62AE-E08E-F8D47D83632A}" dt="2024-11-20T02:27:01.472" v="351" actId="1076"/>
          <ac:spMkLst>
            <pc:docMk/>
            <pc:sldMk cId="3856510803" sldId="263"/>
            <ac:spMk id="8" creationId="{CEB5D3BA-2CB9-4A45-ACD4-E958E4902097}"/>
          </ac:spMkLst>
        </pc:spChg>
        <pc:spChg chg="del">
          <ac:chgData name="Pepin, Luke" userId="S::luke.pepin@uconn.edu::57cab26a-71e8-452b-865a-67e61fea1188" providerId="AD" clId="Web-{01496623-D75B-62AE-E08E-F8D47D83632A}" dt="2024-11-20T02:24:29.284" v="292"/>
          <ac:spMkLst>
            <pc:docMk/>
            <pc:sldMk cId="3856510803" sldId="263"/>
            <ac:spMk id="9" creationId="{25F86A42-F66B-7C1D-B00F-F1F89F53A849}"/>
          </ac:spMkLst>
        </pc:spChg>
        <pc:spChg chg="del">
          <ac:chgData name="Pepin, Luke" userId="S::luke.pepin@uconn.edu::57cab26a-71e8-452b-865a-67e61fea1188" providerId="AD" clId="Web-{01496623-D75B-62AE-E08E-F8D47D83632A}" dt="2024-11-20T02:24:09.206" v="277"/>
          <ac:spMkLst>
            <pc:docMk/>
            <pc:sldMk cId="3856510803" sldId="263"/>
            <ac:spMk id="10" creationId="{001F6A26-56CD-8CA3-5926-A8A12C8C6959}"/>
          </ac:spMkLst>
        </pc:spChg>
        <pc:spChg chg="del">
          <ac:chgData name="Pepin, Luke" userId="S::luke.pepin@uconn.edu::57cab26a-71e8-452b-865a-67e61fea1188" providerId="AD" clId="Web-{01496623-D75B-62AE-E08E-F8D47D83632A}" dt="2024-11-20T02:24:28.081" v="290"/>
          <ac:spMkLst>
            <pc:docMk/>
            <pc:sldMk cId="3856510803" sldId="263"/>
            <ac:spMk id="11" creationId="{F1F5A0CF-0EBA-A59A-D073-BFA1C42CF93B}"/>
          </ac:spMkLst>
        </pc:spChg>
        <pc:spChg chg="del">
          <ac:chgData name="Pepin, Luke" userId="S::luke.pepin@uconn.edu::57cab26a-71e8-452b-865a-67e61fea1188" providerId="AD" clId="Web-{01496623-D75B-62AE-E08E-F8D47D83632A}" dt="2024-11-20T02:24:27.378" v="289"/>
          <ac:spMkLst>
            <pc:docMk/>
            <pc:sldMk cId="3856510803" sldId="263"/>
            <ac:spMk id="12" creationId="{AFFCE7E6-3E6C-6B3A-C5E4-7E986A6A08C5}"/>
          </ac:spMkLst>
        </pc:spChg>
        <pc:spChg chg="add mod">
          <ac:chgData name="Pepin, Luke" userId="S::luke.pepin@uconn.edu::57cab26a-71e8-452b-865a-67e61fea1188" providerId="AD" clId="Web-{01496623-D75B-62AE-E08E-F8D47D83632A}" dt="2024-11-20T02:25:56.472" v="312" actId="1076"/>
          <ac:spMkLst>
            <pc:docMk/>
            <pc:sldMk cId="3856510803" sldId="263"/>
            <ac:spMk id="13" creationId="{D84BCBE1-E040-E37D-88C9-D82DAD78B0B2}"/>
          </ac:spMkLst>
        </pc:spChg>
        <pc:spChg chg="mod">
          <ac:chgData name="Pepin, Luke" userId="S::luke.pepin@uconn.edu::57cab26a-71e8-452b-865a-67e61fea1188" providerId="AD" clId="Web-{01496623-D75B-62AE-E08E-F8D47D83632A}" dt="2024-11-20T02:25:52.347" v="311" actId="1076"/>
          <ac:spMkLst>
            <pc:docMk/>
            <pc:sldMk cId="3856510803" sldId="263"/>
            <ac:spMk id="14" creationId="{3B829158-AE4B-316B-9666-86CA6CCA3A25}"/>
          </ac:spMkLst>
        </pc:spChg>
        <pc:spChg chg="mod">
          <ac:chgData name="Pepin, Luke" userId="S::luke.pepin@uconn.edu::57cab26a-71e8-452b-865a-67e61fea1188" providerId="AD" clId="Web-{01496623-D75B-62AE-E08E-F8D47D83632A}" dt="2024-11-20T02:27:16.910" v="355" actId="1076"/>
          <ac:spMkLst>
            <pc:docMk/>
            <pc:sldMk cId="3856510803" sldId="263"/>
            <ac:spMk id="15" creationId="{0D8EB7DB-90BC-8F82-E1BA-EB7492001A4B}"/>
          </ac:spMkLst>
        </pc:spChg>
        <pc:spChg chg="del">
          <ac:chgData name="Pepin, Luke" userId="S::luke.pepin@uconn.edu::57cab26a-71e8-452b-865a-67e61fea1188" providerId="AD" clId="Web-{01496623-D75B-62AE-E08E-F8D47D83632A}" dt="2024-11-20T02:24:12.144" v="279"/>
          <ac:spMkLst>
            <pc:docMk/>
            <pc:sldMk cId="3856510803" sldId="263"/>
            <ac:spMk id="16" creationId="{1B9F2DC2-F365-3F60-18C6-BC068100891F}"/>
          </ac:spMkLst>
        </pc:spChg>
        <pc:spChg chg="del">
          <ac:chgData name="Pepin, Luke" userId="S::luke.pepin@uconn.edu::57cab26a-71e8-452b-865a-67e61fea1188" providerId="AD" clId="Web-{01496623-D75B-62AE-E08E-F8D47D83632A}" dt="2024-11-20T02:23:37.831" v="273"/>
          <ac:spMkLst>
            <pc:docMk/>
            <pc:sldMk cId="3856510803" sldId="263"/>
            <ac:spMk id="17" creationId="{C44F8774-3C88-ED70-A8B0-15B692CC0B10}"/>
          </ac:spMkLst>
        </pc:spChg>
        <pc:spChg chg="mod">
          <ac:chgData name="Pepin, Luke" userId="S::luke.pepin@uconn.edu::57cab26a-71e8-452b-865a-67e61fea1188" providerId="AD" clId="Web-{01496623-D75B-62AE-E08E-F8D47D83632A}" dt="2024-11-20T02:24:48.081" v="297" actId="1076"/>
          <ac:spMkLst>
            <pc:docMk/>
            <pc:sldMk cId="3856510803" sldId="263"/>
            <ac:spMk id="19" creationId="{50D38765-8DCB-4203-27A8-AD11EF37DACA}"/>
          </ac:spMkLst>
        </pc:spChg>
        <pc:spChg chg="add mod">
          <ac:chgData name="Pepin, Luke" userId="S::luke.pepin@uconn.edu::57cab26a-71e8-452b-865a-67e61fea1188" providerId="AD" clId="Web-{01496623-D75B-62AE-E08E-F8D47D83632A}" dt="2024-11-20T02:26:03.441" v="314" actId="1076"/>
          <ac:spMkLst>
            <pc:docMk/>
            <pc:sldMk cId="3856510803" sldId="263"/>
            <ac:spMk id="20" creationId="{1721FC0F-C260-6DA3-708B-63DF26E8CDEA}"/>
          </ac:spMkLst>
        </pc:spChg>
        <pc:spChg chg="del">
          <ac:chgData name="Pepin, Luke" userId="S::luke.pepin@uconn.edu::57cab26a-71e8-452b-865a-67e61fea1188" providerId="AD" clId="Web-{01496623-D75B-62AE-E08E-F8D47D83632A}" dt="2024-11-20T02:24:10.659" v="278"/>
          <ac:spMkLst>
            <pc:docMk/>
            <pc:sldMk cId="3856510803" sldId="263"/>
            <ac:spMk id="21" creationId="{0F4B6DC1-0A41-26A6-8296-E94C25C6CC61}"/>
          </ac:spMkLst>
        </pc:spChg>
        <pc:spChg chg="add mod">
          <ac:chgData name="Pepin, Luke" userId="S::luke.pepin@uconn.edu::57cab26a-71e8-452b-865a-67e61fea1188" providerId="AD" clId="Web-{01496623-D75B-62AE-E08E-F8D47D83632A}" dt="2024-11-20T02:26:55.691" v="345" actId="1076"/>
          <ac:spMkLst>
            <pc:docMk/>
            <pc:sldMk cId="3856510803" sldId="263"/>
            <ac:spMk id="22" creationId="{F2C41D0A-7700-ED77-232D-CA173AFDD4B0}"/>
          </ac:spMkLst>
        </pc:spChg>
        <pc:spChg chg="del mod">
          <ac:chgData name="Pepin, Luke" userId="S::luke.pepin@uconn.edu::57cab26a-71e8-452b-865a-67e61fea1188" providerId="AD" clId="Web-{01496623-D75B-62AE-E08E-F8D47D83632A}" dt="2024-11-20T02:24:16.737" v="281"/>
          <ac:spMkLst>
            <pc:docMk/>
            <pc:sldMk cId="3856510803" sldId="263"/>
            <ac:spMk id="23" creationId="{B3455CB0-FB51-4C15-F05E-5501CEF4F266}"/>
          </ac:spMkLst>
        </pc:spChg>
        <pc:spChg chg="mod">
          <ac:chgData name="Pepin, Luke" userId="S::luke.pepin@uconn.edu::57cab26a-71e8-452b-865a-67e61fea1188" providerId="AD" clId="Web-{01496623-D75B-62AE-E08E-F8D47D83632A}" dt="2024-11-20T02:26:48.894" v="342" actId="1076"/>
          <ac:spMkLst>
            <pc:docMk/>
            <pc:sldMk cId="3856510803" sldId="263"/>
            <ac:spMk id="24" creationId="{387824FE-136C-889F-A3F3-EA1E02E0A7FB}"/>
          </ac:spMkLst>
        </pc:spChg>
        <pc:spChg chg="add mod">
          <ac:chgData name="Pepin, Luke" userId="S::luke.pepin@uconn.edu::57cab26a-71e8-452b-865a-67e61fea1188" providerId="AD" clId="Web-{01496623-D75B-62AE-E08E-F8D47D83632A}" dt="2024-11-20T02:26:55.706" v="346" actId="1076"/>
          <ac:spMkLst>
            <pc:docMk/>
            <pc:sldMk cId="3856510803" sldId="263"/>
            <ac:spMk id="25" creationId="{1FE21569-7C75-BB5A-A890-917366118B03}"/>
          </ac:spMkLst>
        </pc:spChg>
        <pc:spChg chg="del">
          <ac:chgData name="Pepin, Luke" userId="S::luke.pepin@uconn.edu::57cab26a-71e8-452b-865a-67e61fea1188" providerId="AD" clId="Web-{01496623-D75B-62AE-E08E-F8D47D83632A}" dt="2024-11-20T02:24:20.034" v="287"/>
          <ac:spMkLst>
            <pc:docMk/>
            <pc:sldMk cId="3856510803" sldId="263"/>
            <ac:spMk id="26" creationId="{26EEB93D-F320-3C1E-0461-484632DE6AE6}"/>
          </ac:spMkLst>
        </pc:spChg>
        <pc:spChg chg="del">
          <ac:chgData name="Pepin, Luke" userId="S::luke.pepin@uconn.edu::57cab26a-71e8-452b-865a-67e61fea1188" providerId="AD" clId="Web-{01496623-D75B-62AE-E08E-F8D47D83632A}" dt="2024-11-20T02:24:17.175" v="282"/>
          <ac:spMkLst>
            <pc:docMk/>
            <pc:sldMk cId="3856510803" sldId="263"/>
            <ac:spMk id="27" creationId="{275C0759-0F6B-FEC8-2F53-4EE1A772D3A6}"/>
          </ac:spMkLst>
        </pc:spChg>
        <pc:spChg chg="del">
          <ac:chgData name="Pepin, Luke" userId="S::luke.pepin@uconn.edu::57cab26a-71e8-452b-865a-67e61fea1188" providerId="AD" clId="Web-{01496623-D75B-62AE-E08E-F8D47D83632A}" dt="2024-11-20T02:24:17.675" v="283"/>
          <ac:spMkLst>
            <pc:docMk/>
            <pc:sldMk cId="3856510803" sldId="263"/>
            <ac:spMk id="28" creationId="{1D46EA08-5ACB-1CD8-F59D-FBC6A75F36C6}"/>
          </ac:spMkLst>
        </pc:spChg>
        <pc:spChg chg="del mod">
          <ac:chgData name="Pepin, Luke" userId="S::luke.pepin@uconn.edu::57cab26a-71e8-452b-865a-67e61fea1188" providerId="AD" clId="Web-{01496623-D75B-62AE-E08E-F8D47D83632A}" dt="2024-11-20T02:24:18.237" v="284"/>
          <ac:spMkLst>
            <pc:docMk/>
            <pc:sldMk cId="3856510803" sldId="263"/>
            <ac:spMk id="29" creationId="{3CA5CB7D-CEB9-B2BB-9B70-5F68E311E906}"/>
          </ac:spMkLst>
        </pc:spChg>
        <pc:spChg chg="del">
          <ac:chgData name="Pepin, Luke" userId="S::luke.pepin@uconn.edu::57cab26a-71e8-452b-865a-67e61fea1188" providerId="AD" clId="Web-{01496623-D75B-62AE-E08E-F8D47D83632A}" dt="2024-11-20T02:24:13.222" v="280"/>
          <ac:spMkLst>
            <pc:docMk/>
            <pc:sldMk cId="3856510803" sldId="263"/>
            <ac:spMk id="30" creationId="{D955F7E1-7E47-C444-6E42-2F145D0875BF}"/>
          </ac:spMkLst>
        </pc:spChg>
        <pc:spChg chg="mod">
          <ac:chgData name="Pepin, Luke" userId="S::luke.pepin@uconn.edu::57cab26a-71e8-452b-865a-67e61fea1188" providerId="AD" clId="Web-{01496623-D75B-62AE-E08E-F8D47D83632A}" dt="2024-11-20T02:26:44.769" v="341" actId="14100"/>
          <ac:spMkLst>
            <pc:docMk/>
            <pc:sldMk cId="3856510803" sldId="263"/>
            <ac:spMk id="31" creationId="{A40E8CAF-3709-245D-8D47-660878A61FDB}"/>
          </ac:spMkLst>
        </pc:spChg>
        <pc:spChg chg="del mod">
          <ac:chgData name="Pepin, Luke" userId="S::luke.pepin@uconn.edu::57cab26a-71e8-452b-865a-67e61fea1188" providerId="AD" clId="Web-{01496623-D75B-62AE-E08E-F8D47D83632A}" dt="2024-11-20T02:24:19.034" v="285"/>
          <ac:spMkLst>
            <pc:docMk/>
            <pc:sldMk cId="3856510803" sldId="263"/>
            <ac:spMk id="32" creationId="{04F5325E-19EB-E12B-1233-3ACAC10B091E}"/>
          </ac:spMkLst>
        </pc:spChg>
        <pc:spChg chg="del">
          <ac:chgData name="Pepin, Luke" userId="S::luke.pepin@uconn.edu::57cab26a-71e8-452b-865a-67e61fea1188" providerId="AD" clId="Web-{01496623-D75B-62AE-E08E-F8D47D83632A}" dt="2024-11-20T02:24:19.409" v="286"/>
          <ac:spMkLst>
            <pc:docMk/>
            <pc:sldMk cId="3856510803" sldId="263"/>
            <ac:spMk id="33" creationId="{8EF8E932-6104-D674-34E4-073530FBAB24}"/>
          </ac:spMkLst>
        </pc:spChg>
        <pc:spChg chg="del">
          <ac:chgData name="Pepin, Luke" userId="S::luke.pepin@uconn.edu::57cab26a-71e8-452b-865a-67e61fea1188" providerId="AD" clId="Web-{01496623-D75B-62AE-E08E-F8D47D83632A}" dt="2024-11-20T02:22:55.972" v="257"/>
          <ac:spMkLst>
            <pc:docMk/>
            <pc:sldMk cId="3856510803" sldId="263"/>
            <ac:spMk id="34" creationId="{79148600-0AC1-E112-42E0-3B089D5FD60C}"/>
          </ac:spMkLst>
        </pc:spChg>
        <pc:spChg chg="add mod">
          <ac:chgData name="Pepin, Luke" userId="S::luke.pepin@uconn.edu::57cab26a-71e8-452b-865a-67e61fea1188" providerId="AD" clId="Web-{01496623-D75B-62AE-E08E-F8D47D83632A}" dt="2024-11-20T02:26:59.519" v="349" actId="1076"/>
          <ac:spMkLst>
            <pc:docMk/>
            <pc:sldMk cId="3856510803" sldId="263"/>
            <ac:spMk id="35" creationId="{93962CCB-EDBF-5F23-BD4A-E4E2E2AB754E}"/>
          </ac:spMkLst>
        </pc:spChg>
        <pc:spChg chg="add mod">
          <ac:chgData name="Pepin, Luke" userId="S::luke.pepin@uconn.edu::57cab26a-71e8-452b-865a-67e61fea1188" providerId="AD" clId="Web-{01496623-D75B-62AE-E08E-F8D47D83632A}" dt="2024-11-20T02:26:59.535" v="350" actId="1076"/>
          <ac:spMkLst>
            <pc:docMk/>
            <pc:sldMk cId="3856510803" sldId="263"/>
            <ac:spMk id="36" creationId="{07B433CD-ABBB-8E3D-6173-35369145C8F9}"/>
          </ac:spMkLst>
        </pc:spChg>
        <pc:spChg chg="add mod">
          <ac:chgData name="Pepin, Luke" userId="S::luke.pepin@uconn.edu::57cab26a-71e8-452b-865a-67e61fea1188" providerId="AD" clId="Web-{01496623-D75B-62AE-E08E-F8D47D83632A}" dt="2024-11-20T02:30:03.097" v="395" actId="20577"/>
          <ac:spMkLst>
            <pc:docMk/>
            <pc:sldMk cId="3856510803" sldId="263"/>
            <ac:spMk id="37" creationId="{13135AC5-E2BB-632C-2DDC-5A0591C5DBF1}"/>
          </ac:spMkLst>
        </pc:spChg>
        <pc:spChg chg="add mod">
          <ac:chgData name="Pepin, Luke" userId="S::luke.pepin@uconn.edu::57cab26a-71e8-452b-865a-67e61fea1188" providerId="AD" clId="Web-{01496623-D75B-62AE-E08E-F8D47D83632A}" dt="2024-11-20T02:32:48.160" v="459" actId="20577"/>
          <ac:spMkLst>
            <pc:docMk/>
            <pc:sldMk cId="3856510803" sldId="263"/>
            <ac:spMk id="39" creationId="{06EBDDF0-5153-EAFB-A560-201359D73E26}"/>
          </ac:spMkLst>
        </pc:spChg>
        <pc:spChg chg="add mod">
          <ac:chgData name="Pepin, Luke" userId="S::luke.pepin@uconn.edu::57cab26a-71e8-452b-865a-67e61fea1188" providerId="AD" clId="Web-{01496623-D75B-62AE-E08E-F8D47D83632A}" dt="2024-11-20T02:30:22.941" v="397" actId="1076"/>
          <ac:spMkLst>
            <pc:docMk/>
            <pc:sldMk cId="3856510803" sldId="263"/>
            <ac:spMk id="40" creationId="{C85E0C33-93CF-8554-CB1A-9D6BA1823F69}"/>
          </ac:spMkLst>
        </pc:spChg>
        <pc:spChg chg="add mod">
          <ac:chgData name="Pepin, Luke" userId="S::luke.pepin@uconn.edu::57cab26a-71e8-452b-865a-67e61fea1188" providerId="AD" clId="Web-{01496623-D75B-62AE-E08E-F8D47D83632A}" dt="2024-11-20T02:30:36.191" v="400" actId="14100"/>
          <ac:spMkLst>
            <pc:docMk/>
            <pc:sldMk cId="3856510803" sldId="263"/>
            <ac:spMk id="41" creationId="{5A44F89D-BB2C-16CF-3D81-C7266173E9B5}"/>
          </ac:spMkLst>
        </pc:spChg>
        <pc:spChg chg="add mod">
          <ac:chgData name="Pepin, Luke" userId="S::luke.pepin@uconn.edu::57cab26a-71e8-452b-865a-67e61fea1188" providerId="AD" clId="Web-{01496623-D75B-62AE-E08E-F8D47D83632A}" dt="2024-11-20T02:30:57.238" v="407" actId="1076"/>
          <ac:spMkLst>
            <pc:docMk/>
            <pc:sldMk cId="3856510803" sldId="263"/>
            <ac:spMk id="42" creationId="{C5B9E662-03AF-C9CC-38D2-81308D152624}"/>
          </ac:spMkLst>
        </pc:spChg>
        <pc:spChg chg="add mod">
          <ac:chgData name="Pepin, Luke" userId="S::luke.pepin@uconn.edu::57cab26a-71e8-452b-865a-67e61fea1188" providerId="AD" clId="Web-{01496623-D75B-62AE-E08E-F8D47D83632A}" dt="2024-11-20T02:30:55.035" v="406" actId="1076"/>
          <ac:spMkLst>
            <pc:docMk/>
            <pc:sldMk cId="3856510803" sldId="263"/>
            <ac:spMk id="43" creationId="{F12909F6-B7DD-D931-C901-F3021FD6ABB4}"/>
          </ac:spMkLst>
        </pc:spChg>
        <pc:spChg chg="del">
          <ac:chgData name="Pepin, Luke" userId="S::luke.pepin@uconn.edu::57cab26a-71e8-452b-865a-67e61fea1188" providerId="AD" clId="Web-{01496623-D75B-62AE-E08E-F8D47D83632A}" dt="2024-11-20T02:24:28.784" v="291"/>
          <ac:spMkLst>
            <pc:docMk/>
            <pc:sldMk cId="3856510803" sldId="263"/>
            <ac:spMk id="44" creationId="{E10AF202-66FD-D1D0-21E0-DE09D83431AE}"/>
          </ac:spMkLst>
        </pc:spChg>
        <pc:spChg chg="add del">
          <ac:chgData name="Pepin, Luke" userId="S::luke.pepin@uconn.edu::57cab26a-71e8-452b-865a-67e61fea1188" providerId="AD" clId="Web-{01496623-D75B-62AE-E08E-F8D47D83632A}" dt="2024-11-20T02:31:15.582" v="411"/>
          <ac:spMkLst>
            <pc:docMk/>
            <pc:sldMk cId="3856510803" sldId="263"/>
            <ac:spMk id="45" creationId="{82BFF505-220B-A998-CF49-34DB8C3713DB}"/>
          </ac:spMkLst>
        </pc:spChg>
        <pc:spChg chg="add mod">
          <ac:chgData name="Pepin, Luke" userId="S::luke.pepin@uconn.edu::57cab26a-71e8-452b-865a-67e61fea1188" providerId="AD" clId="Web-{01496623-D75B-62AE-E08E-F8D47D83632A}" dt="2024-11-20T02:33:10.426" v="476" actId="20577"/>
          <ac:spMkLst>
            <pc:docMk/>
            <pc:sldMk cId="3856510803" sldId="263"/>
            <ac:spMk id="46" creationId="{A52184E8-285A-DCEF-EEAC-D9639EB11944}"/>
          </ac:spMkLst>
        </pc:spChg>
        <pc:spChg chg="add del mod">
          <ac:chgData name="Pepin, Luke" userId="S::luke.pepin@uconn.edu::57cab26a-71e8-452b-865a-67e61fea1188" providerId="AD" clId="Web-{01496623-D75B-62AE-E08E-F8D47D83632A}" dt="2024-11-20T02:33:28.582" v="480"/>
          <ac:spMkLst>
            <pc:docMk/>
            <pc:sldMk cId="3856510803" sldId="263"/>
            <ac:spMk id="48" creationId="{070B1C9A-D02D-80F7-A69E-8D2B5298B720}"/>
          </ac:spMkLst>
        </pc:spChg>
        <pc:spChg chg="add mod">
          <ac:chgData name="Pepin, Luke" userId="S::luke.pepin@uconn.edu::57cab26a-71e8-452b-865a-67e61fea1188" providerId="AD" clId="Web-{01496623-D75B-62AE-E08E-F8D47D83632A}" dt="2024-11-20T02:34:09.863" v="491" actId="14100"/>
          <ac:spMkLst>
            <pc:docMk/>
            <pc:sldMk cId="3856510803" sldId="263"/>
            <ac:spMk id="49" creationId="{4C41C539-8AD8-B656-94B8-D6BB05FFB6B3}"/>
          </ac:spMkLst>
        </pc:spChg>
        <pc:spChg chg="add mod">
          <ac:chgData name="Pepin, Luke" userId="S::luke.pepin@uconn.edu::57cab26a-71e8-452b-865a-67e61fea1188" providerId="AD" clId="Web-{01496623-D75B-62AE-E08E-F8D47D83632A}" dt="2024-11-20T02:35:36.754" v="554" actId="20577"/>
          <ac:spMkLst>
            <pc:docMk/>
            <pc:sldMk cId="3856510803" sldId="263"/>
            <ac:spMk id="50" creationId="{F1ABA0FC-A222-F80C-1629-56D9C2B0DA80}"/>
          </ac:spMkLst>
        </pc:spChg>
      </pc:sldChg>
      <pc:sldChg chg="modSp add replId">
        <pc:chgData name="Pepin, Luke" userId="S::luke.pepin@uconn.edu::57cab26a-71e8-452b-865a-67e61fea1188" providerId="AD" clId="Web-{01496623-D75B-62AE-E08E-F8D47D83632A}" dt="2024-11-20T04:19:43.827" v="556" actId="20577"/>
        <pc:sldMkLst>
          <pc:docMk/>
          <pc:sldMk cId="954576647" sldId="264"/>
        </pc:sldMkLst>
        <pc:spChg chg="mod">
          <ac:chgData name="Pepin, Luke" userId="S::luke.pepin@uconn.edu::57cab26a-71e8-452b-865a-67e61fea1188" providerId="AD" clId="Web-{01496623-D75B-62AE-E08E-F8D47D83632A}" dt="2024-11-20T04:19:43.827" v="556" actId="20577"/>
          <ac:spMkLst>
            <pc:docMk/>
            <pc:sldMk cId="954576647" sldId="264"/>
            <ac:spMk id="2" creationId="{5097C924-EAE0-A555-C93F-339132E41A27}"/>
          </ac:spMkLst>
        </pc:spChg>
      </pc:sldChg>
    </pc:docChg>
  </pc:docChgLst>
  <pc:docChgLst>
    <pc:chgData clId="Web-{464F5B3B-4C1F-79A2-205B-D5564F078FD2}"/>
    <pc:docChg chg="modSld">
      <pc:chgData name="" userId="" providerId="" clId="Web-{464F5B3B-4C1F-79A2-205B-D5564F078FD2}" dt="2024-11-07T19:18:26.567" v="0"/>
      <pc:docMkLst>
        <pc:docMk/>
      </pc:docMkLst>
      <pc:sldChg chg="delSp">
        <pc:chgData name="" userId="" providerId="" clId="Web-{464F5B3B-4C1F-79A2-205B-D5564F078FD2}" dt="2024-11-07T19:18:26.567" v="0"/>
        <pc:sldMkLst>
          <pc:docMk/>
          <pc:sldMk cId="109857222" sldId="256"/>
        </pc:sldMkLst>
      </pc:sldChg>
    </pc:docChg>
  </pc:docChgLst>
  <pc:docChgLst>
    <pc:chgData name="Pepin, Luke" userId="S::luke.pepin@uconn.edu::57cab26a-71e8-452b-865a-67e61fea1188" providerId="AD" clId="Web-{15F1F7D8-7506-5D42-A6E4-C74303B2832C}"/>
    <pc:docChg chg="modSld">
      <pc:chgData name="Pepin, Luke" userId="S::luke.pepin@uconn.edu::57cab26a-71e8-452b-865a-67e61fea1188" providerId="AD" clId="Web-{15F1F7D8-7506-5D42-A6E4-C74303B2832C}" dt="2024-11-20T01:36:56.876" v="2" actId="1076"/>
      <pc:docMkLst>
        <pc:docMk/>
      </pc:docMkLst>
      <pc:sldChg chg="modSp">
        <pc:chgData name="Pepin, Luke" userId="S::luke.pepin@uconn.edu::57cab26a-71e8-452b-865a-67e61fea1188" providerId="AD" clId="Web-{15F1F7D8-7506-5D42-A6E4-C74303B2832C}" dt="2024-11-20T01:36:56.876" v="2" actId="1076"/>
        <pc:sldMkLst>
          <pc:docMk/>
          <pc:sldMk cId="3327823085" sldId="262"/>
        </pc:sldMkLst>
        <pc:spChg chg="mod">
          <ac:chgData name="Pepin, Luke" userId="S::luke.pepin@uconn.edu::57cab26a-71e8-452b-865a-67e61fea1188" providerId="AD" clId="Web-{15F1F7D8-7506-5D42-A6E4-C74303B2832C}" dt="2024-11-20T01:36:54.282" v="1" actId="1076"/>
          <ac:spMkLst>
            <pc:docMk/>
            <pc:sldMk cId="3327823085" sldId="262"/>
            <ac:spMk id="5" creationId="{45A70CAB-6C9F-01F9-5A95-A295859A3137}"/>
          </ac:spMkLst>
        </pc:spChg>
        <pc:spChg chg="mod">
          <ac:chgData name="Pepin, Luke" userId="S::luke.pepin@uconn.edu::57cab26a-71e8-452b-865a-67e61fea1188" providerId="AD" clId="Web-{15F1F7D8-7506-5D42-A6E4-C74303B2832C}" dt="2024-11-20T01:36:56.876" v="2" actId="1076"/>
          <ac:spMkLst>
            <pc:docMk/>
            <pc:sldMk cId="3327823085" sldId="262"/>
            <ac:spMk id="12" creationId="{AFFCE7E6-3E6C-6B3A-C5E4-7E986A6A08C5}"/>
          </ac:spMkLst>
        </pc:spChg>
      </pc:sldChg>
    </pc:docChg>
  </pc:docChgLst>
  <pc:docChgLst>
    <pc:chgData name="Pepin, Luke" userId="S::luke.pepin@uconn.edu::57cab26a-71e8-452b-865a-67e61fea1188" providerId="AD" clId="Web-{54ED9910-6FF2-53D2-99A2-6C686CA4783A}"/>
    <pc:docChg chg="addSld modSld sldOrd">
      <pc:chgData name="Pepin, Luke" userId="S::luke.pepin@uconn.edu::57cab26a-71e8-452b-865a-67e61fea1188" providerId="AD" clId="Web-{54ED9910-6FF2-53D2-99A2-6C686CA4783A}" dt="2024-11-20T01:35:16.730" v="190" actId="20577"/>
      <pc:docMkLst>
        <pc:docMk/>
      </pc:docMkLst>
      <pc:sldChg chg="modSp new">
        <pc:chgData name="Pepin, Luke" userId="S::luke.pepin@uconn.edu::57cab26a-71e8-452b-865a-67e61fea1188" providerId="AD" clId="Web-{54ED9910-6FF2-53D2-99A2-6C686CA4783A}" dt="2024-11-20T01:07:44.518" v="6" actId="20577"/>
        <pc:sldMkLst>
          <pc:docMk/>
          <pc:sldMk cId="2611660419" sldId="261"/>
        </pc:sldMkLst>
        <pc:spChg chg="mod">
          <ac:chgData name="Pepin, Luke" userId="S::luke.pepin@uconn.edu::57cab26a-71e8-452b-865a-67e61fea1188" providerId="AD" clId="Web-{54ED9910-6FF2-53D2-99A2-6C686CA4783A}" dt="2024-11-20T01:07:44.518" v="6" actId="20577"/>
          <ac:spMkLst>
            <pc:docMk/>
            <pc:sldMk cId="2611660419" sldId="261"/>
            <ac:spMk id="2" creationId="{5097C924-EAE0-A555-C93F-339132E41A27}"/>
          </ac:spMkLst>
        </pc:spChg>
      </pc:sldChg>
      <pc:sldChg chg="addSp delSp modSp add ord replId">
        <pc:chgData name="Pepin, Luke" userId="S::luke.pepin@uconn.edu::57cab26a-71e8-452b-865a-67e61fea1188" providerId="AD" clId="Web-{54ED9910-6FF2-53D2-99A2-6C686CA4783A}" dt="2024-11-20T01:35:16.730" v="190" actId="20577"/>
        <pc:sldMkLst>
          <pc:docMk/>
          <pc:sldMk cId="3327823085" sldId="262"/>
        </pc:sldMkLst>
        <pc:spChg chg="add mod">
          <ac:chgData name="Pepin, Luke" userId="S::luke.pepin@uconn.edu::57cab26a-71e8-452b-865a-67e61fea1188" providerId="AD" clId="Web-{54ED9910-6FF2-53D2-99A2-6C686CA4783A}" dt="2024-11-20T01:29:56.293" v="113" actId="1076"/>
          <ac:spMkLst>
            <pc:docMk/>
            <pc:sldMk cId="3327823085" sldId="262"/>
            <ac:spMk id="2" creationId="{575C3FC0-5BF1-6F8B-F754-E6090DCD7AA4}"/>
          </ac:spMkLst>
        </pc:spChg>
        <pc:spChg chg="add mod">
          <ac:chgData name="Pepin, Luke" userId="S::luke.pepin@uconn.edu::57cab26a-71e8-452b-865a-67e61fea1188" providerId="AD" clId="Web-{54ED9910-6FF2-53D2-99A2-6C686CA4783A}" dt="2024-11-20T01:30:00.261" v="115" actId="1076"/>
          <ac:spMkLst>
            <pc:docMk/>
            <pc:sldMk cId="3327823085" sldId="262"/>
            <ac:spMk id="3" creationId="{90D97DAC-59BE-4AF2-1A3F-7C19F4E19EDF}"/>
          </ac:spMkLst>
        </pc:spChg>
        <pc:spChg chg="mod">
          <ac:chgData name="Pepin, Luke" userId="S::luke.pepin@uconn.edu::57cab26a-71e8-452b-865a-67e61fea1188" providerId="AD" clId="Web-{54ED9910-6FF2-53D2-99A2-6C686CA4783A}" dt="2024-11-20T01:28:58.449" v="96" actId="1076"/>
          <ac:spMkLst>
            <pc:docMk/>
            <pc:sldMk cId="3327823085" sldId="262"/>
            <ac:spMk id="4" creationId="{478FC4C0-A178-2629-5A64-34E3B58B6FDA}"/>
          </ac:spMkLst>
        </pc:spChg>
        <pc:spChg chg="del mod">
          <ac:chgData name="Pepin, Luke" userId="S::luke.pepin@uconn.edu::57cab26a-71e8-452b-865a-67e61fea1188" providerId="AD" clId="Web-{54ED9910-6FF2-53D2-99A2-6C686CA4783A}" dt="2024-11-20T01:27:11.591" v="21"/>
          <ac:spMkLst>
            <pc:docMk/>
            <pc:sldMk cId="3327823085" sldId="262"/>
            <ac:spMk id="5" creationId="{D9CE47D8-D5B8-4213-F6D9-E06ABD51759F}"/>
          </ac:spMkLst>
        </pc:spChg>
        <pc:spChg chg="add mod">
          <ac:chgData name="Pepin, Luke" userId="S::luke.pepin@uconn.edu::57cab26a-71e8-452b-865a-67e61fea1188" providerId="AD" clId="Web-{54ED9910-6FF2-53D2-99A2-6C686CA4783A}" dt="2024-11-20T01:28:43.528" v="90" actId="1076"/>
          <ac:spMkLst>
            <pc:docMk/>
            <pc:sldMk cId="3327823085" sldId="262"/>
            <ac:spMk id="6" creationId="{CB2489F2-D896-EA4E-E1CE-488C7AD32A5A}"/>
          </ac:spMkLst>
        </pc:spChg>
        <pc:spChg chg="mod">
          <ac:chgData name="Pepin, Luke" userId="S::luke.pepin@uconn.edu::57cab26a-71e8-452b-865a-67e61fea1188" providerId="AD" clId="Web-{54ED9910-6FF2-53D2-99A2-6C686CA4783A}" dt="2024-11-20T01:27:36.653" v="30" actId="1076"/>
          <ac:spMkLst>
            <pc:docMk/>
            <pc:sldMk cId="3327823085" sldId="262"/>
            <ac:spMk id="7" creationId="{9A6D36B3-8362-4CAD-FD2D-57A64CA64D96}"/>
          </ac:spMkLst>
        </pc:spChg>
        <pc:spChg chg="mod">
          <ac:chgData name="Pepin, Luke" userId="S::luke.pepin@uconn.edu::57cab26a-71e8-452b-865a-67e61fea1188" providerId="AD" clId="Web-{54ED9910-6FF2-53D2-99A2-6C686CA4783A}" dt="2024-11-20T01:28:33.075" v="87" actId="1076"/>
          <ac:spMkLst>
            <pc:docMk/>
            <pc:sldMk cId="3327823085" sldId="262"/>
            <ac:spMk id="8" creationId="{CEB5D3BA-2CB9-4A45-ACD4-E958E4902097}"/>
          </ac:spMkLst>
        </pc:spChg>
        <pc:spChg chg="add mod">
          <ac:chgData name="Pepin, Luke" userId="S::luke.pepin@uconn.edu::57cab26a-71e8-452b-865a-67e61fea1188" providerId="AD" clId="Web-{54ED9910-6FF2-53D2-99A2-6C686CA4783A}" dt="2024-11-20T01:33:47.745" v="151" actId="1076"/>
          <ac:spMkLst>
            <pc:docMk/>
            <pc:sldMk cId="3327823085" sldId="262"/>
            <ac:spMk id="9" creationId="{25F86A42-F66B-7C1D-B00F-F1F89F53A849}"/>
          </ac:spMkLst>
        </pc:spChg>
        <pc:spChg chg="add mod">
          <ac:chgData name="Pepin, Luke" userId="S::luke.pepin@uconn.edu::57cab26a-71e8-452b-865a-67e61fea1188" providerId="AD" clId="Web-{54ED9910-6FF2-53D2-99A2-6C686CA4783A}" dt="2024-11-20T01:34:18.791" v="162" actId="20577"/>
          <ac:spMkLst>
            <pc:docMk/>
            <pc:sldMk cId="3327823085" sldId="262"/>
            <ac:spMk id="10" creationId="{001F6A26-56CD-8CA3-5926-A8A12C8C6959}"/>
          </ac:spMkLst>
        </pc:spChg>
        <pc:spChg chg="add mod">
          <ac:chgData name="Pepin, Luke" userId="S::luke.pepin@uconn.edu::57cab26a-71e8-452b-865a-67e61fea1188" providerId="AD" clId="Web-{54ED9910-6FF2-53D2-99A2-6C686CA4783A}" dt="2024-11-20T01:35:16.730" v="190" actId="20577"/>
          <ac:spMkLst>
            <pc:docMk/>
            <pc:sldMk cId="3327823085" sldId="262"/>
            <ac:spMk id="11" creationId="{F1F5A0CF-0EBA-A59A-D073-BFA1C42CF93B}"/>
          </ac:spMkLst>
        </pc:spChg>
        <pc:spChg chg="del mod">
          <ac:chgData name="Pepin, Luke" userId="S::luke.pepin@uconn.edu::57cab26a-71e8-452b-865a-67e61fea1188" providerId="AD" clId="Web-{54ED9910-6FF2-53D2-99A2-6C686CA4783A}" dt="2024-11-20T01:28:16.387" v="75"/>
          <ac:spMkLst>
            <pc:docMk/>
            <pc:sldMk cId="3327823085" sldId="262"/>
            <ac:spMk id="13" creationId="{8CA260F7-C546-828C-C248-8A3718D0F42D}"/>
          </ac:spMkLst>
        </pc:spChg>
        <pc:spChg chg="mod">
          <ac:chgData name="Pepin, Luke" userId="S::luke.pepin@uconn.edu::57cab26a-71e8-452b-865a-67e61fea1188" providerId="AD" clId="Web-{54ED9910-6FF2-53D2-99A2-6C686CA4783A}" dt="2024-11-20T01:29:47.965" v="109" actId="14100"/>
          <ac:spMkLst>
            <pc:docMk/>
            <pc:sldMk cId="3327823085" sldId="262"/>
            <ac:spMk id="14" creationId="{3B829158-AE4B-316B-9666-86CA6CCA3A25}"/>
          </ac:spMkLst>
        </pc:spChg>
        <pc:spChg chg="mod">
          <ac:chgData name="Pepin, Luke" userId="S::luke.pepin@uconn.edu::57cab26a-71e8-452b-865a-67e61fea1188" providerId="AD" clId="Web-{54ED9910-6FF2-53D2-99A2-6C686CA4783A}" dt="2024-11-20T01:28:52.293" v="94" actId="1076"/>
          <ac:spMkLst>
            <pc:docMk/>
            <pc:sldMk cId="3327823085" sldId="262"/>
            <ac:spMk id="15" creationId="{0D8EB7DB-90BC-8F82-E1BA-EB7492001A4B}"/>
          </ac:spMkLst>
        </pc:spChg>
        <pc:spChg chg="del mod">
          <ac:chgData name="Pepin, Luke" userId="S::luke.pepin@uconn.edu::57cab26a-71e8-452b-865a-67e61fea1188" providerId="AD" clId="Web-{54ED9910-6FF2-53D2-99A2-6C686CA4783A}" dt="2024-11-20T01:28:20.825" v="80"/>
          <ac:spMkLst>
            <pc:docMk/>
            <pc:sldMk cId="3327823085" sldId="262"/>
            <ac:spMk id="17" creationId="{AEF20729-8954-E3A2-056D-8128A5516598}"/>
          </ac:spMkLst>
        </pc:spChg>
        <pc:spChg chg="mod">
          <ac:chgData name="Pepin, Luke" userId="S::luke.pepin@uconn.edu::57cab26a-71e8-452b-865a-67e61fea1188" providerId="AD" clId="Web-{54ED9910-6FF2-53D2-99A2-6C686CA4783A}" dt="2024-11-20T01:27:41.887" v="57" actId="1076"/>
          <ac:spMkLst>
            <pc:docMk/>
            <pc:sldMk cId="3327823085" sldId="262"/>
            <ac:spMk id="18" creationId="{8BB8244F-4B21-42E4-923B-34E85513DF56}"/>
          </ac:spMkLst>
        </pc:spChg>
        <pc:spChg chg="mod">
          <ac:chgData name="Pepin, Luke" userId="S::luke.pepin@uconn.edu::57cab26a-71e8-452b-865a-67e61fea1188" providerId="AD" clId="Web-{54ED9910-6FF2-53D2-99A2-6C686CA4783A}" dt="2024-11-20T01:28:31.418" v="86" actId="1076"/>
          <ac:spMkLst>
            <pc:docMk/>
            <pc:sldMk cId="3327823085" sldId="262"/>
            <ac:spMk id="19" creationId="{50D38765-8DCB-4203-27A8-AD11EF37DACA}"/>
          </ac:spMkLst>
        </pc:spChg>
        <pc:spChg chg="mod">
          <ac:chgData name="Pepin, Luke" userId="S::luke.pepin@uconn.edu::57cab26a-71e8-452b-865a-67e61fea1188" providerId="AD" clId="Web-{54ED9910-6FF2-53D2-99A2-6C686CA4783A}" dt="2024-11-20T01:33:31.104" v="144" actId="1076"/>
          <ac:spMkLst>
            <pc:docMk/>
            <pc:sldMk cId="3327823085" sldId="262"/>
            <ac:spMk id="24" creationId="{387824FE-136C-889F-A3F3-EA1E02E0A7FB}"/>
          </ac:spMkLst>
        </pc:spChg>
        <pc:spChg chg="del mod">
          <ac:chgData name="Pepin, Luke" userId="S::luke.pepin@uconn.edu::57cab26a-71e8-452b-865a-67e61fea1188" providerId="AD" clId="Web-{54ED9910-6FF2-53D2-99A2-6C686CA4783A}" dt="2024-11-20T01:28:18.387" v="77"/>
          <ac:spMkLst>
            <pc:docMk/>
            <pc:sldMk cId="3327823085" sldId="262"/>
            <ac:spMk id="25" creationId="{EF9C0405-2EA3-671A-EA7D-D2CB7F48B1DC}"/>
          </ac:spMkLst>
        </pc:spChg>
        <pc:spChg chg="del mod">
          <ac:chgData name="Pepin, Luke" userId="S::luke.pepin@uconn.edu::57cab26a-71e8-452b-865a-67e61fea1188" providerId="AD" clId="Web-{54ED9910-6FF2-53D2-99A2-6C686CA4783A}" dt="2024-11-20T01:28:14.668" v="73"/>
          <ac:spMkLst>
            <pc:docMk/>
            <pc:sldMk cId="3327823085" sldId="262"/>
            <ac:spMk id="27" creationId="{3181204E-2E4F-129B-111C-27C1087E9A88}"/>
          </ac:spMkLst>
        </pc:spChg>
        <pc:spChg chg="del mod">
          <ac:chgData name="Pepin, Luke" userId="S::luke.pepin@uconn.edu::57cab26a-71e8-452b-865a-67e61fea1188" providerId="AD" clId="Web-{54ED9910-6FF2-53D2-99A2-6C686CA4783A}" dt="2024-11-20T01:28:13.793" v="72"/>
          <ac:spMkLst>
            <pc:docMk/>
            <pc:sldMk cId="3327823085" sldId="262"/>
            <ac:spMk id="29" creationId="{6AB61933-7B3D-F4AE-AD57-6591C387BCF4}"/>
          </ac:spMkLst>
        </pc:spChg>
        <pc:spChg chg="del mod">
          <ac:chgData name="Pepin, Luke" userId="S::luke.pepin@uconn.edu::57cab26a-71e8-452b-865a-67e61fea1188" providerId="AD" clId="Web-{54ED9910-6FF2-53D2-99A2-6C686CA4783A}" dt="2024-11-20T01:28:07.106" v="65"/>
          <ac:spMkLst>
            <pc:docMk/>
            <pc:sldMk cId="3327823085" sldId="262"/>
            <ac:spMk id="30" creationId="{3F65DA41-BA28-B070-DFE7-62659DC8F7F2}"/>
          </ac:spMkLst>
        </pc:spChg>
        <pc:spChg chg="mod">
          <ac:chgData name="Pepin, Luke" userId="S::luke.pepin@uconn.edu::57cab26a-71e8-452b-865a-67e61fea1188" providerId="AD" clId="Web-{54ED9910-6FF2-53D2-99A2-6C686CA4783A}" dt="2024-11-20T01:35:10.619" v="183" actId="20577"/>
          <ac:spMkLst>
            <pc:docMk/>
            <pc:sldMk cId="3327823085" sldId="262"/>
            <ac:spMk id="31" creationId="{A40E8CAF-3709-245D-8D47-660878A61FDB}"/>
          </ac:spMkLst>
        </pc:spChg>
        <pc:spChg chg="del mod">
          <ac:chgData name="Pepin, Luke" userId="S::luke.pepin@uconn.edu::57cab26a-71e8-452b-865a-67e61fea1188" providerId="AD" clId="Web-{54ED9910-6FF2-53D2-99A2-6C686CA4783A}" dt="2024-11-20T01:28:07.903" v="66"/>
          <ac:spMkLst>
            <pc:docMk/>
            <pc:sldMk cId="3327823085" sldId="262"/>
            <ac:spMk id="32" creationId="{7C043FA4-4EA7-5CE5-EE97-37659957E23A}"/>
          </ac:spMkLst>
        </pc:spChg>
        <pc:spChg chg="del mod">
          <ac:chgData name="Pepin, Luke" userId="S::luke.pepin@uconn.edu::57cab26a-71e8-452b-865a-67e61fea1188" providerId="AD" clId="Web-{54ED9910-6FF2-53D2-99A2-6C686CA4783A}" dt="2024-11-20T01:28:17.778" v="76"/>
          <ac:spMkLst>
            <pc:docMk/>
            <pc:sldMk cId="3327823085" sldId="262"/>
            <ac:spMk id="34" creationId="{DA0299A1-3EC6-B4C6-C4A4-795ADBAA2FD3}"/>
          </ac:spMkLst>
        </pc:spChg>
        <pc:spChg chg="del mod">
          <ac:chgData name="Pepin, Luke" userId="S::luke.pepin@uconn.edu::57cab26a-71e8-452b-865a-67e61fea1188" providerId="AD" clId="Web-{54ED9910-6FF2-53D2-99A2-6C686CA4783A}" dt="2024-11-20T01:28:08.637" v="67"/>
          <ac:spMkLst>
            <pc:docMk/>
            <pc:sldMk cId="3327823085" sldId="262"/>
            <ac:spMk id="35" creationId="{0C24BD67-507A-29C8-5E8E-226A8063FFDF}"/>
          </ac:spMkLst>
        </pc:spChg>
        <pc:spChg chg="del mod">
          <ac:chgData name="Pepin, Luke" userId="S::luke.pepin@uconn.edu::57cab26a-71e8-452b-865a-67e61fea1188" providerId="AD" clId="Web-{54ED9910-6FF2-53D2-99A2-6C686CA4783A}" dt="2024-11-20T01:28:10.106" v="69"/>
          <ac:spMkLst>
            <pc:docMk/>
            <pc:sldMk cId="3327823085" sldId="262"/>
            <ac:spMk id="36" creationId="{3693A247-B368-53B9-D268-EFF62B1CF95F}"/>
          </ac:spMkLst>
        </pc:spChg>
        <pc:spChg chg="del mod">
          <ac:chgData name="Pepin, Luke" userId="S::luke.pepin@uconn.edu::57cab26a-71e8-452b-865a-67e61fea1188" providerId="AD" clId="Web-{54ED9910-6FF2-53D2-99A2-6C686CA4783A}" dt="2024-11-20T01:28:21.715" v="81"/>
          <ac:spMkLst>
            <pc:docMk/>
            <pc:sldMk cId="3327823085" sldId="262"/>
            <ac:spMk id="38" creationId="{617DE60B-6169-B66C-4E09-73CE5BA91B31}"/>
          </ac:spMkLst>
        </pc:spChg>
        <pc:spChg chg="del mod">
          <ac:chgData name="Pepin, Luke" userId="S::luke.pepin@uconn.edu::57cab26a-71e8-452b-865a-67e61fea1188" providerId="AD" clId="Web-{54ED9910-6FF2-53D2-99A2-6C686CA4783A}" dt="2024-11-20T01:28:20.168" v="79"/>
          <ac:spMkLst>
            <pc:docMk/>
            <pc:sldMk cId="3327823085" sldId="262"/>
            <ac:spMk id="39" creationId="{B77AD05B-6674-ADF2-9B58-8EA98F541324}"/>
          </ac:spMkLst>
        </pc:spChg>
        <pc:spChg chg="del mod">
          <ac:chgData name="Pepin, Luke" userId="S::luke.pepin@uconn.edu::57cab26a-71e8-452b-865a-67e61fea1188" providerId="AD" clId="Web-{54ED9910-6FF2-53D2-99A2-6C686CA4783A}" dt="2024-11-20T01:28:24.528" v="83"/>
          <ac:spMkLst>
            <pc:docMk/>
            <pc:sldMk cId="3327823085" sldId="262"/>
            <ac:spMk id="40" creationId="{855EF7CB-2AC4-88B0-2ED9-1E8B3253445F}"/>
          </ac:spMkLst>
        </pc:spChg>
        <pc:spChg chg="del mod">
          <ac:chgData name="Pepin, Luke" userId="S::luke.pepin@uconn.edu::57cab26a-71e8-452b-865a-67e61fea1188" providerId="AD" clId="Web-{54ED9910-6FF2-53D2-99A2-6C686CA4783A}" dt="2024-11-20T01:28:22.356" v="82"/>
          <ac:spMkLst>
            <pc:docMk/>
            <pc:sldMk cId="3327823085" sldId="262"/>
            <ac:spMk id="41" creationId="{0AEE3214-BE4D-217C-F7F4-2DF21D50C597}"/>
          </ac:spMkLst>
        </pc:spChg>
        <pc:spChg chg="del mod">
          <ac:chgData name="Pepin, Luke" userId="S::luke.pepin@uconn.edu::57cab26a-71e8-452b-865a-67e61fea1188" providerId="AD" clId="Web-{54ED9910-6FF2-53D2-99A2-6C686CA4783A}" dt="2024-11-20T01:28:26.215" v="85"/>
          <ac:spMkLst>
            <pc:docMk/>
            <pc:sldMk cId="3327823085" sldId="262"/>
            <ac:spMk id="42" creationId="{00F685E7-A039-0814-C977-28A1C8C3EDE9}"/>
          </ac:spMkLst>
        </pc:spChg>
        <pc:spChg chg="del mod">
          <ac:chgData name="Pepin, Luke" userId="S::luke.pepin@uconn.edu::57cab26a-71e8-452b-865a-67e61fea1188" providerId="AD" clId="Web-{54ED9910-6FF2-53D2-99A2-6C686CA4783A}" dt="2024-11-20T01:28:25.434" v="84"/>
          <ac:spMkLst>
            <pc:docMk/>
            <pc:sldMk cId="3327823085" sldId="262"/>
            <ac:spMk id="43" creationId="{725B81EC-4EF2-576D-5197-4462A0AA6506}"/>
          </ac:spMkLst>
        </pc:spChg>
        <pc:spChg chg="mod">
          <ac:chgData name="Pepin, Luke" userId="S::luke.pepin@uconn.edu::57cab26a-71e8-452b-865a-67e61fea1188" providerId="AD" clId="Web-{54ED9910-6FF2-53D2-99A2-6C686CA4783A}" dt="2024-11-20T01:34:46.854" v="169" actId="1076"/>
          <ac:spMkLst>
            <pc:docMk/>
            <pc:sldMk cId="3327823085" sldId="262"/>
            <ac:spMk id="44" creationId="{E10AF202-66FD-D1D0-21E0-DE09D83431AE}"/>
          </ac:spMkLst>
        </pc:spChg>
        <pc:spChg chg="del mod">
          <ac:chgData name="Pepin, Luke" userId="S::luke.pepin@uconn.edu::57cab26a-71e8-452b-865a-67e61fea1188" providerId="AD" clId="Web-{54ED9910-6FF2-53D2-99A2-6C686CA4783A}" dt="2024-11-20T01:28:12.434" v="71"/>
          <ac:spMkLst>
            <pc:docMk/>
            <pc:sldMk cId="3327823085" sldId="262"/>
            <ac:spMk id="45" creationId="{CF44CF74-4890-1C44-3986-5D1FC2C24E60}"/>
          </ac:spMkLst>
        </pc:spChg>
      </pc:sldChg>
    </pc:docChg>
  </pc:docChgLst>
  <pc:docChgLst>
    <pc:chgData name="Pepin, Luke" userId="S::luke.pepin@uconn.edu::57cab26a-71e8-452b-865a-67e61fea1188" providerId="AD" clId="Web-{464F5B3B-4C1F-79A2-205B-D5564F078FD2}"/>
    <pc:docChg chg="addSld modSld">
      <pc:chgData name="Pepin, Luke" userId="S::luke.pepin@uconn.edu::57cab26a-71e8-452b-865a-67e61fea1188" providerId="AD" clId="Web-{464F5B3B-4C1F-79A2-205B-D5564F078FD2}" dt="2024-11-07T20:03:26.069" v="481" actId="20577"/>
      <pc:docMkLst>
        <pc:docMk/>
      </pc:docMkLst>
      <pc:sldChg chg="addSp delSp modSp">
        <pc:chgData name="Pepin, Luke" userId="S::luke.pepin@uconn.edu::57cab26a-71e8-452b-865a-67e61fea1188" providerId="AD" clId="Web-{464F5B3B-4C1F-79A2-205B-D5564F078FD2}" dt="2024-11-07T20:03:26.069" v="481" actId="20577"/>
        <pc:sldMkLst>
          <pc:docMk/>
          <pc:sldMk cId="109857222" sldId="256"/>
        </pc:sldMkLst>
        <pc:spChg chg="add mod">
          <ac:chgData name="Pepin, Luke" userId="S::luke.pepin@uconn.edu::57cab26a-71e8-452b-865a-67e61fea1188" providerId="AD" clId="Web-{464F5B3B-4C1F-79A2-205B-D5564F078FD2}" dt="2024-11-07T19:43:23.695" v="394" actId="1076"/>
          <ac:spMkLst>
            <pc:docMk/>
            <pc:sldMk cId="109857222" sldId="256"/>
            <ac:spMk id="4" creationId="{478FC4C0-A178-2629-5A64-34E3B58B6FDA}"/>
          </ac:spMkLst>
        </pc:spChg>
        <pc:spChg chg="add mod">
          <ac:chgData name="Pepin, Luke" userId="S::luke.pepin@uconn.edu::57cab26a-71e8-452b-865a-67e61fea1188" providerId="AD" clId="Web-{464F5B3B-4C1F-79A2-205B-D5564F078FD2}" dt="2024-11-07T19:30:07.175" v="145"/>
          <ac:spMkLst>
            <pc:docMk/>
            <pc:sldMk cId="109857222" sldId="256"/>
            <ac:spMk id="5" creationId="{D9CE47D8-D5B8-4213-F6D9-E06ABD51759F}"/>
          </ac:spMkLst>
        </pc:spChg>
        <pc:spChg chg="add mod">
          <ac:chgData name="Pepin, Luke" userId="S::luke.pepin@uconn.edu::57cab26a-71e8-452b-865a-67e61fea1188" providerId="AD" clId="Web-{464F5B3B-4C1F-79A2-205B-D5564F078FD2}" dt="2024-11-07T19:30:07.175" v="146"/>
          <ac:spMkLst>
            <pc:docMk/>
            <pc:sldMk cId="109857222" sldId="256"/>
            <ac:spMk id="7" creationId="{9A6D36B3-8362-4CAD-FD2D-57A64CA64D96}"/>
          </ac:spMkLst>
        </pc:spChg>
        <pc:spChg chg="add mod">
          <ac:chgData name="Pepin, Luke" userId="S::luke.pepin@uconn.edu::57cab26a-71e8-452b-865a-67e61fea1188" providerId="AD" clId="Web-{464F5B3B-4C1F-79A2-205B-D5564F078FD2}" dt="2024-11-07T19:30:07.175" v="147"/>
          <ac:spMkLst>
            <pc:docMk/>
            <pc:sldMk cId="109857222" sldId="256"/>
            <ac:spMk id="8" creationId="{CEB5D3BA-2CB9-4A45-ACD4-E958E4902097}"/>
          </ac:spMkLst>
        </pc:spChg>
        <pc:spChg chg="add mod">
          <ac:chgData name="Pepin, Luke" userId="S::luke.pepin@uconn.edu::57cab26a-71e8-452b-865a-67e61fea1188" providerId="AD" clId="Web-{464F5B3B-4C1F-79A2-205B-D5564F078FD2}" dt="2024-11-07T19:59:00.583" v="405" actId="20577"/>
          <ac:spMkLst>
            <pc:docMk/>
            <pc:sldMk cId="109857222" sldId="256"/>
            <ac:spMk id="13" creationId="{8CA260F7-C546-828C-C248-8A3718D0F42D}"/>
          </ac:spMkLst>
        </pc:spChg>
        <pc:spChg chg="add mod">
          <ac:chgData name="Pepin, Luke" userId="S::luke.pepin@uconn.edu::57cab26a-71e8-452b-865a-67e61fea1188" providerId="AD" clId="Web-{464F5B3B-4C1F-79A2-205B-D5564F078FD2}" dt="2024-11-07T19:44:49.091" v="398" actId="20577"/>
          <ac:spMkLst>
            <pc:docMk/>
            <pc:sldMk cId="109857222" sldId="256"/>
            <ac:spMk id="14" creationId="{3B829158-AE4B-316B-9666-86CA6CCA3A25}"/>
          </ac:spMkLst>
        </pc:spChg>
        <pc:spChg chg="add mod">
          <ac:chgData name="Pepin, Luke" userId="S::luke.pepin@uconn.edu::57cab26a-71e8-452b-865a-67e61fea1188" providerId="AD" clId="Web-{464F5B3B-4C1F-79A2-205B-D5564F078FD2}" dt="2024-11-07T19:30:07.175" v="150"/>
          <ac:spMkLst>
            <pc:docMk/>
            <pc:sldMk cId="109857222" sldId="256"/>
            <ac:spMk id="15" creationId="{0D8EB7DB-90BC-8F82-E1BA-EB7492001A4B}"/>
          </ac:spMkLst>
        </pc:spChg>
        <pc:spChg chg="add mod">
          <ac:chgData name="Pepin, Luke" userId="S::luke.pepin@uconn.edu::57cab26a-71e8-452b-865a-67e61fea1188" providerId="AD" clId="Web-{464F5B3B-4C1F-79A2-205B-D5564F078FD2}" dt="2024-11-07T20:03:08.771" v="469" actId="1076"/>
          <ac:spMkLst>
            <pc:docMk/>
            <pc:sldMk cId="109857222" sldId="256"/>
            <ac:spMk id="17" creationId="{AEF20729-8954-E3A2-056D-8128A5516598}"/>
          </ac:spMkLst>
        </pc:spChg>
        <pc:spChg chg="add mod">
          <ac:chgData name="Pepin, Luke" userId="S::luke.pepin@uconn.edu::57cab26a-71e8-452b-865a-67e61fea1188" providerId="AD" clId="Web-{464F5B3B-4C1F-79A2-205B-D5564F078FD2}" dt="2024-11-07T19:30:07.175" v="153"/>
          <ac:spMkLst>
            <pc:docMk/>
            <pc:sldMk cId="109857222" sldId="256"/>
            <ac:spMk id="18" creationId="{8BB8244F-4B21-42E4-923B-34E85513DF56}"/>
          </ac:spMkLst>
        </pc:spChg>
        <pc:spChg chg="add mod">
          <ac:chgData name="Pepin, Luke" userId="S::luke.pepin@uconn.edu::57cab26a-71e8-452b-865a-67e61fea1188" providerId="AD" clId="Web-{464F5B3B-4C1F-79A2-205B-D5564F078FD2}" dt="2024-11-07T19:30:07.190" v="154"/>
          <ac:spMkLst>
            <pc:docMk/>
            <pc:sldMk cId="109857222" sldId="256"/>
            <ac:spMk id="19" creationId="{50D38765-8DCB-4203-27A8-AD11EF37DACA}"/>
          </ac:spMkLst>
        </pc:spChg>
        <pc:spChg chg="add mod">
          <ac:chgData name="Pepin, Luke" userId="S::luke.pepin@uconn.edu::57cab26a-71e8-452b-865a-67e61fea1188" providerId="AD" clId="Web-{464F5B3B-4C1F-79A2-205B-D5564F078FD2}" dt="2024-11-07T19:32:07.354" v="179" actId="1076"/>
          <ac:spMkLst>
            <pc:docMk/>
            <pc:sldMk cId="109857222" sldId="256"/>
            <ac:spMk id="24" creationId="{387824FE-136C-889F-A3F3-EA1E02E0A7FB}"/>
          </ac:spMkLst>
        </pc:spChg>
        <pc:spChg chg="add mod">
          <ac:chgData name="Pepin, Luke" userId="S::luke.pepin@uconn.edu::57cab26a-71e8-452b-865a-67e61fea1188" providerId="AD" clId="Web-{464F5B3B-4C1F-79A2-205B-D5564F078FD2}" dt="2024-11-07T19:31:16.179" v="175" actId="14100"/>
          <ac:spMkLst>
            <pc:docMk/>
            <pc:sldMk cId="109857222" sldId="256"/>
            <ac:spMk id="25" creationId="{EF9C0405-2EA3-671A-EA7D-D2CB7F48B1DC}"/>
          </ac:spMkLst>
        </pc:spChg>
        <pc:spChg chg="add mod">
          <ac:chgData name="Pepin, Luke" userId="S::luke.pepin@uconn.edu::57cab26a-71e8-452b-865a-67e61fea1188" providerId="AD" clId="Web-{464F5B3B-4C1F-79A2-205B-D5564F078FD2}" dt="2024-11-07T19:57:37.499" v="403" actId="20577"/>
          <ac:spMkLst>
            <pc:docMk/>
            <pc:sldMk cId="109857222" sldId="256"/>
            <ac:spMk id="27" creationId="{3181204E-2E4F-129B-111C-27C1087E9A88}"/>
          </ac:spMkLst>
        </pc:spChg>
        <pc:spChg chg="add mod">
          <ac:chgData name="Pepin, Luke" userId="S::luke.pepin@uconn.edu::57cab26a-71e8-452b-865a-67e61fea1188" providerId="AD" clId="Web-{464F5B3B-4C1F-79A2-205B-D5564F078FD2}" dt="2024-11-07T20:03:08.786" v="470" actId="1076"/>
          <ac:spMkLst>
            <pc:docMk/>
            <pc:sldMk cId="109857222" sldId="256"/>
            <ac:spMk id="29" creationId="{6AB61933-7B3D-F4AE-AD57-6591C387BCF4}"/>
          </ac:spMkLst>
        </pc:spChg>
        <pc:spChg chg="add mod">
          <ac:chgData name="Pepin, Luke" userId="S::luke.pepin@uconn.edu::57cab26a-71e8-452b-865a-67e61fea1188" providerId="AD" clId="Web-{464F5B3B-4C1F-79A2-205B-D5564F078FD2}" dt="2024-11-07T20:02:34.628" v="459" actId="1076"/>
          <ac:spMkLst>
            <pc:docMk/>
            <pc:sldMk cId="109857222" sldId="256"/>
            <ac:spMk id="30" creationId="{3F65DA41-BA28-B070-DFE7-62659DC8F7F2}"/>
          </ac:spMkLst>
        </pc:spChg>
        <pc:spChg chg="add mod">
          <ac:chgData name="Pepin, Luke" userId="S::luke.pepin@uconn.edu::57cab26a-71e8-452b-865a-67e61fea1188" providerId="AD" clId="Web-{464F5B3B-4C1F-79A2-205B-D5564F078FD2}" dt="2024-11-07T20:02:39.503" v="462" actId="1076"/>
          <ac:spMkLst>
            <pc:docMk/>
            <pc:sldMk cId="109857222" sldId="256"/>
            <ac:spMk id="31" creationId="{A40E8CAF-3709-245D-8D47-660878A61FDB}"/>
          </ac:spMkLst>
        </pc:spChg>
        <pc:spChg chg="add mod">
          <ac:chgData name="Pepin, Luke" userId="S::luke.pepin@uconn.edu::57cab26a-71e8-452b-865a-67e61fea1188" providerId="AD" clId="Web-{464F5B3B-4C1F-79A2-205B-D5564F078FD2}" dt="2024-11-07T20:02:34.659" v="461" actId="1076"/>
          <ac:spMkLst>
            <pc:docMk/>
            <pc:sldMk cId="109857222" sldId="256"/>
            <ac:spMk id="32" creationId="{7C043FA4-4EA7-5CE5-EE97-37659957E23A}"/>
          </ac:spMkLst>
        </pc:spChg>
        <pc:spChg chg="add mod">
          <ac:chgData name="Pepin, Luke" userId="S::luke.pepin@uconn.edu::57cab26a-71e8-452b-865a-67e61fea1188" providerId="AD" clId="Web-{464F5B3B-4C1F-79A2-205B-D5564F078FD2}" dt="2024-11-07T19:39:43.055" v="340" actId="1076"/>
          <ac:spMkLst>
            <pc:docMk/>
            <pc:sldMk cId="109857222" sldId="256"/>
            <ac:spMk id="34" creationId="{DA0299A1-3EC6-B4C6-C4A4-795ADBAA2FD3}"/>
          </ac:spMkLst>
        </pc:spChg>
        <pc:spChg chg="add mod">
          <ac:chgData name="Pepin, Luke" userId="S::luke.pepin@uconn.edu::57cab26a-71e8-452b-865a-67e61fea1188" providerId="AD" clId="Web-{464F5B3B-4C1F-79A2-205B-D5564F078FD2}" dt="2024-11-07T20:02:01.063" v="447" actId="1076"/>
          <ac:spMkLst>
            <pc:docMk/>
            <pc:sldMk cId="109857222" sldId="256"/>
            <ac:spMk id="35" creationId="{0C24BD67-507A-29C8-5E8E-226A8063FFDF}"/>
          </ac:spMkLst>
        </pc:spChg>
        <pc:spChg chg="add mod">
          <ac:chgData name="Pepin, Luke" userId="S::luke.pepin@uconn.edu::57cab26a-71e8-452b-865a-67e61fea1188" providerId="AD" clId="Web-{464F5B3B-4C1F-79A2-205B-D5564F078FD2}" dt="2024-11-07T20:02:06.907" v="449" actId="20577"/>
          <ac:spMkLst>
            <pc:docMk/>
            <pc:sldMk cId="109857222" sldId="256"/>
            <ac:spMk id="36" creationId="{3693A247-B368-53B9-D268-EFF62B1CF95F}"/>
          </ac:spMkLst>
        </pc:spChg>
        <pc:spChg chg="add mod">
          <ac:chgData name="Pepin, Luke" userId="S::luke.pepin@uconn.edu::57cab26a-71e8-452b-865a-67e61fea1188" providerId="AD" clId="Web-{464F5B3B-4C1F-79A2-205B-D5564F078FD2}" dt="2024-11-07T20:03:08.802" v="471" actId="1076"/>
          <ac:spMkLst>
            <pc:docMk/>
            <pc:sldMk cId="109857222" sldId="256"/>
            <ac:spMk id="38" creationId="{617DE60B-6169-B66C-4E09-73CE5BA91B31}"/>
          </ac:spMkLst>
        </pc:spChg>
        <pc:spChg chg="add mod">
          <ac:chgData name="Pepin, Luke" userId="S::luke.pepin@uconn.edu::57cab26a-71e8-452b-865a-67e61fea1188" providerId="AD" clId="Web-{464F5B3B-4C1F-79A2-205B-D5564F078FD2}" dt="2024-11-07T20:03:08.818" v="472" actId="1076"/>
          <ac:spMkLst>
            <pc:docMk/>
            <pc:sldMk cId="109857222" sldId="256"/>
            <ac:spMk id="39" creationId="{B77AD05B-6674-ADF2-9B58-8EA98F541324}"/>
          </ac:spMkLst>
        </pc:spChg>
        <pc:spChg chg="add mod">
          <ac:chgData name="Pepin, Luke" userId="S::luke.pepin@uconn.edu::57cab26a-71e8-452b-865a-67e61fea1188" providerId="AD" clId="Web-{464F5B3B-4C1F-79A2-205B-D5564F078FD2}" dt="2024-11-07T20:03:13.740" v="473" actId="1076"/>
          <ac:spMkLst>
            <pc:docMk/>
            <pc:sldMk cId="109857222" sldId="256"/>
            <ac:spMk id="40" creationId="{855EF7CB-2AC4-88B0-2ED9-1E8B3253445F}"/>
          </ac:spMkLst>
        </pc:spChg>
        <pc:spChg chg="add mod">
          <ac:chgData name="Pepin, Luke" userId="S::luke.pepin@uconn.edu::57cab26a-71e8-452b-865a-67e61fea1188" providerId="AD" clId="Web-{464F5B3B-4C1F-79A2-205B-D5564F078FD2}" dt="2024-11-07T20:03:13.771" v="476" actId="1076"/>
          <ac:spMkLst>
            <pc:docMk/>
            <pc:sldMk cId="109857222" sldId="256"/>
            <ac:spMk id="41" creationId="{0AEE3214-BE4D-217C-F7F4-2DF21D50C597}"/>
          </ac:spMkLst>
        </pc:spChg>
        <pc:spChg chg="add mod">
          <ac:chgData name="Pepin, Luke" userId="S::luke.pepin@uconn.edu::57cab26a-71e8-452b-865a-67e61fea1188" providerId="AD" clId="Web-{464F5B3B-4C1F-79A2-205B-D5564F078FD2}" dt="2024-11-07T20:03:13.755" v="474" actId="1076"/>
          <ac:spMkLst>
            <pc:docMk/>
            <pc:sldMk cId="109857222" sldId="256"/>
            <ac:spMk id="42" creationId="{00F685E7-A039-0814-C977-28A1C8C3EDE9}"/>
          </ac:spMkLst>
        </pc:spChg>
        <pc:spChg chg="add mod">
          <ac:chgData name="Pepin, Luke" userId="S::luke.pepin@uconn.edu::57cab26a-71e8-452b-865a-67e61fea1188" providerId="AD" clId="Web-{464F5B3B-4C1F-79A2-205B-D5564F078FD2}" dt="2024-11-07T20:03:13.755" v="475" actId="1076"/>
          <ac:spMkLst>
            <pc:docMk/>
            <pc:sldMk cId="109857222" sldId="256"/>
            <ac:spMk id="43" creationId="{725B81EC-4EF2-576D-5197-4462A0AA6506}"/>
          </ac:spMkLst>
        </pc:spChg>
        <pc:spChg chg="add mod">
          <ac:chgData name="Pepin, Luke" userId="S::luke.pepin@uconn.edu::57cab26a-71e8-452b-865a-67e61fea1188" providerId="AD" clId="Web-{464F5B3B-4C1F-79A2-205B-D5564F078FD2}" dt="2024-11-07T20:03:17.490" v="477" actId="1076"/>
          <ac:spMkLst>
            <pc:docMk/>
            <pc:sldMk cId="109857222" sldId="256"/>
            <ac:spMk id="44" creationId="{E10AF202-66FD-D1D0-21E0-DE09D83431AE}"/>
          </ac:spMkLst>
        </pc:spChg>
        <pc:spChg chg="add mod">
          <ac:chgData name="Pepin, Luke" userId="S::luke.pepin@uconn.edu::57cab26a-71e8-452b-865a-67e61fea1188" providerId="AD" clId="Web-{464F5B3B-4C1F-79A2-205B-D5564F078FD2}" dt="2024-11-07T20:03:26.069" v="481" actId="20577"/>
          <ac:spMkLst>
            <pc:docMk/>
            <pc:sldMk cId="109857222" sldId="256"/>
            <ac:spMk id="45" creationId="{CF44CF74-4890-1C44-3986-5D1FC2C24E60}"/>
          </ac:spMkLst>
        </pc:spChg>
      </pc:sldChg>
      <pc:sldChg chg="add replId">
        <pc:chgData name="Pepin, Luke" userId="S::luke.pepin@uconn.edu::57cab26a-71e8-452b-865a-67e61fea1188" providerId="AD" clId="Web-{464F5B3B-4C1F-79A2-205B-D5564F078FD2}" dt="2024-11-07T19:18:31.770" v="1"/>
        <pc:sldMkLst>
          <pc:docMk/>
          <pc:sldMk cId="353367330" sldId="257"/>
        </pc:sldMkLst>
      </pc:sldChg>
    </pc:docChg>
  </pc:docChgLst>
  <pc:docChgLst>
    <pc:chgData name="Pepin, Luke" userId="S::luke.pepin@uconn.edu::57cab26a-71e8-452b-865a-67e61fea1188" providerId="AD" clId="Web-{9D7A7255-A901-8651-A066-CEE83F558D4A}"/>
    <pc:docChg chg="modSld">
      <pc:chgData name="Pepin, Luke" userId="S::luke.pepin@uconn.edu::57cab26a-71e8-452b-865a-67e61fea1188" providerId="AD" clId="Web-{9D7A7255-A901-8651-A066-CEE83F558D4A}" dt="2024-11-20T01:39:50.518" v="58" actId="1076"/>
      <pc:docMkLst>
        <pc:docMk/>
      </pc:docMkLst>
      <pc:sldChg chg="addSp modSp">
        <pc:chgData name="Pepin, Luke" userId="S::luke.pepin@uconn.edu::57cab26a-71e8-452b-865a-67e61fea1188" providerId="AD" clId="Web-{9D7A7255-A901-8651-A066-CEE83F558D4A}" dt="2024-11-20T01:39:50.518" v="58" actId="1076"/>
        <pc:sldMkLst>
          <pc:docMk/>
          <pc:sldMk cId="3327823085" sldId="262"/>
        </pc:sldMkLst>
        <pc:spChg chg="mod">
          <ac:chgData name="Pepin, Luke" userId="S::luke.pepin@uconn.edu::57cab26a-71e8-452b-865a-67e61fea1188" providerId="AD" clId="Web-{9D7A7255-A901-8651-A066-CEE83F558D4A}" dt="2024-11-20T01:37:18.016" v="1" actId="1076"/>
          <ac:spMkLst>
            <pc:docMk/>
            <pc:sldMk cId="3327823085" sldId="262"/>
            <ac:spMk id="5" creationId="{45A70CAB-6C9F-01F9-5A95-A295859A3137}"/>
          </ac:spMkLst>
        </pc:spChg>
        <pc:spChg chg="mod">
          <ac:chgData name="Pepin, Luke" userId="S::luke.pepin@uconn.edu::57cab26a-71e8-452b-865a-67e61fea1188" providerId="AD" clId="Web-{9D7A7255-A901-8651-A066-CEE83F558D4A}" dt="2024-11-20T01:38:37.049" v="3" actId="20577"/>
          <ac:spMkLst>
            <pc:docMk/>
            <pc:sldMk cId="3327823085" sldId="262"/>
            <ac:spMk id="12" creationId="{AFFCE7E6-3E6C-6B3A-C5E4-7E986A6A08C5}"/>
          </ac:spMkLst>
        </pc:spChg>
        <pc:spChg chg="add mod">
          <ac:chgData name="Pepin, Luke" userId="S::luke.pepin@uconn.edu::57cab26a-71e8-452b-865a-67e61fea1188" providerId="AD" clId="Web-{9D7A7255-A901-8651-A066-CEE83F558D4A}" dt="2024-11-20T01:39:47.940" v="57" actId="1076"/>
          <ac:spMkLst>
            <pc:docMk/>
            <pc:sldMk cId="3327823085" sldId="262"/>
            <ac:spMk id="13" creationId="{C44F8774-3C88-ED70-A8B0-15B692CC0B10}"/>
          </ac:spMkLst>
        </pc:spChg>
        <pc:spChg chg="mod">
          <ac:chgData name="Pepin, Luke" userId="S::luke.pepin@uconn.edu::57cab26a-71e8-452b-865a-67e61fea1188" providerId="AD" clId="Web-{9D7A7255-A901-8651-A066-CEE83F558D4A}" dt="2024-11-20T01:39:50.518" v="58" actId="1076"/>
          <ac:spMkLst>
            <pc:docMk/>
            <pc:sldMk cId="3327823085" sldId="262"/>
            <ac:spMk id="24" creationId="{387824FE-136C-889F-A3F3-EA1E02E0A7FB}"/>
          </ac:spMkLst>
        </pc:spChg>
        <pc:spChg chg="mod">
          <ac:chgData name="Pepin, Luke" userId="S::luke.pepin@uconn.edu::57cab26a-71e8-452b-865a-67e61fea1188" providerId="AD" clId="Web-{9D7A7255-A901-8651-A066-CEE83F558D4A}" dt="2024-11-20T01:39:47.924" v="56" actId="1076"/>
          <ac:spMkLst>
            <pc:docMk/>
            <pc:sldMk cId="3327823085" sldId="262"/>
            <ac:spMk id="31" creationId="{A40E8CAF-3709-245D-8D47-660878A61F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8FC4C0-A178-2629-5A64-34E3B58B6FDA}"/>
              </a:ext>
            </a:extLst>
          </p:cNvPr>
          <p:cNvSpPr txBox="1"/>
          <p:nvPr/>
        </p:nvSpPr>
        <p:spPr>
          <a:xfrm>
            <a:off x="1195189" y="367450"/>
            <a:ext cx="155463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Alice (1.1.1.1)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E47D8-D5B8-4213-F6D9-E06ABD51759F}"/>
              </a:ext>
            </a:extLst>
          </p:cNvPr>
          <p:cNvSpPr txBox="1"/>
          <p:nvPr/>
        </p:nvSpPr>
        <p:spPr>
          <a:xfrm>
            <a:off x="6962604" y="367450"/>
            <a:ext cx="201532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Attacker (6.6.6.6)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D36B3-8362-4CAD-FD2D-57A64CA64D96}"/>
              </a:ext>
            </a:extLst>
          </p:cNvPr>
          <p:cNvSpPr/>
          <p:nvPr/>
        </p:nvSpPr>
        <p:spPr>
          <a:xfrm>
            <a:off x="1768522" y="699447"/>
            <a:ext cx="79611" cy="59254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5D3BA-2CB9-4A45-ACD4-E958E4902097}"/>
              </a:ext>
            </a:extLst>
          </p:cNvPr>
          <p:cNvSpPr/>
          <p:nvPr/>
        </p:nvSpPr>
        <p:spPr>
          <a:xfrm>
            <a:off x="7889515" y="737077"/>
            <a:ext cx="79611" cy="59254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260F7-C546-828C-C248-8A3718D0F42D}"/>
              </a:ext>
            </a:extLst>
          </p:cNvPr>
          <p:cNvSpPr txBox="1"/>
          <p:nvPr/>
        </p:nvSpPr>
        <p:spPr>
          <a:xfrm>
            <a:off x="2547256" y="988583"/>
            <a:ext cx="156028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Query a1.bob.com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29158-AE4B-316B-9666-86CA6CCA3A25}"/>
              </a:ext>
            </a:extLst>
          </p:cNvPr>
          <p:cNvSpPr txBox="1"/>
          <p:nvPr/>
        </p:nvSpPr>
        <p:spPr>
          <a:xfrm>
            <a:off x="10208160" y="414487"/>
            <a:ext cx="201532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Bob.com (2.2.2.2)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8EB7DB-90BC-8F82-E1BA-EB7492001A4B}"/>
              </a:ext>
            </a:extLst>
          </p:cNvPr>
          <p:cNvSpPr/>
          <p:nvPr/>
        </p:nvSpPr>
        <p:spPr>
          <a:xfrm>
            <a:off x="11135071" y="784114"/>
            <a:ext cx="79611" cy="59254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AEF20729-8954-E3A2-056D-8128A5516598}"/>
              </a:ext>
            </a:extLst>
          </p:cNvPr>
          <p:cNvSpPr/>
          <p:nvPr/>
        </p:nvSpPr>
        <p:spPr>
          <a:xfrm>
            <a:off x="5016123" y="2985756"/>
            <a:ext cx="2801232" cy="227463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8244F-4B21-42E4-923B-34E85513DF56}"/>
              </a:ext>
            </a:extLst>
          </p:cNvPr>
          <p:cNvSpPr txBox="1"/>
          <p:nvPr/>
        </p:nvSpPr>
        <p:spPr>
          <a:xfrm>
            <a:off x="4444508" y="329819"/>
            <a:ext cx="196856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Resolver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38765-8DCB-4203-27A8-AD11EF37DACA}"/>
              </a:ext>
            </a:extLst>
          </p:cNvPr>
          <p:cNvSpPr/>
          <p:nvPr/>
        </p:nvSpPr>
        <p:spPr>
          <a:xfrm>
            <a:off x="4920003" y="727669"/>
            <a:ext cx="79611" cy="59254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87824FE-136C-889F-A3F3-EA1E02E0A7FB}"/>
              </a:ext>
            </a:extLst>
          </p:cNvPr>
          <p:cNvSpPr/>
          <p:nvPr/>
        </p:nvSpPr>
        <p:spPr>
          <a:xfrm>
            <a:off x="2011132" y="1267894"/>
            <a:ext cx="2763243" cy="237902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F9C0405-2EA3-671A-EA7D-D2CB7F48B1DC}"/>
              </a:ext>
            </a:extLst>
          </p:cNvPr>
          <p:cNvSpPr/>
          <p:nvPr/>
        </p:nvSpPr>
        <p:spPr>
          <a:xfrm>
            <a:off x="5140303" y="1689885"/>
            <a:ext cx="5981383" cy="229839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81204E-2E4F-129B-111C-27C1087E9A88}"/>
              </a:ext>
            </a:extLst>
          </p:cNvPr>
          <p:cNvSpPr txBox="1"/>
          <p:nvPr/>
        </p:nvSpPr>
        <p:spPr>
          <a:xfrm>
            <a:off x="5251215" y="1395790"/>
            <a:ext cx="2409371" cy="284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Response ns.bob.com, ID=</a:t>
            </a:r>
            <a:r>
              <a:rPr lang="en-US" sz="1200" dirty="0" err="1"/>
              <a:t>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61933-7B3D-F4AE-AD57-6591C387BCF4}"/>
              </a:ext>
            </a:extLst>
          </p:cNvPr>
          <p:cNvSpPr txBox="1"/>
          <p:nvPr/>
        </p:nvSpPr>
        <p:spPr>
          <a:xfrm>
            <a:off x="5251213" y="1969103"/>
            <a:ext cx="238034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Forged responses: </a:t>
            </a:r>
            <a:endParaRPr lang="en-US" dirty="0"/>
          </a:p>
          <a:p>
            <a:r>
              <a:rPr lang="en-US" sz="1200" dirty="0"/>
              <a:t>ID=1, … ns.bob.com A 6.6.6.6</a:t>
            </a:r>
          </a:p>
          <a:p>
            <a:r>
              <a:rPr lang="en-US" sz="1200" dirty="0"/>
              <a:t>ID= 2, … ns.bob.com A 6.6.6.6</a:t>
            </a:r>
          </a:p>
          <a:p>
            <a:r>
              <a:rPr lang="en-US" sz="1200" dirty="0"/>
              <a:t>...</a:t>
            </a:r>
          </a:p>
          <a:p>
            <a:r>
              <a:rPr lang="en-US" sz="1200" dirty="0"/>
              <a:t>ID= i, … ns.bob.com A 6.6.6.6</a:t>
            </a: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3F65DA41-BA28-B070-DFE7-62659DC8F7F2}"/>
              </a:ext>
            </a:extLst>
          </p:cNvPr>
          <p:cNvSpPr/>
          <p:nvPr/>
        </p:nvSpPr>
        <p:spPr>
          <a:xfrm>
            <a:off x="5030637" y="6483698"/>
            <a:ext cx="6023403" cy="241977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0E8CAF-3709-245D-8D47-660878A61FDB}"/>
              </a:ext>
            </a:extLst>
          </p:cNvPr>
          <p:cNvSpPr txBox="1"/>
          <p:nvPr/>
        </p:nvSpPr>
        <p:spPr>
          <a:xfrm>
            <a:off x="5229442" y="6018588"/>
            <a:ext cx="2402114" cy="476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NXdomain: ID = I, … ns.bob.com A 2.2.2.2, Too Slow!</a:t>
            </a: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7C043FA4-4EA7-5CE5-EE97-37659957E23A}"/>
              </a:ext>
            </a:extLst>
          </p:cNvPr>
          <p:cNvSpPr/>
          <p:nvPr/>
        </p:nvSpPr>
        <p:spPr>
          <a:xfrm>
            <a:off x="4816927" y="6374038"/>
            <a:ext cx="277133" cy="45810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0299A1-3EC6-B4C6-C4A4-795ADBAA2FD3}"/>
              </a:ext>
            </a:extLst>
          </p:cNvPr>
          <p:cNvSpPr txBox="1"/>
          <p:nvPr/>
        </p:nvSpPr>
        <p:spPr>
          <a:xfrm>
            <a:off x="3222169" y="2258582"/>
            <a:ext cx="159657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*Updates Cache with, forged NS record and poisoned glue record</a:t>
            </a:r>
          </a:p>
        </p:txBody>
      </p:sp>
      <p:sp>
        <p:nvSpPr>
          <p:cNvPr id="35" name="Arrow: Left 34">
            <a:extLst>
              <a:ext uri="{FF2B5EF4-FFF2-40B4-BE49-F238E27FC236}">
                <a16:creationId xmlns:a16="http://schemas.microsoft.com/office/drawing/2014/main" id="{0C24BD67-507A-29C8-5E8E-226A8063FFDF}"/>
              </a:ext>
            </a:extLst>
          </p:cNvPr>
          <p:cNvSpPr/>
          <p:nvPr/>
        </p:nvSpPr>
        <p:spPr>
          <a:xfrm>
            <a:off x="1975379" y="5895869"/>
            <a:ext cx="2801232" cy="227463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93A247-B368-53B9-D268-EFF62B1CF95F}"/>
              </a:ext>
            </a:extLst>
          </p:cNvPr>
          <p:cNvSpPr txBox="1"/>
          <p:nvPr/>
        </p:nvSpPr>
        <p:spPr>
          <a:xfrm>
            <a:off x="1908625" y="5604123"/>
            <a:ext cx="292462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/>
              <a:t>NXdomain</a:t>
            </a:r>
            <a:r>
              <a:rPr lang="en-US" sz="1200" dirty="0"/>
              <a:t>: ID= </a:t>
            </a:r>
            <a:r>
              <a:rPr lang="en-US" sz="1200" dirty="0" err="1"/>
              <a:t>i</a:t>
            </a:r>
            <a:r>
              <a:rPr lang="en-US" sz="1200" dirty="0"/>
              <a:t>, … ns.bob.com A 6.6.6.5</a:t>
            </a:r>
            <a:endParaRPr lang="en-US" dirty="0"/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617DE60B-6169-B66C-4E09-73CE5BA91B31}"/>
              </a:ext>
            </a:extLst>
          </p:cNvPr>
          <p:cNvSpPr/>
          <p:nvPr/>
        </p:nvSpPr>
        <p:spPr>
          <a:xfrm rot="10800000">
            <a:off x="5088692" y="3559068"/>
            <a:ext cx="5979860" cy="191177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7AD05B-6674-ADF2-9B58-8EA98F541324}"/>
              </a:ext>
            </a:extLst>
          </p:cNvPr>
          <p:cNvSpPr txBox="1"/>
          <p:nvPr/>
        </p:nvSpPr>
        <p:spPr>
          <a:xfrm>
            <a:off x="5258471" y="3253617"/>
            <a:ext cx="238034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Query a2.bob.com</a:t>
            </a:r>
            <a:endParaRPr lang="en-US" dirty="0"/>
          </a:p>
        </p:txBody>
      </p:sp>
      <p:sp>
        <p:nvSpPr>
          <p:cNvPr id="40" name="Arrow: Left 39">
            <a:extLst>
              <a:ext uri="{FF2B5EF4-FFF2-40B4-BE49-F238E27FC236}">
                <a16:creationId xmlns:a16="http://schemas.microsoft.com/office/drawing/2014/main" id="{855EF7CB-2AC4-88B0-2ED9-1E8B3253445F}"/>
              </a:ext>
            </a:extLst>
          </p:cNvPr>
          <p:cNvSpPr/>
          <p:nvPr/>
        </p:nvSpPr>
        <p:spPr>
          <a:xfrm>
            <a:off x="5066922" y="4350098"/>
            <a:ext cx="2801232" cy="227463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EE3214-BE4D-217C-F7F4-2DF21D50C597}"/>
              </a:ext>
            </a:extLst>
          </p:cNvPr>
          <p:cNvSpPr txBox="1"/>
          <p:nvPr/>
        </p:nvSpPr>
        <p:spPr>
          <a:xfrm>
            <a:off x="5243955" y="3841445"/>
            <a:ext cx="243114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Forged responses: </a:t>
            </a:r>
            <a:endParaRPr lang="en-US" dirty="0"/>
          </a:p>
          <a:p>
            <a:r>
              <a:rPr lang="en-US" sz="1200" dirty="0"/>
              <a:t>ID= i, … ns.bob.com A 6.6.6.6</a:t>
            </a:r>
          </a:p>
        </p:txBody>
      </p:sp>
      <p:sp>
        <p:nvSpPr>
          <p:cNvPr id="42" name="Arrow: Left 41">
            <a:extLst>
              <a:ext uri="{FF2B5EF4-FFF2-40B4-BE49-F238E27FC236}">
                <a16:creationId xmlns:a16="http://schemas.microsoft.com/office/drawing/2014/main" id="{00F685E7-A039-0814-C977-28A1C8C3EDE9}"/>
              </a:ext>
            </a:extLst>
          </p:cNvPr>
          <p:cNvSpPr/>
          <p:nvPr/>
        </p:nvSpPr>
        <p:spPr>
          <a:xfrm rot="10800000">
            <a:off x="5103205" y="4952438"/>
            <a:ext cx="5979860" cy="191177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5B81EC-4EF2-576D-5197-4462A0AA6506}"/>
              </a:ext>
            </a:extLst>
          </p:cNvPr>
          <p:cNvSpPr txBox="1"/>
          <p:nvPr/>
        </p:nvSpPr>
        <p:spPr>
          <a:xfrm>
            <a:off x="5236699" y="4639730"/>
            <a:ext cx="243114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Query bob.com</a:t>
            </a:r>
            <a:endParaRPr lang="en-US" dirty="0"/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E10AF202-66FD-D1D0-21E0-DE09D83431AE}"/>
              </a:ext>
            </a:extLst>
          </p:cNvPr>
          <p:cNvSpPr/>
          <p:nvPr/>
        </p:nvSpPr>
        <p:spPr>
          <a:xfrm>
            <a:off x="5001607" y="5656383"/>
            <a:ext cx="2801232" cy="227463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44CF74-4890-1C44-3986-5D1FC2C24E60}"/>
              </a:ext>
            </a:extLst>
          </p:cNvPr>
          <p:cNvSpPr txBox="1"/>
          <p:nvPr/>
        </p:nvSpPr>
        <p:spPr>
          <a:xfrm>
            <a:off x="5236697" y="5162244"/>
            <a:ext cx="238034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Forged responses: </a:t>
            </a:r>
            <a:endParaRPr lang="en-US" dirty="0"/>
          </a:p>
          <a:p>
            <a:r>
              <a:rPr lang="en-US" sz="1200" dirty="0"/>
              <a:t>ID= </a:t>
            </a:r>
            <a:r>
              <a:rPr lang="en-US" sz="1200" dirty="0" err="1"/>
              <a:t>i</a:t>
            </a:r>
            <a:r>
              <a:rPr lang="en-US" sz="1200" dirty="0"/>
              <a:t>, … bob.com A 6.6.6.5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8FC4C0-A178-2629-5A64-34E3B58B6FDA}"/>
              </a:ext>
            </a:extLst>
          </p:cNvPr>
          <p:cNvSpPr txBox="1"/>
          <p:nvPr/>
        </p:nvSpPr>
        <p:spPr>
          <a:xfrm>
            <a:off x="1180812" y="295563"/>
            <a:ext cx="13389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Attacker (6.6.6.6)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E47D8-D5B8-4213-F6D9-E06ABD51759F}"/>
              </a:ext>
            </a:extLst>
          </p:cNvPr>
          <p:cNvSpPr txBox="1"/>
          <p:nvPr/>
        </p:nvSpPr>
        <p:spPr>
          <a:xfrm>
            <a:off x="5841170" y="295564"/>
            <a:ext cx="152649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Target DNS Resolver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D36B3-8362-4CAD-FD2D-57A64CA64D96}"/>
              </a:ext>
            </a:extLst>
          </p:cNvPr>
          <p:cNvSpPr/>
          <p:nvPr/>
        </p:nvSpPr>
        <p:spPr>
          <a:xfrm>
            <a:off x="1768522" y="699447"/>
            <a:ext cx="79611" cy="59254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5D3BA-2CB9-4A45-ACD4-E958E4902097}"/>
              </a:ext>
            </a:extLst>
          </p:cNvPr>
          <p:cNvSpPr/>
          <p:nvPr/>
        </p:nvSpPr>
        <p:spPr>
          <a:xfrm>
            <a:off x="6538043" y="665190"/>
            <a:ext cx="79611" cy="59254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260F7-C546-828C-C248-8A3718D0F42D}"/>
              </a:ext>
            </a:extLst>
          </p:cNvPr>
          <p:cNvSpPr txBox="1"/>
          <p:nvPr/>
        </p:nvSpPr>
        <p:spPr>
          <a:xfrm>
            <a:off x="3050464" y="959828"/>
            <a:ext cx="213538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Query: ID=1, a1.bob.com A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29158-AE4B-316B-9666-86CA6CCA3A25}"/>
              </a:ext>
            </a:extLst>
          </p:cNvPr>
          <p:cNvSpPr txBox="1"/>
          <p:nvPr/>
        </p:nvSpPr>
        <p:spPr>
          <a:xfrm>
            <a:off x="9863103" y="299468"/>
            <a:ext cx="238913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Authoritative Server (ns.foo.com)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8EB7DB-90BC-8F82-E1BA-EB7492001A4B}"/>
              </a:ext>
            </a:extLst>
          </p:cNvPr>
          <p:cNvSpPr/>
          <p:nvPr/>
        </p:nvSpPr>
        <p:spPr>
          <a:xfrm>
            <a:off x="11005675" y="697850"/>
            <a:ext cx="79611" cy="59254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87824FE-136C-889F-A3F3-EA1E02E0A7FB}"/>
              </a:ext>
            </a:extLst>
          </p:cNvPr>
          <p:cNvSpPr/>
          <p:nvPr/>
        </p:nvSpPr>
        <p:spPr>
          <a:xfrm>
            <a:off x="1982378" y="1239140"/>
            <a:ext cx="4546034" cy="266656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483DC-4D69-1F71-0CCD-DF492F440400}"/>
              </a:ext>
            </a:extLst>
          </p:cNvPr>
          <p:cNvSpPr txBox="1"/>
          <p:nvPr/>
        </p:nvSpPr>
        <p:spPr>
          <a:xfrm>
            <a:off x="7521823" y="1578055"/>
            <a:ext cx="269610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Forward Query: ID=1, a1.bob.com A ?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70AA9C9-5150-0559-F713-E9BBF5BADD24}"/>
              </a:ext>
            </a:extLst>
          </p:cNvPr>
          <p:cNvSpPr/>
          <p:nvPr/>
        </p:nvSpPr>
        <p:spPr>
          <a:xfrm>
            <a:off x="6770038" y="1857366"/>
            <a:ext cx="4200978" cy="281033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CBE6B1-ACEE-7E43-7C92-BF45568B1D90}"/>
              </a:ext>
            </a:extLst>
          </p:cNvPr>
          <p:cNvSpPr txBox="1"/>
          <p:nvPr/>
        </p:nvSpPr>
        <p:spPr>
          <a:xfrm>
            <a:off x="7493068" y="2555714"/>
            <a:ext cx="2710476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Response: ID=1, a1.bob.com A 2.2.2.2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7F1384C-3743-5BA2-CF23-88BD42D33F2F}"/>
              </a:ext>
            </a:extLst>
          </p:cNvPr>
          <p:cNvSpPr/>
          <p:nvPr/>
        </p:nvSpPr>
        <p:spPr>
          <a:xfrm rot="10800000">
            <a:off x="6755660" y="2835026"/>
            <a:ext cx="4200978" cy="281033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484F9A-85CF-1771-7765-6300E0BBCA22}"/>
              </a:ext>
            </a:extLst>
          </p:cNvPr>
          <p:cNvSpPr txBox="1"/>
          <p:nvPr/>
        </p:nvSpPr>
        <p:spPr>
          <a:xfrm>
            <a:off x="6774198" y="959828"/>
            <a:ext cx="170406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*</a:t>
            </a:r>
            <a:r>
              <a:rPr lang="en-US" sz="1200" dirty="0" err="1"/>
              <a:t>Icrements</a:t>
            </a:r>
            <a:r>
              <a:rPr lang="en-US" sz="1200" dirty="0"/>
              <a:t> IP ID by 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767E9F-4051-A166-5CB4-D65670FBD642}"/>
              </a:ext>
            </a:extLst>
          </p:cNvPr>
          <p:cNvSpPr txBox="1"/>
          <p:nvPr/>
        </p:nvSpPr>
        <p:spPr>
          <a:xfrm>
            <a:off x="2647898" y="3432733"/>
            <a:ext cx="288300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Direct Query: ID=2  a1.bob.com A ?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426C145-CF11-E84C-59FB-F4520B429171}"/>
              </a:ext>
            </a:extLst>
          </p:cNvPr>
          <p:cNvSpPr/>
          <p:nvPr/>
        </p:nvSpPr>
        <p:spPr>
          <a:xfrm>
            <a:off x="1982378" y="3726422"/>
            <a:ext cx="8974258" cy="209147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5BE633E-BA86-D03B-933E-8D8AD2A3DCCD}"/>
              </a:ext>
            </a:extLst>
          </p:cNvPr>
          <p:cNvSpPr/>
          <p:nvPr/>
        </p:nvSpPr>
        <p:spPr>
          <a:xfrm rot="10800000">
            <a:off x="1982377" y="4258383"/>
            <a:ext cx="8974258" cy="209147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F5E2DF-40DC-C174-69F9-3E3A5832FDEC}"/>
              </a:ext>
            </a:extLst>
          </p:cNvPr>
          <p:cNvSpPr txBox="1"/>
          <p:nvPr/>
        </p:nvSpPr>
        <p:spPr>
          <a:xfrm>
            <a:off x="2432238" y="3935941"/>
            <a:ext cx="357311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Direct Query Response: ID=2, a1.bob.com A 2.2.2.2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C07F1D-4110-E01B-9B57-A615E7AAB6A7}"/>
              </a:ext>
            </a:extLst>
          </p:cNvPr>
          <p:cNvSpPr txBox="1"/>
          <p:nvPr/>
        </p:nvSpPr>
        <p:spPr>
          <a:xfrm>
            <a:off x="2489746" y="4511035"/>
            <a:ext cx="331432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Forged Response: ID=2, a1.bob.com A 6.6.6.6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7A54830-A5AF-CEDF-FA9B-C049CB7F1E7B}"/>
              </a:ext>
            </a:extLst>
          </p:cNvPr>
          <p:cNvSpPr/>
          <p:nvPr/>
        </p:nvSpPr>
        <p:spPr>
          <a:xfrm>
            <a:off x="1953623" y="4790346"/>
            <a:ext cx="4546034" cy="266656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AEF3C04-ACC5-EF2D-D0AC-B7872BC9CC32}"/>
              </a:ext>
            </a:extLst>
          </p:cNvPr>
          <p:cNvSpPr/>
          <p:nvPr/>
        </p:nvSpPr>
        <p:spPr>
          <a:xfrm>
            <a:off x="1968000" y="5379818"/>
            <a:ext cx="4546034" cy="266656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F265571-F13A-F03C-D29B-6B7FD25A8D9E}"/>
              </a:ext>
            </a:extLst>
          </p:cNvPr>
          <p:cNvSpPr/>
          <p:nvPr/>
        </p:nvSpPr>
        <p:spPr>
          <a:xfrm>
            <a:off x="2011132" y="5998044"/>
            <a:ext cx="4546034" cy="266656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030E73-A06B-A1BA-84A1-68562936D1A4}"/>
              </a:ext>
            </a:extLst>
          </p:cNvPr>
          <p:cNvSpPr txBox="1"/>
          <p:nvPr/>
        </p:nvSpPr>
        <p:spPr>
          <a:xfrm>
            <a:off x="2647898" y="2828883"/>
            <a:ext cx="2883004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Response: ID=1, a1.bob.com A 2.2.2.2</a:t>
            </a:r>
            <a:endParaRPr lang="en-US" dirty="0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614DCCE6-803D-6666-65B8-9482CA3D16D9}"/>
              </a:ext>
            </a:extLst>
          </p:cNvPr>
          <p:cNvSpPr/>
          <p:nvPr/>
        </p:nvSpPr>
        <p:spPr>
          <a:xfrm rot="10800000">
            <a:off x="1881736" y="3122571"/>
            <a:ext cx="4546034" cy="209146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A22529-7F69-94DE-8E37-A03856302280}"/>
              </a:ext>
            </a:extLst>
          </p:cNvPr>
          <p:cNvSpPr txBox="1"/>
          <p:nvPr/>
        </p:nvSpPr>
        <p:spPr>
          <a:xfrm>
            <a:off x="2489745" y="5100506"/>
            <a:ext cx="331432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Forged Response: ID=3, a1.bob.com A 6.6.6.6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10498E-4A01-B639-4834-BBE5C7D7540A}"/>
              </a:ext>
            </a:extLst>
          </p:cNvPr>
          <p:cNvSpPr txBox="1"/>
          <p:nvPr/>
        </p:nvSpPr>
        <p:spPr>
          <a:xfrm>
            <a:off x="2518499" y="5718732"/>
            <a:ext cx="331432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Forged Response: ID=4, a1.bob.com A 6.6.6.6</a:t>
            </a:r>
          </a:p>
        </p:txBody>
      </p:sp>
    </p:spTree>
    <p:extLst>
      <p:ext uri="{BB962C8B-B14F-4D97-AF65-F5344CB8AC3E}">
        <p14:creationId xmlns:p14="http://schemas.microsoft.com/office/powerpoint/2010/main" val="252039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8FC4C0-A178-2629-5A64-34E3B58B6FDA}"/>
              </a:ext>
            </a:extLst>
          </p:cNvPr>
          <p:cNvSpPr txBox="1"/>
          <p:nvPr/>
        </p:nvSpPr>
        <p:spPr>
          <a:xfrm>
            <a:off x="832738" y="295563"/>
            <a:ext cx="195045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Scanner Attacker (6.6.6.6)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E47D8-D5B8-4213-F6D9-E06ABD51759F}"/>
              </a:ext>
            </a:extLst>
          </p:cNvPr>
          <p:cNvSpPr txBox="1"/>
          <p:nvPr/>
        </p:nvSpPr>
        <p:spPr>
          <a:xfrm>
            <a:off x="5888207" y="295564"/>
            <a:ext cx="14041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Resolver (3.3.3.3)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D36B3-8362-4CAD-FD2D-57A64CA64D96}"/>
              </a:ext>
            </a:extLst>
          </p:cNvPr>
          <p:cNvSpPr/>
          <p:nvPr/>
        </p:nvSpPr>
        <p:spPr>
          <a:xfrm>
            <a:off x="1768522" y="699447"/>
            <a:ext cx="79611" cy="59254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5D3BA-2CB9-4A45-ACD4-E958E4902097}"/>
              </a:ext>
            </a:extLst>
          </p:cNvPr>
          <p:cNvSpPr/>
          <p:nvPr/>
        </p:nvSpPr>
        <p:spPr>
          <a:xfrm>
            <a:off x="6538043" y="665190"/>
            <a:ext cx="79611" cy="59254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260F7-C546-828C-C248-8A3718D0F42D}"/>
              </a:ext>
            </a:extLst>
          </p:cNvPr>
          <p:cNvSpPr txBox="1"/>
          <p:nvPr/>
        </p:nvSpPr>
        <p:spPr>
          <a:xfrm>
            <a:off x="2820427" y="959827"/>
            <a:ext cx="266734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Initial Packet: ID=1, test.bob.com A ?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29158-AE4B-316B-9666-86CA6CCA3A25}"/>
              </a:ext>
            </a:extLst>
          </p:cNvPr>
          <p:cNvSpPr txBox="1"/>
          <p:nvPr/>
        </p:nvSpPr>
        <p:spPr>
          <a:xfrm>
            <a:off x="9684363" y="308875"/>
            <a:ext cx="259609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External Name Server (ns.foo.com)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8EB7DB-90BC-8F82-E1BA-EB7492001A4B}"/>
              </a:ext>
            </a:extLst>
          </p:cNvPr>
          <p:cNvSpPr/>
          <p:nvPr/>
        </p:nvSpPr>
        <p:spPr>
          <a:xfrm>
            <a:off x="11005675" y="697850"/>
            <a:ext cx="79611" cy="59254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87824FE-136C-889F-A3F3-EA1E02E0A7FB}"/>
              </a:ext>
            </a:extLst>
          </p:cNvPr>
          <p:cNvSpPr/>
          <p:nvPr/>
        </p:nvSpPr>
        <p:spPr>
          <a:xfrm>
            <a:off x="1982378" y="1239140"/>
            <a:ext cx="8988637" cy="266656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AFEA053-DBDB-DD9E-58A5-86A6053669AD}"/>
              </a:ext>
            </a:extLst>
          </p:cNvPr>
          <p:cNvSpPr/>
          <p:nvPr/>
        </p:nvSpPr>
        <p:spPr>
          <a:xfrm rot="10800000">
            <a:off x="1996755" y="1785479"/>
            <a:ext cx="8988637" cy="266656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E1B85B-2906-0D0E-0C65-5BDFB22DB709}"/>
              </a:ext>
            </a:extLst>
          </p:cNvPr>
          <p:cNvSpPr txBox="1"/>
          <p:nvPr/>
        </p:nvSpPr>
        <p:spPr>
          <a:xfrm>
            <a:off x="2576012" y="1506166"/>
            <a:ext cx="329994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Acknowledgment: ID=1, test.bob.com A 2.2.2.2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F9E901-B4B3-621E-D76E-0F0DBB583ABB}"/>
              </a:ext>
            </a:extLst>
          </p:cNvPr>
          <p:cNvSpPr txBox="1"/>
          <p:nvPr/>
        </p:nvSpPr>
        <p:spPr>
          <a:xfrm>
            <a:off x="2777294" y="2124392"/>
            <a:ext cx="266734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DNS Query: ID=2, test.bob.com A ?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115A7ED5-D308-E716-D2E7-26ACC191B884}"/>
              </a:ext>
            </a:extLst>
          </p:cNvPr>
          <p:cNvSpPr/>
          <p:nvPr/>
        </p:nvSpPr>
        <p:spPr>
          <a:xfrm>
            <a:off x="1982377" y="2403705"/>
            <a:ext cx="4560411" cy="266656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D64FD4-C2B2-2EFF-88E0-790D127ABE58}"/>
              </a:ext>
            </a:extLst>
          </p:cNvPr>
          <p:cNvSpPr txBox="1"/>
          <p:nvPr/>
        </p:nvSpPr>
        <p:spPr>
          <a:xfrm>
            <a:off x="7421181" y="2685108"/>
            <a:ext cx="298364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Forwarded Query: ID=2, test.bob.com A ?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604357A-B6BB-6924-B9B5-63918133809F}"/>
              </a:ext>
            </a:extLst>
          </p:cNvPr>
          <p:cNvSpPr/>
          <p:nvPr/>
        </p:nvSpPr>
        <p:spPr>
          <a:xfrm>
            <a:off x="6770037" y="2950044"/>
            <a:ext cx="4244110" cy="266656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6ACC386-778E-228D-0C97-012F89B5E1DF}"/>
              </a:ext>
            </a:extLst>
          </p:cNvPr>
          <p:cNvSpPr/>
          <p:nvPr/>
        </p:nvSpPr>
        <p:spPr>
          <a:xfrm rot="10800000">
            <a:off x="6798791" y="3625779"/>
            <a:ext cx="4244110" cy="266656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74CD7C-8511-AFB4-1EEE-76E27EC55EB2}"/>
              </a:ext>
            </a:extLst>
          </p:cNvPr>
          <p:cNvSpPr txBox="1"/>
          <p:nvPr/>
        </p:nvSpPr>
        <p:spPr>
          <a:xfrm>
            <a:off x="7421180" y="3317711"/>
            <a:ext cx="298364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Response: ID=3, test.bob.com A 2.2.2.2</a:t>
            </a:r>
            <a:endParaRPr lang="en-US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AFA4886-093F-5336-825F-7A757D346F27}"/>
              </a:ext>
            </a:extLst>
          </p:cNvPr>
          <p:cNvSpPr/>
          <p:nvPr/>
        </p:nvSpPr>
        <p:spPr>
          <a:xfrm rot="10800000">
            <a:off x="1881735" y="4013968"/>
            <a:ext cx="4560411" cy="266656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FFF732-2291-DBAC-5C82-7B60A2384137}"/>
              </a:ext>
            </a:extLst>
          </p:cNvPr>
          <p:cNvSpPr txBox="1"/>
          <p:nvPr/>
        </p:nvSpPr>
        <p:spPr>
          <a:xfrm>
            <a:off x="2619142" y="3734655"/>
            <a:ext cx="328556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DNS Response: ID=3, test.bob.com A 2.2.2.2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E0AC97-9B87-285D-F444-8B79E87A6FCE}"/>
              </a:ext>
            </a:extLst>
          </p:cNvPr>
          <p:cNvSpPr txBox="1"/>
          <p:nvPr/>
        </p:nvSpPr>
        <p:spPr>
          <a:xfrm>
            <a:off x="2791671" y="4367261"/>
            <a:ext cx="286862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Second Packet: ID=4, test.bob.com A ?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07FA42E0-8A3E-2C4B-8BBA-6F5F16A82BCF}"/>
              </a:ext>
            </a:extLst>
          </p:cNvPr>
          <p:cNvSpPr/>
          <p:nvPr/>
        </p:nvSpPr>
        <p:spPr>
          <a:xfrm>
            <a:off x="1939245" y="4632196"/>
            <a:ext cx="8988637" cy="266656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6CAF1F1E-522A-D16E-0434-014C76E7C4FC}"/>
              </a:ext>
            </a:extLst>
          </p:cNvPr>
          <p:cNvSpPr/>
          <p:nvPr/>
        </p:nvSpPr>
        <p:spPr>
          <a:xfrm rot="10800000">
            <a:off x="1953622" y="5264799"/>
            <a:ext cx="8988637" cy="266656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CFCABA-1E14-A7E7-A244-5A519B907265}"/>
              </a:ext>
            </a:extLst>
          </p:cNvPr>
          <p:cNvSpPr txBox="1"/>
          <p:nvPr/>
        </p:nvSpPr>
        <p:spPr>
          <a:xfrm>
            <a:off x="2331596" y="4985487"/>
            <a:ext cx="386066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Second Acknowledgment: ID=4, test.bob.com A 2.2.2.2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17DC70-13E0-5986-086C-2D49D96642E9}"/>
              </a:ext>
            </a:extLst>
          </p:cNvPr>
          <p:cNvSpPr txBox="1"/>
          <p:nvPr/>
        </p:nvSpPr>
        <p:spPr>
          <a:xfrm>
            <a:off x="1986539" y="5905637"/>
            <a:ext cx="306990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a typeface="+mn-lt"/>
                <a:cs typeface="+mn-lt"/>
              </a:rPr>
              <a:t>*Compares the IP-ID values from the first and second packets. If the IP-ID values have incremented by more than one, it indicates that the resolver queried ns.foo.com.</a:t>
            </a:r>
            <a:endParaRPr lang="en-US" sz="1200" dirty="0">
              <a:ea typeface="+mn-lt"/>
              <a:cs typeface="+mn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9D8221-DB11-8316-92C3-A9077B27053E}"/>
              </a:ext>
            </a:extLst>
          </p:cNvPr>
          <p:cNvSpPr/>
          <p:nvPr/>
        </p:nvSpPr>
        <p:spPr>
          <a:xfrm>
            <a:off x="1690609" y="5902869"/>
            <a:ext cx="309140" cy="77285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8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C924-EAE0-A555-C93F-339132E4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HW4.docx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B8BF3-14AA-9000-F9E7-AECD798028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6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8FC4C0-A178-2629-5A64-34E3B58B6FDA}"/>
              </a:ext>
            </a:extLst>
          </p:cNvPr>
          <p:cNvSpPr txBox="1"/>
          <p:nvPr/>
        </p:nvSpPr>
        <p:spPr>
          <a:xfrm>
            <a:off x="10228093" y="259110"/>
            <a:ext cx="124167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Alice (1.2.3.4)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D36B3-8362-4CAD-FD2D-57A64CA64D96}"/>
              </a:ext>
            </a:extLst>
          </p:cNvPr>
          <p:cNvSpPr/>
          <p:nvPr/>
        </p:nvSpPr>
        <p:spPr>
          <a:xfrm>
            <a:off x="816022" y="699447"/>
            <a:ext cx="79611" cy="59254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5D3BA-2CB9-4A45-ACD4-E958E4902097}"/>
              </a:ext>
            </a:extLst>
          </p:cNvPr>
          <p:cNvSpPr/>
          <p:nvPr/>
        </p:nvSpPr>
        <p:spPr>
          <a:xfrm>
            <a:off x="5917513" y="696256"/>
            <a:ext cx="79611" cy="59254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29158-AE4B-316B-9666-86CA6CCA3A25}"/>
              </a:ext>
            </a:extLst>
          </p:cNvPr>
          <p:cNvSpPr txBox="1"/>
          <p:nvPr/>
        </p:nvSpPr>
        <p:spPr>
          <a:xfrm>
            <a:off x="5018500" y="265325"/>
            <a:ext cx="174317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www.bob.com (5.6.7.8)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8EB7DB-90BC-8F82-E1BA-EB7492001A4B}"/>
              </a:ext>
            </a:extLst>
          </p:cNvPr>
          <p:cNvSpPr/>
          <p:nvPr/>
        </p:nvSpPr>
        <p:spPr>
          <a:xfrm>
            <a:off x="8346640" y="702471"/>
            <a:ext cx="79611" cy="59254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8244F-4B21-42E4-923B-34E85513DF56}"/>
              </a:ext>
            </a:extLst>
          </p:cNvPr>
          <p:cNvSpPr txBox="1"/>
          <p:nvPr/>
        </p:nvSpPr>
        <p:spPr>
          <a:xfrm>
            <a:off x="316204" y="262300"/>
            <a:ext cx="19685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Attacker (6.6.6.6)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38765-8DCB-4203-27A8-AD11EF37DACA}"/>
              </a:ext>
            </a:extLst>
          </p:cNvPr>
          <p:cNvSpPr/>
          <p:nvPr/>
        </p:nvSpPr>
        <p:spPr>
          <a:xfrm>
            <a:off x="3437858" y="700455"/>
            <a:ext cx="79611" cy="59254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87824FE-136C-889F-A3F3-EA1E02E0A7FB}"/>
              </a:ext>
            </a:extLst>
          </p:cNvPr>
          <p:cNvSpPr/>
          <p:nvPr/>
        </p:nvSpPr>
        <p:spPr>
          <a:xfrm>
            <a:off x="1161272" y="1553303"/>
            <a:ext cx="2178136" cy="210688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0E8CAF-3709-245D-8D47-660878A61FDB}"/>
              </a:ext>
            </a:extLst>
          </p:cNvPr>
          <p:cNvSpPr txBox="1"/>
          <p:nvPr/>
        </p:nvSpPr>
        <p:spPr>
          <a:xfrm>
            <a:off x="1173834" y="1151980"/>
            <a:ext cx="217079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SYN (Seq=100, </a:t>
            </a:r>
            <a:r>
              <a:rPr lang="en-US" sz="1000" dirty="0" err="1"/>
              <a:t>Src</a:t>
            </a:r>
            <a:r>
              <a:rPr lang="en-US" sz="1000" dirty="0"/>
              <a:t>=6.6.6.6, </a:t>
            </a:r>
            <a:r>
              <a:rPr lang="en-US" sz="1000" dirty="0" err="1"/>
              <a:t>Dst</a:t>
            </a:r>
            <a:r>
              <a:rPr lang="en-US" sz="1000" dirty="0"/>
              <a:t>=</a:t>
            </a:r>
            <a:r>
              <a:rPr lang="en-US" sz="1000" dirty="0">
                <a:ea typeface="+mn-lt"/>
                <a:cs typeface="+mn-lt"/>
              </a:rPr>
              <a:t>5.6.7.8</a:t>
            </a:r>
            <a:r>
              <a:rPr lang="en-US" sz="1000" dirty="0"/>
              <a:t>), 4 </a:t>
            </a:r>
            <a:r>
              <a:rPr lang="en-US" sz="1000" dirty="0" err="1"/>
              <a:t>GBps</a:t>
            </a:r>
            <a:endParaRPr lang="en-US" sz="1000"/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E10AF202-66FD-D1D0-21E0-DE09D83431AE}"/>
              </a:ext>
            </a:extLst>
          </p:cNvPr>
          <p:cNvSpPr/>
          <p:nvPr/>
        </p:nvSpPr>
        <p:spPr>
          <a:xfrm>
            <a:off x="3612301" y="2428217"/>
            <a:ext cx="2188911" cy="227463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5C3FC0-5BF1-6F8B-F754-E6090DCD7AA4}"/>
              </a:ext>
            </a:extLst>
          </p:cNvPr>
          <p:cNvSpPr txBox="1"/>
          <p:nvPr/>
        </p:nvSpPr>
        <p:spPr>
          <a:xfrm>
            <a:off x="3228132" y="262300"/>
            <a:ext cx="62145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AS-3</a:t>
            </a:r>
            <a:endParaRPr 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D97DAC-59BE-4AF2-1A3F-7C19F4E19EDF}"/>
              </a:ext>
            </a:extLst>
          </p:cNvPr>
          <p:cNvSpPr txBox="1"/>
          <p:nvPr/>
        </p:nvSpPr>
        <p:spPr>
          <a:xfrm>
            <a:off x="8143146" y="261363"/>
            <a:ext cx="58657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AS-1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489F2-D896-EA4E-E1CE-488C7AD32A5A}"/>
              </a:ext>
            </a:extLst>
          </p:cNvPr>
          <p:cNvSpPr/>
          <p:nvPr/>
        </p:nvSpPr>
        <p:spPr>
          <a:xfrm>
            <a:off x="10808499" y="620828"/>
            <a:ext cx="79611" cy="59254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86A42-F66B-7C1D-B00F-F1F89F53A849}"/>
              </a:ext>
            </a:extLst>
          </p:cNvPr>
          <p:cNvSpPr/>
          <p:nvPr/>
        </p:nvSpPr>
        <p:spPr>
          <a:xfrm>
            <a:off x="3615398" y="1689522"/>
            <a:ext cx="2178136" cy="210688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F6A26-56CD-8CA3-5926-A8A12C8C6959}"/>
              </a:ext>
            </a:extLst>
          </p:cNvPr>
          <p:cNvSpPr txBox="1"/>
          <p:nvPr/>
        </p:nvSpPr>
        <p:spPr>
          <a:xfrm>
            <a:off x="3608813" y="1232532"/>
            <a:ext cx="217079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SYN (Seq=100, </a:t>
            </a:r>
            <a:r>
              <a:rPr lang="en-US" sz="1000" dirty="0" err="1"/>
              <a:t>Src</a:t>
            </a:r>
            <a:r>
              <a:rPr lang="en-US" sz="1000" dirty="0"/>
              <a:t>=6.6.6.6, </a:t>
            </a:r>
            <a:r>
              <a:rPr lang="en-US" sz="1000" dirty="0" err="1"/>
              <a:t>Dst</a:t>
            </a:r>
            <a:r>
              <a:rPr lang="en-US" sz="1000" dirty="0"/>
              <a:t>=www.b.com), 8GBps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5A0CF-0EBA-A59A-D073-BFA1C42CF93B}"/>
              </a:ext>
            </a:extLst>
          </p:cNvPr>
          <p:cNvSpPr txBox="1"/>
          <p:nvPr/>
        </p:nvSpPr>
        <p:spPr>
          <a:xfrm>
            <a:off x="3608812" y="1946778"/>
            <a:ext cx="217079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SYN-ACK (Seq=200, </a:t>
            </a:r>
            <a:r>
              <a:rPr lang="en-US" sz="1000" dirty="0" err="1"/>
              <a:t>Src</a:t>
            </a:r>
            <a:r>
              <a:rPr lang="en-US" sz="1000" dirty="0"/>
              <a:t>=</a:t>
            </a:r>
            <a:r>
              <a:rPr lang="en-US" sz="1000" dirty="0">
                <a:ea typeface="+mn-lt"/>
                <a:cs typeface="+mn-lt"/>
              </a:rPr>
              <a:t>5.6.7.8</a:t>
            </a:r>
            <a:r>
              <a:rPr lang="en-US" sz="1000" dirty="0"/>
              <a:t> </a:t>
            </a:r>
            <a:r>
              <a:rPr lang="en-US" sz="1000" dirty="0" err="1"/>
              <a:t>Dst</a:t>
            </a:r>
            <a:r>
              <a:rPr lang="en-US" sz="1000" dirty="0"/>
              <a:t>=6.6.6.6), 8GBps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45A70CAB-6C9F-01F9-5A95-A295859A3137}"/>
              </a:ext>
            </a:extLst>
          </p:cNvPr>
          <p:cNvSpPr/>
          <p:nvPr/>
        </p:nvSpPr>
        <p:spPr>
          <a:xfrm>
            <a:off x="1139804" y="2655441"/>
            <a:ext cx="2188911" cy="227463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CE7E6-3E6C-6B3A-C5E4-7E986A6A08C5}"/>
              </a:ext>
            </a:extLst>
          </p:cNvPr>
          <p:cNvSpPr txBox="1"/>
          <p:nvPr/>
        </p:nvSpPr>
        <p:spPr>
          <a:xfrm>
            <a:off x="1159072" y="2209250"/>
            <a:ext cx="217079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SYN-ACK (Seq=200, </a:t>
            </a:r>
            <a:r>
              <a:rPr lang="en-US" sz="1000" dirty="0" err="1"/>
              <a:t>Src</a:t>
            </a:r>
            <a:r>
              <a:rPr lang="en-US" sz="1000" dirty="0"/>
              <a:t>=</a:t>
            </a:r>
            <a:r>
              <a:rPr lang="en-US" sz="1000" dirty="0">
                <a:ea typeface="+mn-lt"/>
                <a:cs typeface="+mn-lt"/>
              </a:rPr>
              <a:t>5.6.7.8</a:t>
            </a:r>
            <a:r>
              <a:rPr lang="en-US" sz="1000" dirty="0"/>
              <a:t> </a:t>
            </a:r>
            <a:r>
              <a:rPr lang="en-US" sz="1000" dirty="0" err="1"/>
              <a:t>Dst</a:t>
            </a:r>
            <a:r>
              <a:rPr lang="en-US" sz="1000" dirty="0"/>
              <a:t>=6.6.6.6), 4GBps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9F2DC2-F365-3F60-18C6-BC068100891F}"/>
              </a:ext>
            </a:extLst>
          </p:cNvPr>
          <p:cNvSpPr txBox="1"/>
          <p:nvPr/>
        </p:nvSpPr>
        <p:spPr>
          <a:xfrm>
            <a:off x="211026" y="3170328"/>
            <a:ext cx="2170793" cy="4001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*Attacker does not send ACK back to www.bob.com</a:t>
            </a: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C44F8774-3C88-ED70-A8B0-15B692CC0B10}"/>
              </a:ext>
            </a:extLst>
          </p:cNvPr>
          <p:cNvSpPr txBox="1"/>
          <p:nvPr/>
        </p:nvSpPr>
        <p:spPr>
          <a:xfrm>
            <a:off x="1061016" y="696132"/>
            <a:ext cx="2288023" cy="4001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</a:rPr>
              <a:t>*Attacker sends many the following: SYN Packets, Trapezoid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4B6DC1-0A41-26A6-8296-E94C25C6CC61}"/>
              </a:ext>
            </a:extLst>
          </p:cNvPr>
          <p:cNvSpPr txBox="1"/>
          <p:nvPr/>
        </p:nvSpPr>
        <p:spPr>
          <a:xfrm>
            <a:off x="4931716" y="3386686"/>
            <a:ext cx="2170793" cy="553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*www.bob.com continually allocates resources waiting for final ACK, connection queue fills up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455CB0-FB51-4C15-F05E-5501CEF4F266}"/>
              </a:ext>
            </a:extLst>
          </p:cNvPr>
          <p:cNvSpPr txBox="1"/>
          <p:nvPr/>
        </p:nvSpPr>
        <p:spPr>
          <a:xfrm>
            <a:off x="8581631" y="4383245"/>
            <a:ext cx="217079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SYN (Seq=100, </a:t>
            </a:r>
            <a:r>
              <a:rPr lang="en-US" sz="1000" dirty="0" err="1"/>
              <a:t>Src</a:t>
            </a:r>
            <a:r>
              <a:rPr lang="en-US" sz="1000" dirty="0"/>
              <a:t>=1.2.3.4, </a:t>
            </a:r>
            <a:r>
              <a:rPr lang="en-US" sz="1000" dirty="0" err="1"/>
              <a:t>Dst</a:t>
            </a:r>
            <a:r>
              <a:rPr lang="en-US" sz="1000" dirty="0"/>
              <a:t>=</a:t>
            </a:r>
            <a:r>
              <a:rPr lang="en-US" sz="1000" dirty="0">
                <a:ea typeface="+mn-lt"/>
                <a:cs typeface="+mn-lt"/>
              </a:rPr>
              <a:t>5.6.7.8</a:t>
            </a:r>
            <a:r>
              <a:rPr lang="en-US" sz="1000" dirty="0"/>
              <a:t>), 4 </a:t>
            </a:r>
            <a:r>
              <a:rPr lang="en-US" sz="1000" dirty="0" err="1"/>
              <a:t>GBps</a:t>
            </a:r>
            <a:endParaRPr lang="en-US" sz="1000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26EEB93D-F320-3C1E-0461-484632DE6AE6}"/>
              </a:ext>
            </a:extLst>
          </p:cNvPr>
          <p:cNvSpPr/>
          <p:nvPr/>
        </p:nvSpPr>
        <p:spPr>
          <a:xfrm>
            <a:off x="5839357" y="5727785"/>
            <a:ext cx="277133" cy="45810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275C0759-0F6B-FEC8-2F53-4EE1A772D3A6}"/>
              </a:ext>
            </a:extLst>
          </p:cNvPr>
          <p:cNvSpPr/>
          <p:nvPr/>
        </p:nvSpPr>
        <p:spPr>
          <a:xfrm>
            <a:off x="8579769" y="4868546"/>
            <a:ext cx="2188911" cy="227463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1D46EA08-5ACB-1CD8-F59D-FBC6A75F36C6}"/>
              </a:ext>
            </a:extLst>
          </p:cNvPr>
          <p:cNvSpPr/>
          <p:nvPr/>
        </p:nvSpPr>
        <p:spPr>
          <a:xfrm>
            <a:off x="3609070" y="5086124"/>
            <a:ext cx="4735340" cy="208173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A5CB7D-CEB9-B2BB-9B70-5F68E311E906}"/>
              </a:ext>
            </a:extLst>
          </p:cNvPr>
          <p:cNvSpPr txBox="1"/>
          <p:nvPr/>
        </p:nvSpPr>
        <p:spPr>
          <a:xfrm>
            <a:off x="4916314" y="4682257"/>
            <a:ext cx="217079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SYN (Seq=100, </a:t>
            </a:r>
            <a:r>
              <a:rPr lang="en-US" sz="1000" dirty="0" err="1"/>
              <a:t>Src</a:t>
            </a:r>
            <a:r>
              <a:rPr lang="en-US" sz="1000" dirty="0"/>
              <a:t>=1.2.3.4, </a:t>
            </a:r>
            <a:r>
              <a:rPr lang="en-US" sz="1000" dirty="0" err="1"/>
              <a:t>Dst</a:t>
            </a:r>
            <a:r>
              <a:rPr lang="en-US" sz="1000" dirty="0"/>
              <a:t>=</a:t>
            </a:r>
            <a:r>
              <a:rPr lang="en-US" sz="1000" dirty="0">
                <a:ea typeface="+mn-lt"/>
                <a:cs typeface="+mn-lt"/>
              </a:rPr>
              <a:t>5.6.7.8</a:t>
            </a:r>
            <a:r>
              <a:rPr lang="en-US" sz="1000" dirty="0"/>
              <a:t>), 8 </a:t>
            </a:r>
            <a:r>
              <a:rPr lang="en-US" sz="1000" dirty="0" err="1"/>
              <a:t>GBps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55F7E1-7E47-C444-6E42-2F145D0875BF}"/>
              </a:ext>
            </a:extLst>
          </p:cNvPr>
          <p:cNvSpPr txBox="1"/>
          <p:nvPr/>
        </p:nvSpPr>
        <p:spPr>
          <a:xfrm>
            <a:off x="4926967" y="6266408"/>
            <a:ext cx="2170793" cy="553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*www.bob.com connection queue is full, cannot accept new connections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F5325E-19EB-E12B-1233-3ACAC10B091E}"/>
              </a:ext>
            </a:extLst>
          </p:cNvPr>
          <p:cNvSpPr txBox="1"/>
          <p:nvPr/>
        </p:nvSpPr>
        <p:spPr>
          <a:xfrm>
            <a:off x="3623808" y="5357447"/>
            <a:ext cx="217079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SYN (Seq=100, </a:t>
            </a:r>
            <a:r>
              <a:rPr lang="en-US" sz="1000" dirty="0" err="1"/>
              <a:t>Src</a:t>
            </a:r>
            <a:r>
              <a:rPr lang="en-US" sz="1000" dirty="0"/>
              <a:t>=1.2.3.4, </a:t>
            </a:r>
            <a:r>
              <a:rPr lang="en-US" sz="1000" dirty="0" err="1"/>
              <a:t>Dst</a:t>
            </a:r>
            <a:r>
              <a:rPr lang="en-US" sz="1000" dirty="0"/>
              <a:t>=</a:t>
            </a:r>
            <a:r>
              <a:rPr lang="en-US" sz="1000" dirty="0">
                <a:ea typeface="+mn-lt"/>
                <a:cs typeface="+mn-lt"/>
              </a:rPr>
              <a:t>5.6.7.8</a:t>
            </a:r>
            <a:r>
              <a:rPr lang="en-US" sz="1000" dirty="0"/>
              <a:t>), 8 </a:t>
            </a:r>
            <a:r>
              <a:rPr lang="en-US" sz="1000" dirty="0" err="1"/>
              <a:t>GBps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EF8E932-6104-D674-34E4-073530FBAB24}"/>
              </a:ext>
            </a:extLst>
          </p:cNvPr>
          <p:cNvSpPr/>
          <p:nvPr/>
        </p:nvSpPr>
        <p:spPr>
          <a:xfrm>
            <a:off x="3625043" y="5846762"/>
            <a:ext cx="2178136" cy="210688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Trapezoid 33">
            <a:extLst>
              <a:ext uri="{FF2B5EF4-FFF2-40B4-BE49-F238E27FC236}">
                <a16:creationId xmlns:a16="http://schemas.microsoft.com/office/drawing/2014/main" id="{79148600-0AC1-E112-42E0-3B089D5FD60C}"/>
              </a:ext>
            </a:extLst>
          </p:cNvPr>
          <p:cNvSpPr/>
          <p:nvPr/>
        </p:nvSpPr>
        <p:spPr>
          <a:xfrm rot="5400000">
            <a:off x="1177265" y="-877535"/>
            <a:ext cx="3771901" cy="5827908"/>
          </a:xfrm>
          <a:prstGeom prst="trapezoid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2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8FC4C0-A178-2629-5A64-34E3B58B6FDA}"/>
              </a:ext>
            </a:extLst>
          </p:cNvPr>
          <p:cNvSpPr txBox="1"/>
          <p:nvPr/>
        </p:nvSpPr>
        <p:spPr>
          <a:xfrm>
            <a:off x="10768245" y="259110"/>
            <a:ext cx="124167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Alice (1.2.3.4)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D36B3-8362-4CAD-FD2D-57A64CA64D96}"/>
              </a:ext>
            </a:extLst>
          </p:cNvPr>
          <p:cNvSpPr/>
          <p:nvPr/>
        </p:nvSpPr>
        <p:spPr>
          <a:xfrm>
            <a:off x="816022" y="699447"/>
            <a:ext cx="79611" cy="59254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5D3BA-2CB9-4A45-ACD4-E958E4902097}"/>
              </a:ext>
            </a:extLst>
          </p:cNvPr>
          <p:cNvSpPr/>
          <p:nvPr/>
        </p:nvSpPr>
        <p:spPr>
          <a:xfrm>
            <a:off x="7238955" y="628737"/>
            <a:ext cx="79611" cy="59254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29158-AE4B-316B-9666-86CA6CCA3A25}"/>
              </a:ext>
            </a:extLst>
          </p:cNvPr>
          <p:cNvSpPr txBox="1"/>
          <p:nvPr/>
        </p:nvSpPr>
        <p:spPr>
          <a:xfrm>
            <a:off x="6648601" y="265325"/>
            <a:ext cx="118373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OR.net (7.8.9.1)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8EB7DB-90BC-8F82-E1BA-EB7492001A4B}"/>
              </a:ext>
            </a:extLst>
          </p:cNvPr>
          <p:cNvSpPr/>
          <p:nvPr/>
        </p:nvSpPr>
        <p:spPr>
          <a:xfrm>
            <a:off x="9234033" y="634952"/>
            <a:ext cx="79611" cy="59254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B8244F-4B21-42E4-923B-34E85513DF56}"/>
              </a:ext>
            </a:extLst>
          </p:cNvPr>
          <p:cNvSpPr txBox="1"/>
          <p:nvPr/>
        </p:nvSpPr>
        <p:spPr>
          <a:xfrm>
            <a:off x="316204" y="262300"/>
            <a:ext cx="19685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Attacker (6.6.6.6)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38765-8DCB-4203-27A8-AD11EF37DACA}"/>
              </a:ext>
            </a:extLst>
          </p:cNvPr>
          <p:cNvSpPr/>
          <p:nvPr/>
        </p:nvSpPr>
        <p:spPr>
          <a:xfrm>
            <a:off x="2965225" y="700455"/>
            <a:ext cx="79611" cy="59254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87824FE-136C-889F-A3F3-EA1E02E0A7FB}"/>
              </a:ext>
            </a:extLst>
          </p:cNvPr>
          <p:cNvSpPr/>
          <p:nvPr/>
        </p:nvSpPr>
        <p:spPr>
          <a:xfrm>
            <a:off x="1026234" y="1157834"/>
            <a:ext cx="1888769" cy="229979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0E8CAF-3709-245D-8D47-660878A61FDB}"/>
              </a:ext>
            </a:extLst>
          </p:cNvPr>
          <p:cNvSpPr txBox="1"/>
          <p:nvPr/>
        </p:nvSpPr>
        <p:spPr>
          <a:xfrm>
            <a:off x="1038795" y="698639"/>
            <a:ext cx="187178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DNS Query (Spoofed </a:t>
            </a:r>
            <a:r>
              <a:rPr lang="en-US" sz="1000" dirty="0" err="1"/>
              <a:t>Src</a:t>
            </a:r>
            <a:r>
              <a:rPr lang="en-US" sz="1000" dirty="0"/>
              <a:t>=1.2.3.4, </a:t>
            </a:r>
            <a:r>
              <a:rPr lang="en-US" sz="1000" dirty="0" err="1"/>
              <a:t>Dst</a:t>
            </a:r>
            <a:r>
              <a:rPr lang="en-US" sz="1000" dirty="0"/>
              <a:t>=7.8.9.1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5C3FC0-5BF1-6F8B-F754-E6090DCD7AA4}"/>
              </a:ext>
            </a:extLst>
          </p:cNvPr>
          <p:cNvSpPr txBox="1"/>
          <p:nvPr/>
        </p:nvSpPr>
        <p:spPr>
          <a:xfrm>
            <a:off x="2736208" y="271946"/>
            <a:ext cx="62145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AS-3</a:t>
            </a:r>
            <a:endParaRPr 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D97DAC-59BE-4AF2-1A3F-7C19F4E19EDF}"/>
              </a:ext>
            </a:extLst>
          </p:cNvPr>
          <p:cNvSpPr txBox="1"/>
          <p:nvPr/>
        </p:nvSpPr>
        <p:spPr>
          <a:xfrm>
            <a:off x="9030539" y="271009"/>
            <a:ext cx="58657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AS-1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2489F2-D896-EA4E-E1CE-488C7AD32A5A}"/>
              </a:ext>
            </a:extLst>
          </p:cNvPr>
          <p:cNvSpPr/>
          <p:nvPr/>
        </p:nvSpPr>
        <p:spPr>
          <a:xfrm>
            <a:off x="11348651" y="620828"/>
            <a:ext cx="79611" cy="59254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45A70CAB-6C9F-01F9-5A95-A295859A3137}"/>
              </a:ext>
            </a:extLst>
          </p:cNvPr>
          <p:cNvSpPr/>
          <p:nvPr/>
        </p:nvSpPr>
        <p:spPr>
          <a:xfrm>
            <a:off x="5268108" y="2115288"/>
            <a:ext cx="1870607" cy="227463"/>
          </a:xfrm>
          <a:prstGeom prst="lef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4BCBE1-E040-E37D-88C9-D82DAD78B0B2}"/>
              </a:ext>
            </a:extLst>
          </p:cNvPr>
          <p:cNvSpPr/>
          <p:nvPr/>
        </p:nvSpPr>
        <p:spPr>
          <a:xfrm>
            <a:off x="5125831" y="700454"/>
            <a:ext cx="79611" cy="59254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21FC0F-C260-6DA3-708B-63DF26E8CDEA}"/>
              </a:ext>
            </a:extLst>
          </p:cNvPr>
          <p:cNvSpPr txBox="1"/>
          <p:nvPr/>
        </p:nvSpPr>
        <p:spPr>
          <a:xfrm>
            <a:off x="4906460" y="271945"/>
            <a:ext cx="62145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AS-2</a:t>
            </a:r>
            <a:endParaRPr lang="en-US" sz="10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2C41D0A-7700-ED77-232D-CA173AFDD4B0}"/>
              </a:ext>
            </a:extLst>
          </p:cNvPr>
          <p:cNvSpPr/>
          <p:nvPr/>
        </p:nvSpPr>
        <p:spPr>
          <a:xfrm>
            <a:off x="3128968" y="1263935"/>
            <a:ext cx="1888769" cy="229979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E21569-7C75-BB5A-A890-917366118B03}"/>
              </a:ext>
            </a:extLst>
          </p:cNvPr>
          <p:cNvSpPr txBox="1"/>
          <p:nvPr/>
        </p:nvSpPr>
        <p:spPr>
          <a:xfrm>
            <a:off x="3141529" y="804740"/>
            <a:ext cx="187178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DNS Query (Spoofed </a:t>
            </a:r>
            <a:r>
              <a:rPr lang="en-US" sz="1000" dirty="0" err="1"/>
              <a:t>Src</a:t>
            </a:r>
            <a:r>
              <a:rPr lang="en-US" sz="1000" dirty="0"/>
              <a:t>=1.2.3.4, </a:t>
            </a:r>
            <a:r>
              <a:rPr lang="en-US" sz="1000" dirty="0" err="1"/>
              <a:t>Dst</a:t>
            </a:r>
            <a:r>
              <a:rPr lang="en-US" sz="1000" dirty="0"/>
              <a:t>=7.8.9.1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3962CCB-EDBF-5F23-BD4A-E4E2E2AB754E}"/>
              </a:ext>
            </a:extLst>
          </p:cNvPr>
          <p:cNvSpPr/>
          <p:nvPr/>
        </p:nvSpPr>
        <p:spPr>
          <a:xfrm>
            <a:off x="5241347" y="1418264"/>
            <a:ext cx="1888769" cy="229979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B433CD-ABBB-8E3D-6173-35369145C8F9}"/>
              </a:ext>
            </a:extLst>
          </p:cNvPr>
          <p:cNvSpPr txBox="1"/>
          <p:nvPr/>
        </p:nvSpPr>
        <p:spPr>
          <a:xfrm>
            <a:off x="5253908" y="959069"/>
            <a:ext cx="187178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DNS Query (Spoofed </a:t>
            </a:r>
            <a:r>
              <a:rPr lang="en-US" sz="1000" dirty="0" err="1"/>
              <a:t>Src</a:t>
            </a:r>
            <a:r>
              <a:rPr lang="en-US" sz="1000" dirty="0"/>
              <a:t>=1.2.3.4, </a:t>
            </a:r>
            <a:r>
              <a:rPr lang="en-US" sz="1000" dirty="0" err="1"/>
              <a:t>Dst</a:t>
            </a:r>
            <a:r>
              <a:rPr lang="en-US" sz="1000" dirty="0"/>
              <a:t>=7.8.9.1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135AC5-E2BB-632C-2DDC-5A0591C5DBF1}"/>
              </a:ext>
            </a:extLst>
          </p:cNvPr>
          <p:cNvSpPr txBox="1"/>
          <p:nvPr/>
        </p:nvSpPr>
        <p:spPr>
          <a:xfrm>
            <a:off x="5263553" y="1711423"/>
            <a:ext cx="187178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DNS Response (Large, ID=12345, QR=1)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EBDDF0-5153-EAFB-A560-201359D73E26}"/>
              </a:ext>
            </a:extLst>
          </p:cNvPr>
          <p:cNvSpPr txBox="1"/>
          <p:nvPr/>
        </p:nvSpPr>
        <p:spPr>
          <a:xfrm>
            <a:off x="7416266" y="990429"/>
            <a:ext cx="1611350" cy="8617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*Attacker spoofs Alice's IP address, OR.net processes the query and responds to "Alice" with large DNS responses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5E0C33-93CF-8554-CB1A-9D6BA1823F69}"/>
              </a:ext>
            </a:extLst>
          </p:cNvPr>
          <p:cNvSpPr txBox="1"/>
          <p:nvPr/>
        </p:nvSpPr>
        <p:spPr>
          <a:xfrm>
            <a:off x="5253907" y="2463777"/>
            <a:ext cx="187178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DNS Response (Large, ID=12345, QR=1)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5A44F89D-BB2C-16CF-3D81-C7266173E9B5}"/>
              </a:ext>
            </a:extLst>
          </p:cNvPr>
          <p:cNvSpPr/>
          <p:nvPr/>
        </p:nvSpPr>
        <p:spPr>
          <a:xfrm>
            <a:off x="5270283" y="2980846"/>
            <a:ext cx="3943275" cy="239624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B9E662-03AF-C9CC-38D2-81308D152624}"/>
              </a:ext>
            </a:extLst>
          </p:cNvPr>
          <p:cNvSpPr txBox="1"/>
          <p:nvPr/>
        </p:nvSpPr>
        <p:spPr>
          <a:xfrm>
            <a:off x="9382211" y="2868891"/>
            <a:ext cx="187178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DNS Response (Large, ID=12345, QR=1)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F12909F6-B7DD-D931-C901-F3021FD6ABB4}"/>
              </a:ext>
            </a:extLst>
          </p:cNvPr>
          <p:cNvSpPr/>
          <p:nvPr/>
        </p:nvSpPr>
        <p:spPr>
          <a:xfrm>
            <a:off x="9360005" y="3308795"/>
            <a:ext cx="1888769" cy="229979"/>
          </a:xfrm>
          <a:prstGeom prst="rightArrow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2184E8-285A-DCEF-EEAC-D9639EB11944}"/>
              </a:ext>
            </a:extLst>
          </p:cNvPr>
          <p:cNvSpPr txBox="1"/>
          <p:nvPr/>
        </p:nvSpPr>
        <p:spPr>
          <a:xfrm>
            <a:off x="9374317" y="3594732"/>
            <a:ext cx="1871779" cy="55399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*Large DNS responses flood </a:t>
            </a:r>
            <a:r>
              <a:rPr lang="en-US" sz="1000" dirty="0" err="1">
                <a:solidFill>
                  <a:schemeClr val="bg1"/>
                </a:solidFill>
              </a:rPr>
              <a:t>ALice's</a:t>
            </a:r>
            <a:r>
              <a:rPr lang="en-US" sz="1000" dirty="0">
                <a:solidFill>
                  <a:schemeClr val="bg1"/>
                </a:solidFill>
              </a:rPr>
              <a:t> network overwhelming her connection</a:t>
            </a:r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4C41C539-8AD8-B656-94B8-D6BB05FFB6B3}"/>
              </a:ext>
            </a:extLst>
          </p:cNvPr>
          <p:cNvSpPr/>
          <p:nvPr/>
        </p:nvSpPr>
        <p:spPr>
          <a:xfrm rot="10800000">
            <a:off x="568103" y="758371"/>
            <a:ext cx="10820396" cy="4193892"/>
          </a:xfrm>
          <a:prstGeom prst="rtTriangle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ABA0FC-A222-F80C-1629-56D9C2B0DA80}"/>
              </a:ext>
            </a:extLst>
          </p:cNvPr>
          <p:cNvSpPr txBox="1"/>
          <p:nvPr/>
        </p:nvSpPr>
        <p:spPr>
          <a:xfrm>
            <a:off x="1030898" y="1713846"/>
            <a:ext cx="1611350" cy="7078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*Once again, the Attacker sends many the following: DNS Query, triangle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51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C924-EAE0-A555-C93F-339132E4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HW5.docx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B8BF3-14AA-9000-F9E7-AECD798028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7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HW4.docx</vt:lpstr>
      <vt:lpstr>PowerPoint Presentation</vt:lpstr>
      <vt:lpstr>PowerPoint Presentation</vt:lpstr>
      <vt:lpstr>HW5.docx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562</cp:revision>
  <dcterms:created xsi:type="dcterms:W3CDTF">2024-11-07T19:18:15Z</dcterms:created>
  <dcterms:modified xsi:type="dcterms:W3CDTF">2024-11-20T04:19:44Z</dcterms:modified>
</cp:coreProperties>
</file>