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8"/>
  </p:notesMasterIdLst>
  <p:handoutMasterIdLst>
    <p:handoutMasterId r:id="rId139"/>
  </p:handoutMasterIdLst>
  <p:sldIdLst>
    <p:sldId id="344" r:id="rId2"/>
    <p:sldId id="277" r:id="rId3"/>
    <p:sldId id="346" r:id="rId4"/>
    <p:sldId id="347" r:id="rId5"/>
    <p:sldId id="322" r:id="rId6"/>
    <p:sldId id="345" r:id="rId7"/>
    <p:sldId id="278" r:id="rId8"/>
    <p:sldId id="320" r:id="rId9"/>
    <p:sldId id="279" r:id="rId10"/>
    <p:sldId id="323" r:id="rId11"/>
    <p:sldId id="371" r:id="rId12"/>
    <p:sldId id="280" r:id="rId13"/>
    <p:sldId id="283" r:id="rId14"/>
    <p:sldId id="281" r:id="rId15"/>
    <p:sldId id="284" r:id="rId16"/>
    <p:sldId id="324" r:id="rId17"/>
    <p:sldId id="372" r:id="rId18"/>
    <p:sldId id="285" r:id="rId19"/>
    <p:sldId id="373" r:id="rId20"/>
    <p:sldId id="330" r:id="rId21"/>
    <p:sldId id="374" r:id="rId22"/>
    <p:sldId id="286" r:id="rId23"/>
    <p:sldId id="325" r:id="rId24"/>
    <p:sldId id="326" r:id="rId25"/>
    <p:sldId id="287" r:id="rId26"/>
    <p:sldId id="288" r:id="rId27"/>
    <p:sldId id="289" r:id="rId28"/>
    <p:sldId id="327" r:id="rId29"/>
    <p:sldId id="328" r:id="rId30"/>
    <p:sldId id="329" r:id="rId31"/>
    <p:sldId id="290" r:id="rId32"/>
    <p:sldId id="291" r:id="rId33"/>
    <p:sldId id="292" r:id="rId34"/>
    <p:sldId id="376" r:id="rId35"/>
    <p:sldId id="294" r:id="rId36"/>
    <p:sldId id="298" r:id="rId37"/>
    <p:sldId id="299" r:id="rId38"/>
    <p:sldId id="300" r:id="rId39"/>
    <p:sldId id="384" r:id="rId40"/>
    <p:sldId id="301" r:id="rId41"/>
    <p:sldId id="302" r:id="rId42"/>
    <p:sldId id="359" r:id="rId43"/>
    <p:sldId id="303" r:id="rId44"/>
    <p:sldId id="304" r:id="rId45"/>
    <p:sldId id="305" r:id="rId46"/>
    <p:sldId id="383" r:id="rId47"/>
    <p:sldId id="308" r:id="rId48"/>
    <p:sldId id="377" r:id="rId49"/>
    <p:sldId id="382" r:id="rId50"/>
    <p:sldId id="360" r:id="rId51"/>
    <p:sldId id="310" r:id="rId52"/>
    <p:sldId id="311" r:id="rId53"/>
    <p:sldId id="312" r:id="rId54"/>
    <p:sldId id="313" r:id="rId55"/>
    <p:sldId id="256" r:id="rId56"/>
    <p:sldId id="257" r:id="rId57"/>
    <p:sldId id="258" r:id="rId58"/>
    <p:sldId id="306" r:id="rId59"/>
    <p:sldId id="259" r:id="rId60"/>
    <p:sldId id="262" r:id="rId61"/>
    <p:sldId id="264" r:id="rId62"/>
    <p:sldId id="307" r:id="rId63"/>
    <p:sldId id="267" r:id="rId64"/>
    <p:sldId id="268" r:id="rId65"/>
    <p:sldId id="269" r:id="rId66"/>
    <p:sldId id="406" r:id="rId67"/>
    <p:sldId id="405" r:id="rId68"/>
    <p:sldId id="404" r:id="rId69"/>
    <p:sldId id="270" r:id="rId70"/>
    <p:sldId id="272" r:id="rId71"/>
    <p:sldId id="309" r:id="rId72"/>
    <p:sldId id="273" r:id="rId73"/>
    <p:sldId id="403" r:id="rId74"/>
    <p:sldId id="274" r:id="rId75"/>
    <p:sldId id="275" r:id="rId76"/>
    <p:sldId id="402" r:id="rId77"/>
    <p:sldId id="401" r:id="rId78"/>
    <p:sldId id="400" r:id="rId79"/>
    <p:sldId id="399" r:id="rId80"/>
    <p:sldId id="331" r:id="rId81"/>
    <p:sldId id="318" r:id="rId82"/>
    <p:sldId id="398" r:id="rId83"/>
    <p:sldId id="319" r:id="rId84"/>
    <p:sldId id="397" r:id="rId85"/>
    <p:sldId id="396" r:id="rId86"/>
    <p:sldId id="395" r:id="rId87"/>
    <p:sldId id="394" r:id="rId88"/>
    <p:sldId id="393" r:id="rId89"/>
    <p:sldId id="392" r:id="rId90"/>
    <p:sldId id="391" r:id="rId91"/>
    <p:sldId id="390" r:id="rId92"/>
    <p:sldId id="321" r:id="rId93"/>
    <p:sldId id="389" r:id="rId94"/>
    <p:sldId id="314" r:id="rId95"/>
    <p:sldId id="388" r:id="rId96"/>
    <p:sldId id="315" r:id="rId97"/>
    <p:sldId id="333" r:id="rId98"/>
    <p:sldId id="334" r:id="rId99"/>
    <p:sldId id="316" r:id="rId100"/>
    <p:sldId id="335" r:id="rId101"/>
    <p:sldId id="317" r:id="rId102"/>
    <p:sldId id="387" r:id="rId103"/>
    <p:sldId id="386" r:id="rId104"/>
    <p:sldId id="385" r:id="rId105"/>
    <p:sldId id="336" r:id="rId106"/>
    <p:sldId id="337" r:id="rId107"/>
    <p:sldId id="338" r:id="rId108"/>
    <p:sldId id="427" r:id="rId109"/>
    <p:sldId id="426" r:id="rId110"/>
    <p:sldId id="425" r:id="rId111"/>
    <p:sldId id="424" r:id="rId112"/>
    <p:sldId id="260" r:id="rId113"/>
    <p:sldId id="261" r:id="rId114"/>
    <p:sldId id="423" r:id="rId115"/>
    <p:sldId id="263" r:id="rId116"/>
    <p:sldId id="266" r:id="rId117"/>
    <p:sldId id="422" r:id="rId118"/>
    <p:sldId id="265" r:id="rId119"/>
    <p:sldId id="421" r:id="rId120"/>
    <p:sldId id="420" r:id="rId121"/>
    <p:sldId id="419" r:id="rId122"/>
    <p:sldId id="418" r:id="rId123"/>
    <p:sldId id="417" r:id="rId124"/>
    <p:sldId id="271" r:id="rId125"/>
    <p:sldId id="416" r:id="rId126"/>
    <p:sldId id="415" r:id="rId127"/>
    <p:sldId id="414" r:id="rId128"/>
    <p:sldId id="276" r:id="rId129"/>
    <p:sldId id="413" r:id="rId130"/>
    <p:sldId id="412" r:id="rId131"/>
    <p:sldId id="411" r:id="rId132"/>
    <p:sldId id="410" r:id="rId133"/>
    <p:sldId id="409" r:id="rId134"/>
    <p:sldId id="408" r:id="rId135"/>
    <p:sldId id="282" r:id="rId136"/>
    <p:sldId id="407" r:id="rId137"/>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58410-C793-BEDE-4AAB-49C28D6102F4}" v="246" dt="2024-03-28T17:19:45.4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4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pin, Luke" userId="S::luke.pepin@uconn.edu::57cab26a-71e8-452b-865a-67e61fea1188" providerId="AD" clId="Web-{70A58410-C793-BEDE-4AAB-49C28D6102F4}"/>
    <pc:docChg chg="addSld delSld">
      <pc:chgData name="Pepin, Luke" userId="S::luke.pepin@uconn.edu::57cab26a-71e8-452b-865a-67e61fea1188" providerId="AD" clId="Web-{70A58410-C793-BEDE-4AAB-49C28D6102F4}" dt="2024-03-28T17:19:45.496" v="245"/>
      <pc:docMkLst>
        <pc:docMk/>
      </pc:docMkLst>
      <pc:sldChg chg="add del">
        <pc:chgData name="Pepin, Luke" userId="S::luke.pepin@uconn.edu::57cab26a-71e8-452b-865a-67e61fea1188" providerId="AD" clId="Web-{70A58410-C793-BEDE-4AAB-49C28D6102F4}" dt="2024-03-28T17:19:04.480" v="216"/>
        <pc:sldMkLst>
          <pc:docMk/>
          <pc:sldMk cId="0" sldId="256"/>
        </pc:sldMkLst>
      </pc:sldChg>
      <pc:sldChg chg="add del">
        <pc:chgData name="Pepin, Luke" userId="S::luke.pepin@uconn.edu::57cab26a-71e8-452b-865a-67e61fea1188" providerId="AD" clId="Web-{70A58410-C793-BEDE-4AAB-49C28D6102F4}" dt="2024-03-28T17:19:04.152" v="215"/>
        <pc:sldMkLst>
          <pc:docMk/>
          <pc:sldMk cId="0" sldId="257"/>
        </pc:sldMkLst>
      </pc:sldChg>
      <pc:sldChg chg="add del">
        <pc:chgData name="Pepin, Luke" userId="S::luke.pepin@uconn.edu::57cab26a-71e8-452b-865a-67e61fea1188" providerId="AD" clId="Web-{70A58410-C793-BEDE-4AAB-49C28D6102F4}" dt="2024-03-28T17:19:03.948" v="214"/>
        <pc:sldMkLst>
          <pc:docMk/>
          <pc:sldMk cId="0" sldId="258"/>
        </pc:sldMkLst>
      </pc:sldChg>
      <pc:sldChg chg="add del">
        <pc:chgData name="Pepin, Luke" userId="S::luke.pepin@uconn.edu::57cab26a-71e8-452b-865a-67e61fea1188" providerId="AD" clId="Web-{70A58410-C793-BEDE-4AAB-49C28D6102F4}" dt="2024-03-28T17:19:03.683" v="212"/>
        <pc:sldMkLst>
          <pc:docMk/>
          <pc:sldMk cId="0" sldId="259"/>
        </pc:sldMkLst>
      </pc:sldChg>
      <pc:sldChg chg="add">
        <pc:chgData name="Pepin, Luke" userId="S::luke.pepin@uconn.edu::57cab26a-71e8-452b-865a-67e61fea1188" providerId="AD" clId="Web-{70A58410-C793-BEDE-4AAB-49C28D6102F4}" dt="2024-03-28T17:19:45.278" v="241"/>
        <pc:sldMkLst>
          <pc:docMk/>
          <pc:sldMk cId="0" sldId="260"/>
        </pc:sldMkLst>
      </pc:sldChg>
      <pc:sldChg chg="add del">
        <pc:chgData name="Pepin, Luke" userId="S::luke.pepin@uconn.edu::57cab26a-71e8-452b-865a-67e61fea1188" providerId="AD" clId="Web-{70A58410-C793-BEDE-4AAB-49C28D6102F4}" dt="2024-03-28T17:19:45.200" v="240"/>
        <pc:sldMkLst>
          <pc:docMk/>
          <pc:sldMk cId="0" sldId="261"/>
        </pc:sldMkLst>
      </pc:sldChg>
      <pc:sldChg chg="add del">
        <pc:chgData name="Pepin, Luke" userId="S::luke.pepin@uconn.edu::57cab26a-71e8-452b-865a-67e61fea1188" providerId="AD" clId="Web-{70A58410-C793-BEDE-4AAB-49C28D6102F4}" dt="2024-03-28T17:19:03.401" v="211"/>
        <pc:sldMkLst>
          <pc:docMk/>
          <pc:sldMk cId="0" sldId="262"/>
        </pc:sldMkLst>
      </pc:sldChg>
      <pc:sldChg chg="add del">
        <pc:chgData name="Pepin, Luke" userId="S::luke.pepin@uconn.edu::57cab26a-71e8-452b-865a-67e61fea1188" providerId="AD" clId="Web-{70A58410-C793-BEDE-4AAB-49C28D6102F4}" dt="2024-03-28T17:19:45.121" v="238"/>
        <pc:sldMkLst>
          <pc:docMk/>
          <pc:sldMk cId="0" sldId="263"/>
        </pc:sldMkLst>
      </pc:sldChg>
      <pc:sldChg chg="add del">
        <pc:chgData name="Pepin, Luke" userId="S::luke.pepin@uconn.edu::57cab26a-71e8-452b-865a-67e61fea1188" providerId="AD" clId="Web-{70A58410-C793-BEDE-4AAB-49C28D6102F4}" dt="2024-03-28T17:19:03.089" v="210"/>
        <pc:sldMkLst>
          <pc:docMk/>
          <pc:sldMk cId="0" sldId="264"/>
        </pc:sldMkLst>
      </pc:sldChg>
      <pc:sldChg chg="add del">
        <pc:chgData name="Pepin, Luke" userId="S::luke.pepin@uconn.edu::57cab26a-71e8-452b-865a-67e61fea1188" providerId="AD" clId="Web-{70A58410-C793-BEDE-4AAB-49C28D6102F4}" dt="2024-03-28T17:19:44.809" v="235"/>
        <pc:sldMkLst>
          <pc:docMk/>
          <pc:sldMk cId="0" sldId="265"/>
        </pc:sldMkLst>
      </pc:sldChg>
      <pc:sldChg chg="add del">
        <pc:chgData name="Pepin, Luke" userId="S::luke.pepin@uconn.edu::57cab26a-71e8-452b-865a-67e61fea1188" providerId="AD" clId="Web-{70A58410-C793-BEDE-4AAB-49C28D6102F4}" dt="2024-03-28T17:19:45.012" v="237"/>
        <pc:sldMkLst>
          <pc:docMk/>
          <pc:sldMk cId="0" sldId="266"/>
        </pc:sldMkLst>
      </pc:sldChg>
      <pc:sldChg chg="add del">
        <pc:chgData name="Pepin, Luke" userId="S::luke.pepin@uconn.edu::57cab26a-71e8-452b-865a-67e61fea1188" providerId="AD" clId="Web-{70A58410-C793-BEDE-4AAB-49C28D6102F4}" dt="2024-03-28T17:19:02.886" v="208"/>
        <pc:sldMkLst>
          <pc:docMk/>
          <pc:sldMk cId="0" sldId="267"/>
        </pc:sldMkLst>
      </pc:sldChg>
      <pc:sldChg chg="add del">
        <pc:chgData name="Pepin, Luke" userId="S::luke.pepin@uconn.edu::57cab26a-71e8-452b-865a-67e61fea1188" providerId="AD" clId="Web-{70A58410-C793-BEDE-4AAB-49C28D6102F4}" dt="2024-03-28T17:19:02.698" v="207"/>
        <pc:sldMkLst>
          <pc:docMk/>
          <pc:sldMk cId="0" sldId="268"/>
        </pc:sldMkLst>
      </pc:sldChg>
      <pc:sldChg chg="add del">
        <pc:chgData name="Pepin, Luke" userId="S::luke.pepin@uconn.edu::57cab26a-71e8-452b-865a-67e61fea1188" providerId="AD" clId="Web-{70A58410-C793-BEDE-4AAB-49C28D6102F4}" dt="2024-03-28T17:19:02.464" v="206"/>
        <pc:sldMkLst>
          <pc:docMk/>
          <pc:sldMk cId="0" sldId="269"/>
        </pc:sldMkLst>
      </pc:sldChg>
      <pc:sldChg chg="add del">
        <pc:chgData name="Pepin, Luke" userId="S::luke.pepin@uconn.edu::57cab26a-71e8-452b-865a-67e61fea1188" providerId="AD" clId="Web-{70A58410-C793-BEDE-4AAB-49C28D6102F4}" dt="2024-03-28T17:19:02.198" v="202"/>
        <pc:sldMkLst>
          <pc:docMk/>
          <pc:sldMk cId="0" sldId="270"/>
        </pc:sldMkLst>
      </pc:sldChg>
      <pc:sldChg chg="add del">
        <pc:chgData name="Pepin, Luke" userId="S::luke.pepin@uconn.edu::57cab26a-71e8-452b-865a-67e61fea1188" providerId="AD" clId="Web-{70A58410-C793-BEDE-4AAB-49C28D6102F4}" dt="2024-03-28T17:19:44.325" v="229"/>
        <pc:sldMkLst>
          <pc:docMk/>
          <pc:sldMk cId="0" sldId="271"/>
        </pc:sldMkLst>
      </pc:sldChg>
      <pc:sldChg chg="add del">
        <pc:chgData name="Pepin, Luke" userId="S::luke.pepin@uconn.edu::57cab26a-71e8-452b-865a-67e61fea1188" providerId="AD" clId="Web-{70A58410-C793-BEDE-4AAB-49C28D6102F4}" dt="2024-03-28T17:19:01.917" v="201"/>
        <pc:sldMkLst>
          <pc:docMk/>
          <pc:sldMk cId="0" sldId="272"/>
        </pc:sldMkLst>
      </pc:sldChg>
      <pc:sldChg chg="add del">
        <pc:chgData name="Pepin, Luke" userId="S::luke.pepin@uconn.edu::57cab26a-71e8-452b-865a-67e61fea1188" providerId="AD" clId="Web-{70A58410-C793-BEDE-4AAB-49C28D6102F4}" dt="2024-03-28T17:19:01.620" v="199"/>
        <pc:sldMkLst>
          <pc:docMk/>
          <pc:sldMk cId="0" sldId="273"/>
        </pc:sldMkLst>
      </pc:sldChg>
      <pc:sldChg chg="add del">
        <pc:chgData name="Pepin, Luke" userId="S::luke.pepin@uconn.edu::57cab26a-71e8-452b-865a-67e61fea1188" providerId="AD" clId="Web-{70A58410-C793-BEDE-4AAB-49C28D6102F4}" dt="2024-03-28T17:19:01.261" v="197"/>
        <pc:sldMkLst>
          <pc:docMk/>
          <pc:sldMk cId="0" sldId="274"/>
        </pc:sldMkLst>
      </pc:sldChg>
      <pc:sldChg chg="add del">
        <pc:chgData name="Pepin, Luke" userId="S::luke.pepin@uconn.edu::57cab26a-71e8-452b-865a-67e61fea1188" providerId="AD" clId="Web-{70A58410-C793-BEDE-4AAB-49C28D6102F4}" dt="2024-03-28T17:19:01.011" v="196"/>
        <pc:sldMkLst>
          <pc:docMk/>
          <pc:sldMk cId="0" sldId="275"/>
        </pc:sldMkLst>
      </pc:sldChg>
      <pc:sldChg chg="add del">
        <pc:chgData name="Pepin, Luke" userId="S::luke.pepin@uconn.edu::57cab26a-71e8-452b-865a-67e61fea1188" providerId="AD" clId="Web-{70A58410-C793-BEDE-4AAB-49C28D6102F4}" dt="2024-03-28T17:19:44.012" v="225"/>
        <pc:sldMkLst>
          <pc:docMk/>
          <pc:sldMk cId="0" sldId="276"/>
        </pc:sldMkLst>
      </pc:sldChg>
      <pc:sldChg chg="add">
        <pc:chgData name="Pepin, Luke" userId="S::luke.pepin@uconn.edu::57cab26a-71e8-452b-865a-67e61fea1188" providerId="AD" clId="Web-{70A58410-C793-BEDE-4AAB-49C28D6102F4}" dt="2024-03-28T17:19:43.403" v="218"/>
        <pc:sldMkLst>
          <pc:docMk/>
          <pc:sldMk cId="0" sldId="282"/>
        </pc:sldMkLst>
      </pc:sldChg>
      <pc:sldChg chg="add del">
        <pc:chgData name="Pepin, Luke" userId="S::luke.pepin@uconn.edu::57cab26a-71e8-452b-865a-67e61fea1188" providerId="AD" clId="Web-{70A58410-C793-BEDE-4AAB-49C28D6102F4}" dt="2024-03-28T17:19:03.730" v="213"/>
        <pc:sldMkLst>
          <pc:docMk/>
          <pc:sldMk cId="0" sldId="306"/>
        </pc:sldMkLst>
      </pc:sldChg>
      <pc:sldChg chg="add del">
        <pc:chgData name="Pepin, Luke" userId="S::luke.pepin@uconn.edu::57cab26a-71e8-452b-865a-67e61fea1188" providerId="AD" clId="Web-{70A58410-C793-BEDE-4AAB-49C28D6102F4}" dt="2024-03-28T17:19:02.901" v="209"/>
        <pc:sldMkLst>
          <pc:docMk/>
          <pc:sldMk cId="0" sldId="307"/>
        </pc:sldMkLst>
      </pc:sldChg>
      <pc:sldChg chg="add del">
        <pc:chgData name="Pepin, Luke" userId="S::luke.pepin@uconn.edu::57cab26a-71e8-452b-865a-67e61fea1188" providerId="AD" clId="Web-{70A58410-C793-BEDE-4AAB-49C28D6102F4}" dt="2024-03-28T17:19:01.667" v="200"/>
        <pc:sldMkLst>
          <pc:docMk/>
          <pc:sldMk cId="0" sldId="309"/>
        </pc:sldMkLst>
      </pc:sldChg>
      <pc:sldChg chg="add del">
        <pc:chgData name="Pepin, Luke" userId="S::luke.pepin@uconn.edu::57cab26a-71e8-452b-865a-67e61fea1188" providerId="AD" clId="Web-{70A58410-C793-BEDE-4AAB-49C28D6102F4}" dt="2024-03-28T17:18:58.292" v="177"/>
        <pc:sldMkLst>
          <pc:docMk/>
          <pc:sldMk cId="0" sldId="314"/>
        </pc:sldMkLst>
      </pc:sldChg>
      <pc:sldChg chg="add del">
        <pc:chgData name="Pepin, Luke" userId="S::luke.pepin@uconn.edu::57cab26a-71e8-452b-865a-67e61fea1188" providerId="AD" clId="Web-{70A58410-C793-BEDE-4AAB-49C28D6102F4}" dt="2024-03-28T17:18:57.964" v="175"/>
        <pc:sldMkLst>
          <pc:docMk/>
          <pc:sldMk cId="0" sldId="315"/>
        </pc:sldMkLst>
      </pc:sldChg>
      <pc:sldChg chg="add del">
        <pc:chgData name="Pepin, Luke" userId="S::luke.pepin@uconn.edu::57cab26a-71e8-452b-865a-67e61fea1188" providerId="AD" clId="Web-{70A58410-C793-BEDE-4AAB-49C28D6102F4}" dt="2024-03-28T17:18:57.792" v="172"/>
        <pc:sldMkLst>
          <pc:docMk/>
          <pc:sldMk cId="0" sldId="316"/>
        </pc:sldMkLst>
      </pc:sldChg>
      <pc:sldChg chg="add del">
        <pc:chgData name="Pepin, Luke" userId="S::luke.pepin@uconn.edu::57cab26a-71e8-452b-865a-67e61fea1188" providerId="AD" clId="Web-{70A58410-C793-BEDE-4AAB-49C28D6102F4}" dt="2024-03-28T17:18:57.636" v="170"/>
        <pc:sldMkLst>
          <pc:docMk/>
          <pc:sldMk cId="0" sldId="317"/>
        </pc:sldMkLst>
      </pc:sldChg>
      <pc:sldChg chg="add del">
        <pc:chgData name="Pepin, Luke" userId="S::luke.pepin@uconn.edu::57cab26a-71e8-452b-865a-67e61fea1188" providerId="AD" clId="Web-{70A58410-C793-BEDE-4AAB-49C28D6102F4}" dt="2024-03-28T17:19:00.042" v="190"/>
        <pc:sldMkLst>
          <pc:docMk/>
          <pc:sldMk cId="0" sldId="318"/>
        </pc:sldMkLst>
      </pc:sldChg>
      <pc:sldChg chg="add del">
        <pc:chgData name="Pepin, Luke" userId="S::luke.pepin@uconn.edu::57cab26a-71e8-452b-865a-67e61fea1188" providerId="AD" clId="Web-{70A58410-C793-BEDE-4AAB-49C28D6102F4}" dt="2024-03-28T17:19:00.011" v="188"/>
        <pc:sldMkLst>
          <pc:docMk/>
          <pc:sldMk cId="0" sldId="319"/>
        </pc:sldMkLst>
      </pc:sldChg>
      <pc:sldChg chg="add del">
        <pc:chgData name="Pepin, Luke" userId="S::luke.pepin@uconn.edu::57cab26a-71e8-452b-865a-67e61fea1188" providerId="AD" clId="Web-{70A58410-C793-BEDE-4AAB-49C28D6102F4}" dt="2024-03-28T17:18:58.542" v="179"/>
        <pc:sldMkLst>
          <pc:docMk/>
          <pc:sldMk cId="0" sldId="321"/>
        </pc:sldMkLst>
      </pc:sldChg>
      <pc:sldChg chg="add del">
        <pc:chgData name="Pepin, Luke" userId="S::luke.pepin@uconn.edu::57cab26a-71e8-452b-865a-67e61fea1188" providerId="AD" clId="Web-{70A58410-C793-BEDE-4AAB-49C28D6102F4}" dt="2024-03-28T17:19:00.073" v="191"/>
        <pc:sldMkLst>
          <pc:docMk/>
          <pc:sldMk cId="0" sldId="331"/>
        </pc:sldMkLst>
      </pc:sldChg>
      <pc:sldChg chg="del">
        <pc:chgData name="Pepin, Luke" userId="S::luke.pepin@uconn.edu::57cab26a-71e8-452b-865a-67e61fea1188" providerId="AD" clId="Web-{70A58410-C793-BEDE-4AAB-49C28D6102F4}" dt="2024-03-28T17:15:55.099" v="47"/>
        <pc:sldMkLst>
          <pc:docMk/>
          <pc:sldMk cId="0" sldId="332"/>
        </pc:sldMkLst>
      </pc:sldChg>
      <pc:sldChg chg="add del">
        <pc:chgData name="Pepin, Luke" userId="S::luke.pepin@uconn.edu::57cab26a-71e8-452b-865a-67e61fea1188" providerId="AD" clId="Web-{70A58410-C793-BEDE-4AAB-49C28D6102F4}" dt="2024-03-28T17:18:57.948" v="174"/>
        <pc:sldMkLst>
          <pc:docMk/>
          <pc:sldMk cId="0" sldId="333"/>
        </pc:sldMkLst>
      </pc:sldChg>
      <pc:sldChg chg="add del">
        <pc:chgData name="Pepin, Luke" userId="S::luke.pepin@uconn.edu::57cab26a-71e8-452b-865a-67e61fea1188" providerId="AD" clId="Web-{70A58410-C793-BEDE-4AAB-49C28D6102F4}" dt="2024-03-28T17:18:57.870" v="173"/>
        <pc:sldMkLst>
          <pc:docMk/>
          <pc:sldMk cId="0" sldId="334"/>
        </pc:sldMkLst>
      </pc:sldChg>
      <pc:sldChg chg="add del">
        <pc:chgData name="Pepin, Luke" userId="S::luke.pepin@uconn.edu::57cab26a-71e8-452b-865a-67e61fea1188" providerId="AD" clId="Web-{70A58410-C793-BEDE-4AAB-49C28D6102F4}" dt="2024-03-28T17:18:57.761" v="171"/>
        <pc:sldMkLst>
          <pc:docMk/>
          <pc:sldMk cId="0" sldId="335"/>
        </pc:sldMkLst>
      </pc:sldChg>
      <pc:sldChg chg="add del">
        <pc:chgData name="Pepin, Luke" userId="S::luke.pepin@uconn.edu::57cab26a-71e8-452b-865a-67e61fea1188" providerId="AD" clId="Web-{70A58410-C793-BEDE-4AAB-49C28D6102F4}" dt="2024-03-28T17:18:56.854" v="166"/>
        <pc:sldMkLst>
          <pc:docMk/>
          <pc:sldMk cId="0" sldId="336"/>
        </pc:sldMkLst>
      </pc:sldChg>
      <pc:sldChg chg="add del">
        <pc:chgData name="Pepin, Luke" userId="S::luke.pepin@uconn.edu::57cab26a-71e8-452b-865a-67e61fea1188" providerId="AD" clId="Web-{70A58410-C793-BEDE-4AAB-49C28D6102F4}" dt="2024-03-28T17:18:56.776" v="165"/>
        <pc:sldMkLst>
          <pc:docMk/>
          <pc:sldMk cId="0" sldId="337"/>
        </pc:sldMkLst>
      </pc:sldChg>
      <pc:sldChg chg="add del">
        <pc:chgData name="Pepin, Luke" userId="S::luke.pepin@uconn.edu::57cab26a-71e8-452b-865a-67e61fea1188" providerId="AD" clId="Web-{70A58410-C793-BEDE-4AAB-49C28D6102F4}" dt="2024-03-28T17:18:56.714" v="164"/>
        <pc:sldMkLst>
          <pc:docMk/>
          <pc:sldMk cId="0" sldId="338"/>
        </pc:sldMkLst>
      </pc:sldChg>
      <pc:sldChg chg="del">
        <pc:chgData name="Pepin, Luke" userId="S::luke.pepin@uconn.edu::57cab26a-71e8-452b-865a-67e61fea1188" providerId="AD" clId="Web-{70A58410-C793-BEDE-4AAB-49C28D6102F4}" dt="2024-03-28T17:15:55.083" v="33"/>
        <pc:sldMkLst>
          <pc:docMk/>
          <pc:sldMk cId="0" sldId="339"/>
        </pc:sldMkLst>
      </pc:sldChg>
      <pc:sldChg chg="del">
        <pc:chgData name="Pepin, Luke" userId="S::luke.pepin@uconn.edu::57cab26a-71e8-452b-865a-67e61fea1188" providerId="AD" clId="Web-{70A58410-C793-BEDE-4AAB-49C28D6102F4}" dt="2024-03-28T17:15:55.083" v="32"/>
        <pc:sldMkLst>
          <pc:docMk/>
          <pc:sldMk cId="0" sldId="340"/>
        </pc:sldMkLst>
      </pc:sldChg>
      <pc:sldChg chg="del">
        <pc:chgData name="Pepin, Luke" userId="S::luke.pepin@uconn.edu::57cab26a-71e8-452b-865a-67e61fea1188" providerId="AD" clId="Web-{70A58410-C793-BEDE-4AAB-49C28D6102F4}" dt="2024-03-28T17:15:55.083" v="35"/>
        <pc:sldMkLst>
          <pc:docMk/>
          <pc:sldMk cId="0" sldId="341"/>
        </pc:sldMkLst>
      </pc:sldChg>
      <pc:sldChg chg="del">
        <pc:chgData name="Pepin, Luke" userId="S::luke.pepin@uconn.edu::57cab26a-71e8-452b-865a-67e61fea1188" providerId="AD" clId="Web-{70A58410-C793-BEDE-4AAB-49C28D6102F4}" dt="2024-03-28T17:15:55.083" v="36"/>
        <pc:sldMkLst>
          <pc:docMk/>
          <pc:sldMk cId="0" sldId="342"/>
        </pc:sldMkLst>
      </pc:sldChg>
      <pc:sldChg chg="del">
        <pc:chgData name="Pepin, Luke" userId="S::luke.pepin@uconn.edu::57cab26a-71e8-452b-865a-67e61fea1188" providerId="AD" clId="Web-{70A58410-C793-BEDE-4AAB-49C28D6102F4}" dt="2024-03-28T17:15:55.036" v="4"/>
        <pc:sldMkLst>
          <pc:docMk/>
          <pc:sldMk cId="0" sldId="343"/>
        </pc:sldMkLst>
      </pc:sldChg>
      <pc:sldChg chg="del">
        <pc:chgData name="Pepin, Luke" userId="S::luke.pepin@uconn.edu::57cab26a-71e8-452b-865a-67e61fea1188" providerId="AD" clId="Web-{70A58410-C793-BEDE-4AAB-49C28D6102F4}" dt="2024-03-28T17:15:55.068" v="24"/>
        <pc:sldMkLst>
          <pc:docMk/>
          <pc:sldMk cId="0" sldId="348"/>
        </pc:sldMkLst>
      </pc:sldChg>
      <pc:sldChg chg="del">
        <pc:chgData name="Pepin, Luke" userId="S::luke.pepin@uconn.edu::57cab26a-71e8-452b-865a-67e61fea1188" providerId="AD" clId="Web-{70A58410-C793-BEDE-4AAB-49C28D6102F4}" dt="2024-03-28T17:15:55.068" v="22"/>
        <pc:sldMkLst>
          <pc:docMk/>
          <pc:sldMk cId="0" sldId="349"/>
        </pc:sldMkLst>
      </pc:sldChg>
      <pc:sldChg chg="del">
        <pc:chgData name="Pepin, Luke" userId="S::luke.pepin@uconn.edu::57cab26a-71e8-452b-865a-67e61fea1188" providerId="AD" clId="Web-{70A58410-C793-BEDE-4AAB-49C28D6102F4}" dt="2024-03-28T17:15:55.052" v="18"/>
        <pc:sldMkLst>
          <pc:docMk/>
          <pc:sldMk cId="0" sldId="350"/>
        </pc:sldMkLst>
      </pc:sldChg>
      <pc:sldChg chg="del">
        <pc:chgData name="Pepin, Luke" userId="S::luke.pepin@uconn.edu::57cab26a-71e8-452b-865a-67e61fea1188" providerId="AD" clId="Web-{70A58410-C793-BEDE-4AAB-49C28D6102F4}" dt="2024-03-28T17:15:55.068" v="20"/>
        <pc:sldMkLst>
          <pc:docMk/>
          <pc:sldMk cId="0" sldId="352"/>
        </pc:sldMkLst>
      </pc:sldChg>
      <pc:sldChg chg="del">
        <pc:chgData name="Pepin, Luke" userId="S::luke.pepin@uconn.edu::57cab26a-71e8-452b-865a-67e61fea1188" providerId="AD" clId="Web-{70A58410-C793-BEDE-4AAB-49C28D6102F4}" dt="2024-03-28T17:15:55.052" v="12"/>
        <pc:sldMkLst>
          <pc:docMk/>
          <pc:sldMk cId="0" sldId="353"/>
        </pc:sldMkLst>
      </pc:sldChg>
      <pc:sldChg chg="del">
        <pc:chgData name="Pepin, Luke" userId="S::luke.pepin@uconn.edu::57cab26a-71e8-452b-865a-67e61fea1188" providerId="AD" clId="Web-{70A58410-C793-BEDE-4AAB-49C28D6102F4}" dt="2024-03-28T17:15:55.052" v="14"/>
        <pc:sldMkLst>
          <pc:docMk/>
          <pc:sldMk cId="0" sldId="354"/>
        </pc:sldMkLst>
      </pc:sldChg>
      <pc:sldChg chg="del">
        <pc:chgData name="Pepin, Luke" userId="S::luke.pepin@uconn.edu::57cab26a-71e8-452b-865a-67e61fea1188" providerId="AD" clId="Web-{70A58410-C793-BEDE-4AAB-49C28D6102F4}" dt="2024-03-28T17:15:55.052" v="10"/>
        <pc:sldMkLst>
          <pc:docMk/>
          <pc:sldMk cId="0" sldId="355"/>
        </pc:sldMkLst>
      </pc:sldChg>
      <pc:sldChg chg="del">
        <pc:chgData name="Pepin, Luke" userId="S::luke.pepin@uconn.edu::57cab26a-71e8-452b-865a-67e61fea1188" providerId="AD" clId="Web-{70A58410-C793-BEDE-4AAB-49C28D6102F4}" dt="2024-03-28T17:15:55.052" v="8"/>
        <pc:sldMkLst>
          <pc:docMk/>
          <pc:sldMk cId="0" sldId="356"/>
        </pc:sldMkLst>
      </pc:sldChg>
      <pc:sldChg chg="del">
        <pc:chgData name="Pepin, Luke" userId="S::luke.pepin@uconn.edu::57cab26a-71e8-452b-865a-67e61fea1188" providerId="AD" clId="Web-{70A58410-C793-BEDE-4AAB-49C28D6102F4}" dt="2024-03-28T17:15:55.083" v="37"/>
        <pc:sldMkLst>
          <pc:docMk/>
          <pc:sldMk cId="0" sldId="365"/>
        </pc:sldMkLst>
      </pc:sldChg>
      <pc:sldChg chg="del">
        <pc:chgData name="Pepin, Luke" userId="S::luke.pepin@uconn.edu::57cab26a-71e8-452b-865a-67e61fea1188" providerId="AD" clId="Web-{70A58410-C793-BEDE-4AAB-49C28D6102F4}" dt="2024-03-28T17:15:55.083" v="31"/>
        <pc:sldMkLst>
          <pc:docMk/>
          <pc:sldMk cId="0" sldId="367"/>
        </pc:sldMkLst>
      </pc:sldChg>
      <pc:sldChg chg="del">
        <pc:chgData name="Pepin, Luke" userId="S::luke.pepin@uconn.edu::57cab26a-71e8-452b-865a-67e61fea1188" providerId="AD" clId="Web-{70A58410-C793-BEDE-4AAB-49C28D6102F4}" dt="2024-03-28T17:15:55.068" v="29"/>
        <pc:sldMkLst>
          <pc:docMk/>
          <pc:sldMk cId="0" sldId="368"/>
        </pc:sldMkLst>
      </pc:sldChg>
      <pc:sldChg chg="del">
        <pc:chgData name="Pepin, Luke" userId="S::luke.pepin@uconn.edu::57cab26a-71e8-452b-865a-67e61fea1188" providerId="AD" clId="Web-{70A58410-C793-BEDE-4AAB-49C28D6102F4}" dt="2024-03-28T17:15:55.068" v="26"/>
        <pc:sldMkLst>
          <pc:docMk/>
          <pc:sldMk cId="0" sldId="369"/>
        </pc:sldMkLst>
      </pc:sldChg>
      <pc:sldChg chg="del">
        <pc:chgData name="Pepin, Luke" userId="S::luke.pepin@uconn.edu::57cab26a-71e8-452b-865a-67e61fea1188" providerId="AD" clId="Web-{70A58410-C793-BEDE-4AAB-49C28D6102F4}" dt="2024-03-28T17:15:55.036" v="2"/>
        <pc:sldMkLst>
          <pc:docMk/>
          <pc:sldMk cId="0" sldId="370"/>
        </pc:sldMkLst>
      </pc:sldChg>
      <pc:sldChg chg="del">
        <pc:chgData name="Pepin, Luke" userId="S::luke.pepin@uconn.edu::57cab26a-71e8-452b-865a-67e61fea1188" providerId="AD" clId="Web-{70A58410-C793-BEDE-4AAB-49C28D6102F4}" dt="2024-03-28T17:15:55.083" v="40"/>
        <pc:sldMkLst>
          <pc:docMk/>
          <pc:sldMk cId="0" sldId="375"/>
        </pc:sldMkLst>
      </pc:sldChg>
      <pc:sldChg chg="del">
        <pc:chgData name="Pepin, Luke" userId="S::luke.pepin@uconn.edu::57cab26a-71e8-452b-865a-67e61fea1188" providerId="AD" clId="Web-{70A58410-C793-BEDE-4AAB-49C28D6102F4}" dt="2024-03-28T17:17:38.836" v="57"/>
        <pc:sldMkLst>
          <pc:docMk/>
          <pc:sldMk cId="0" sldId="378"/>
        </pc:sldMkLst>
      </pc:sldChg>
      <pc:sldChg chg="del">
        <pc:chgData name="Pepin, Luke" userId="S::luke.pepin@uconn.edu::57cab26a-71e8-452b-865a-67e61fea1188" providerId="AD" clId="Web-{70A58410-C793-BEDE-4AAB-49C28D6102F4}" dt="2024-03-28T17:17:38.836" v="56"/>
        <pc:sldMkLst>
          <pc:docMk/>
          <pc:sldMk cId="0" sldId="379"/>
        </pc:sldMkLst>
      </pc:sldChg>
      <pc:sldChg chg="del">
        <pc:chgData name="Pepin, Luke" userId="S::luke.pepin@uconn.edu::57cab26a-71e8-452b-865a-67e61fea1188" providerId="AD" clId="Web-{70A58410-C793-BEDE-4AAB-49C28D6102F4}" dt="2024-03-28T17:17:38.836" v="55"/>
        <pc:sldMkLst>
          <pc:docMk/>
          <pc:sldMk cId="0" sldId="380"/>
        </pc:sldMkLst>
      </pc:sldChg>
      <pc:sldChg chg="del">
        <pc:chgData name="Pepin, Luke" userId="S::luke.pepin@uconn.edu::57cab26a-71e8-452b-865a-67e61fea1188" providerId="AD" clId="Web-{70A58410-C793-BEDE-4AAB-49C28D6102F4}" dt="2024-03-28T17:17:38.836" v="54"/>
        <pc:sldMkLst>
          <pc:docMk/>
          <pc:sldMk cId="0" sldId="381"/>
        </pc:sldMkLst>
      </pc:sldChg>
      <pc:sldChg chg="add">
        <pc:chgData name="Pepin, Luke" userId="S::luke.pepin@uconn.edu::57cab26a-71e8-452b-865a-67e61fea1188" providerId="AD" clId="Web-{70A58410-C793-BEDE-4AAB-49C28D6102F4}" dt="2024-03-28T17:18:57.167" v="167"/>
        <pc:sldMkLst>
          <pc:docMk/>
          <pc:sldMk cId="590465451" sldId="385"/>
        </pc:sldMkLst>
      </pc:sldChg>
      <pc:sldChg chg="add del">
        <pc:chgData name="Pepin, Luke" userId="S::luke.pepin@uconn.edu::57cab26a-71e8-452b-865a-67e61fea1188" providerId="AD" clId="Web-{70A58410-C793-BEDE-4AAB-49C28D6102F4}" dt="2024-03-28T17:18:38.541" v="160"/>
        <pc:sldMkLst>
          <pc:docMk/>
          <pc:sldMk cId="1649895071" sldId="385"/>
        </pc:sldMkLst>
      </pc:sldChg>
      <pc:sldChg chg="add">
        <pc:chgData name="Pepin, Luke" userId="S::luke.pepin@uconn.edu::57cab26a-71e8-452b-865a-67e61fea1188" providerId="AD" clId="Web-{70A58410-C793-BEDE-4AAB-49C28D6102F4}" dt="2024-03-28T17:18:57.417" v="168"/>
        <pc:sldMkLst>
          <pc:docMk/>
          <pc:sldMk cId="3384916062" sldId="386"/>
        </pc:sldMkLst>
      </pc:sldChg>
      <pc:sldChg chg="add del">
        <pc:chgData name="Pepin, Luke" userId="S::luke.pepin@uconn.edu::57cab26a-71e8-452b-865a-67e61fea1188" providerId="AD" clId="Web-{70A58410-C793-BEDE-4AAB-49C28D6102F4}" dt="2024-03-28T17:18:38.526" v="159"/>
        <pc:sldMkLst>
          <pc:docMk/>
          <pc:sldMk cId="3522146579" sldId="386"/>
        </pc:sldMkLst>
      </pc:sldChg>
      <pc:sldChg chg="add">
        <pc:chgData name="Pepin, Luke" userId="S::luke.pepin@uconn.edu::57cab26a-71e8-452b-865a-67e61fea1188" providerId="AD" clId="Web-{70A58410-C793-BEDE-4AAB-49C28D6102F4}" dt="2024-03-28T17:18:57.620" v="169"/>
        <pc:sldMkLst>
          <pc:docMk/>
          <pc:sldMk cId="2607314386" sldId="387"/>
        </pc:sldMkLst>
      </pc:sldChg>
      <pc:sldChg chg="add del">
        <pc:chgData name="Pepin, Luke" userId="S::luke.pepin@uconn.edu::57cab26a-71e8-452b-865a-67e61fea1188" providerId="AD" clId="Web-{70A58410-C793-BEDE-4AAB-49C28D6102F4}" dt="2024-03-28T17:18:38.526" v="158"/>
        <pc:sldMkLst>
          <pc:docMk/>
          <pc:sldMk cId="3273788476" sldId="387"/>
        </pc:sldMkLst>
      </pc:sldChg>
      <pc:sldChg chg="add">
        <pc:chgData name="Pepin, Luke" userId="S::luke.pepin@uconn.edu::57cab26a-71e8-452b-865a-67e61fea1188" providerId="AD" clId="Web-{70A58410-C793-BEDE-4AAB-49C28D6102F4}" dt="2024-03-28T17:18:58.198" v="176"/>
        <pc:sldMkLst>
          <pc:docMk/>
          <pc:sldMk cId="2463652748" sldId="388"/>
        </pc:sldMkLst>
      </pc:sldChg>
      <pc:sldChg chg="add del">
        <pc:chgData name="Pepin, Luke" userId="S::luke.pepin@uconn.edu::57cab26a-71e8-452b-865a-67e61fea1188" providerId="AD" clId="Web-{70A58410-C793-BEDE-4AAB-49C28D6102F4}" dt="2024-03-28T17:18:38.526" v="151"/>
        <pc:sldMkLst>
          <pc:docMk/>
          <pc:sldMk cId="3280462184" sldId="388"/>
        </pc:sldMkLst>
      </pc:sldChg>
      <pc:sldChg chg="add del">
        <pc:chgData name="Pepin, Luke" userId="S::luke.pepin@uconn.edu::57cab26a-71e8-452b-865a-67e61fea1188" providerId="AD" clId="Web-{70A58410-C793-BEDE-4AAB-49C28D6102F4}" dt="2024-03-28T17:18:38.526" v="149"/>
        <pc:sldMkLst>
          <pc:docMk/>
          <pc:sldMk cId="2394542270" sldId="389"/>
        </pc:sldMkLst>
      </pc:sldChg>
      <pc:sldChg chg="add">
        <pc:chgData name="Pepin, Luke" userId="S::luke.pepin@uconn.edu::57cab26a-71e8-452b-865a-67e61fea1188" providerId="AD" clId="Web-{70A58410-C793-BEDE-4AAB-49C28D6102F4}" dt="2024-03-28T17:18:58.542" v="178"/>
        <pc:sldMkLst>
          <pc:docMk/>
          <pc:sldMk cId="3298273634" sldId="389"/>
        </pc:sldMkLst>
      </pc:sldChg>
      <pc:sldChg chg="add del">
        <pc:chgData name="Pepin, Luke" userId="S::luke.pepin@uconn.edu::57cab26a-71e8-452b-865a-67e61fea1188" providerId="AD" clId="Web-{70A58410-C793-BEDE-4AAB-49C28D6102F4}" dt="2024-03-28T17:18:38.510" v="147"/>
        <pc:sldMkLst>
          <pc:docMk/>
          <pc:sldMk cId="103054702" sldId="390"/>
        </pc:sldMkLst>
      </pc:sldChg>
      <pc:sldChg chg="add">
        <pc:chgData name="Pepin, Luke" userId="S::luke.pepin@uconn.edu::57cab26a-71e8-452b-865a-67e61fea1188" providerId="AD" clId="Web-{70A58410-C793-BEDE-4AAB-49C28D6102F4}" dt="2024-03-28T17:18:58.589" v="180"/>
        <pc:sldMkLst>
          <pc:docMk/>
          <pc:sldMk cId="3588484850" sldId="390"/>
        </pc:sldMkLst>
      </pc:sldChg>
      <pc:sldChg chg="add">
        <pc:chgData name="Pepin, Luke" userId="S::luke.pepin@uconn.edu::57cab26a-71e8-452b-865a-67e61fea1188" providerId="AD" clId="Web-{70A58410-C793-BEDE-4AAB-49C28D6102F4}" dt="2024-03-28T17:18:58.776" v="181"/>
        <pc:sldMkLst>
          <pc:docMk/>
          <pc:sldMk cId="2435957705" sldId="391"/>
        </pc:sldMkLst>
      </pc:sldChg>
      <pc:sldChg chg="add del">
        <pc:chgData name="Pepin, Luke" userId="S::luke.pepin@uconn.edu::57cab26a-71e8-452b-865a-67e61fea1188" providerId="AD" clId="Web-{70A58410-C793-BEDE-4AAB-49C28D6102F4}" dt="2024-03-28T17:18:38.510" v="146"/>
        <pc:sldMkLst>
          <pc:docMk/>
          <pc:sldMk cId="3055047131" sldId="391"/>
        </pc:sldMkLst>
      </pc:sldChg>
      <pc:sldChg chg="add">
        <pc:chgData name="Pepin, Luke" userId="S::luke.pepin@uconn.edu::57cab26a-71e8-452b-865a-67e61fea1188" providerId="AD" clId="Web-{70A58410-C793-BEDE-4AAB-49C28D6102F4}" dt="2024-03-28T17:18:59.011" v="182"/>
        <pc:sldMkLst>
          <pc:docMk/>
          <pc:sldMk cId="1798629580" sldId="392"/>
        </pc:sldMkLst>
      </pc:sldChg>
      <pc:sldChg chg="add del">
        <pc:chgData name="Pepin, Luke" userId="S::luke.pepin@uconn.edu::57cab26a-71e8-452b-865a-67e61fea1188" providerId="AD" clId="Web-{70A58410-C793-BEDE-4AAB-49C28D6102F4}" dt="2024-03-28T17:18:38.510" v="145"/>
        <pc:sldMkLst>
          <pc:docMk/>
          <pc:sldMk cId="3591665163" sldId="392"/>
        </pc:sldMkLst>
      </pc:sldChg>
      <pc:sldChg chg="add">
        <pc:chgData name="Pepin, Luke" userId="S::luke.pepin@uconn.edu::57cab26a-71e8-452b-865a-67e61fea1188" providerId="AD" clId="Web-{70A58410-C793-BEDE-4AAB-49C28D6102F4}" dt="2024-03-28T17:18:59.339" v="183"/>
        <pc:sldMkLst>
          <pc:docMk/>
          <pc:sldMk cId="716233464" sldId="393"/>
        </pc:sldMkLst>
      </pc:sldChg>
      <pc:sldChg chg="add del">
        <pc:chgData name="Pepin, Luke" userId="S::luke.pepin@uconn.edu::57cab26a-71e8-452b-865a-67e61fea1188" providerId="AD" clId="Web-{70A58410-C793-BEDE-4AAB-49C28D6102F4}" dt="2024-03-28T17:18:38.510" v="144"/>
        <pc:sldMkLst>
          <pc:docMk/>
          <pc:sldMk cId="923553591" sldId="393"/>
        </pc:sldMkLst>
      </pc:sldChg>
      <pc:sldChg chg="add del">
        <pc:chgData name="Pepin, Luke" userId="S::luke.pepin@uconn.edu::57cab26a-71e8-452b-865a-67e61fea1188" providerId="AD" clId="Web-{70A58410-C793-BEDE-4AAB-49C28D6102F4}" dt="2024-03-28T17:18:38.510" v="143"/>
        <pc:sldMkLst>
          <pc:docMk/>
          <pc:sldMk cId="2666768024" sldId="394"/>
        </pc:sldMkLst>
      </pc:sldChg>
      <pc:sldChg chg="add">
        <pc:chgData name="Pepin, Luke" userId="S::luke.pepin@uconn.edu::57cab26a-71e8-452b-865a-67e61fea1188" providerId="AD" clId="Web-{70A58410-C793-BEDE-4AAB-49C28D6102F4}" dt="2024-03-28T17:18:59.339" v="184"/>
        <pc:sldMkLst>
          <pc:docMk/>
          <pc:sldMk cId="3757356060" sldId="394"/>
        </pc:sldMkLst>
      </pc:sldChg>
      <pc:sldChg chg="add del">
        <pc:chgData name="Pepin, Luke" userId="S::luke.pepin@uconn.edu::57cab26a-71e8-452b-865a-67e61fea1188" providerId="AD" clId="Web-{70A58410-C793-BEDE-4AAB-49C28D6102F4}" dt="2024-03-28T17:18:38.510" v="142"/>
        <pc:sldMkLst>
          <pc:docMk/>
          <pc:sldMk cId="2114887160" sldId="395"/>
        </pc:sldMkLst>
      </pc:sldChg>
      <pc:sldChg chg="add">
        <pc:chgData name="Pepin, Luke" userId="S::luke.pepin@uconn.edu::57cab26a-71e8-452b-865a-67e61fea1188" providerId="AD" clId="Web-{70A58410-C793-BEDE-4AAB-49C28D6102F4}" dt="2024-03-28T17:18:59.604" v="185"/>
        <pc:sldMkLst>
          <pc:docMk/>
          <pc:sldMk cId="2308262064" sldId="395"/>
        </pc:sldMkLst>
      </pc:sldChg>
      <pc:sldChg chg="add del">
        <pc:chgData name="Pepin, Luke" userId="S::luke.pepin@uconn.edu::57cab26a-71e8-452b-865a-67e61fea1188" providerId="AD" clId="Web-{70A58410-C793-BEDE-4AAB-49C28D6102F4}" dt="2024-03-28T17:18:38.510" v="141"/>
        <pc:sldMkLst>
          <pc:docMk/>
          <pc:sldMk cId="80175360" sldId="396"/>
        </pc:sldMkLst>
      </pc:sldChg>
      <pc:sldChg chg="add">
        <pc:chgData name="Pepin, Luke" userId="S::luke.pepin@uconn.edu::57cab26a-71e8-452b-865a-67e61fea1188" providerId="AD" clId="Web-{70A58410-C793-BEDE-4AAB-49C28D6102F4}" dt="2024-03-28T17:18:59.604" v="186"/>
        <pc:sldMkLst>
          <pc:docMk/>
          <pc:sldMk cId="348424725" sldId="396"/>
        </pc:sldMkLst>
      </pc:sldChg>
      <pc:sldChg chg="add">
        <pc:chgData name="Pepin, Luke" userId="S::luke.pepin@uconn.edu::57cab26a-71e8-452b-865a-67e61fea1188" providerId="AD" clId="Web-{70A58410-C793-BEDE-4AAB-49C28D6102F4}" dt="2024-03-28T17:18:59.964" v="187"/>
        <pc:sldMkLst>
          <pc:docMk/>
          <pc:sldMk cId="2074110496" sldId="397"/>
        </pc:sldMkLst>
      </pc:sldChg>
      <pc:sldChg chg="add del">
        <pc:chgData name="Pepin, Luke" userId="S::luke.pepin@uconn.edu::57cab26a-71e8-452b-865a-67e61fea1188" providerId="AD" clId="Web-{70A58410-C793-BEDE-4AAB-49C28D6102F4}" dt="2024-03-28T17:18:38.510" v="140"/>
        <pc:sldMkLst>
          <pc:docMk/>
          <pc:sldMk cId="2233185891" sldId="397"/>
        </pc:sldMkLst>
      </pc:sldChg>
      <pc:sldChg chg="add del">
        <pc:chgData name="Pepin, Luke" userId="S::luke.pepin@uconn.edu::57cab26a-71e8-452b-865a-67e61fea1188" providerId="AD" clId="Web-{70A58410-C793-BEDE-4AAB-49C28D6102F4}" dt="2024-03-28T17:18:38.479" v="138"/>
        <pc:sldMkLst>
          <pc:docMk/>
          <pc:sldMk cId="265138007" sldId="398"/>
        </pc:sldMkLst>
      </pc:sldChg>
      <pc:sldChg chg="add">
        <pc:chgData name="Pepin, Luke" userId="S::luke.pepin@uconn.edu::57cab26a-71e8-452b-865a-67e61fea1188" providerId="AD" clId="Web-{70A58410-C793-BEDE-4AAB-49C28D6102F4}" dt="2024-03-28T17:19:00.026" v="189"/>
        <pc:sldMkLst>
          <pc:docMk/>
          <pc:sldMk cId="3486654810" sldId="398"/>
        </pc:sldMkLst>
      </pc:sldChg>
      <pc:sldChg chg="add">
        <pc:chgData name="Pepin, Luke" userId="S::luke.pepin@uconn.edu::57cab26a-71e8-452b-865a-67e61fea1188" providerId="AD" clId="Web-{70A58410-C793-BEDE-4AAB-49C28D6102F4}" dt="2024-03-28T17:19:00.183" v="192"/>
        <pc:sldMkLst>
          <pc:docMk/>
          <pc:sldMk cId="1394860233" sldId="399"/>
        </pc:sldMkLst>
      </pc:sldChg>
      <pc:sldChg chg="add del">
        <pc:chgData name="Pepin, Luke" userId="S::luke.pepin@uconn.edu::57cab26a-71e8-452b-865a-67e61fea1188" providerId="AD" clId="Web-{70A58410-C793-BEDE-4AAB-49C28D6102F4}" dt="2024-03-28T17:18:38.479" v="135"/>
        <pc:sldMkLst>
          <pc:docMk/>
          <pc:sldMk cId="3886603760" sldId="399"/>
        </pc:sldMkLst>
      </pc:sldChg>
      <pc:sldChg chg="add">
        <pc:chgData name="Pepin, Luke" userId="S::luke.pepin@uconn.edu::57cab26a-71e8-452b-865a-67e61fea1188" providerId="AD" clId="Web-{70A58410-C793-BEDE-4AAB-49C28D6102F4}" dt="2024-03-28T17:19:00.401" v="193"/>
        <pc:sldMkLst>
          <pc:docMk/>
          <pc:sldMk cId="1666490587" sldId="400"/>
        </pc:sldMkLst>
      </pc:sldChg>
      <pc:sldChg chg="add del">
        <pc:chgData name="Pepin, Luke" userId="S::luke.pepin@uconn.edu::57cab26a-71e8-452b-865a-67e61fea1188" providerId="AD" clId="Web-{70A58410-C793-BEDE-4AAB-49C28D6102F4}" dt="2024-03-28T17:18:38.479" v="134"/>
        <pc:sldMkLst>
          <pc:docMk/>
          <pc:sldMk cId="1919620595" sldId="400"/>
        </pc:sldMkLst>
      </pc:sldChg>
      <pc:sldChg chg="add">
        <pc:chgData name="Pepin, Luke" userId="S::luke.pepin@uconn.edu::57cab26a-71e8-452b-865a-67e61fea1188" providerId="AD" clId="Web-{70A58410-C793-BEDE-4AAB-49C28D6102F4}" dt="2024-03-28T17:19:00.667" v="194"/>
        <pc:sldMkLst>
          <pc:docMk/>
          <pc:sldMk cId="714923487" sldId="401"/>
        </pc:sldMkLst>
      </pc:sldChg>
      <pc:sldChg chg="add del">
        <pc:chgData name="Pepin, Luke" userId="S::luke.pepin@uconn.edu::57cab26a-71e8-452b-865a-67e61fea1188" providerId="AD" clId="Web-{70A58410-C793-BEDE-4AAB-49C28D6102F4}" dt="2024-03-28T17:18:38.479" v="133"/>
        <pc:sldMkLst>
          <pc:docMk/>
          <pc:sldMk cId="2414108392" sldId="401"/>
        </pc:sldMkLst>
      </pc:sldChg>
      <pc:sldChg chg="add">
        <pc:chgData name="Pepin, Luke" userId="S::luke.pepin@uconn.edu::57cab26a-71e8-452b-865a-67e61fea1188" providerId="AD" clId="Web-{70A58410-C793-BEDE-4AAB-49C28D6102F4}" dt="2024-03-28T17:19:00.761" v="195"/>
        <pc:sldMkLst>
          <pc:docMk/>
          <pc:sldMk cId="1559640183" sldId="402"/>
        </pc:sldMkLst>
      </pc:sldChg>
      <pc:sldChg chg="add del">
        <pc:chgData name="Pepin, Luke" userId="S::luke.pepin@uconn.edu::57cab26a-71e8-452b-865a-67e61fea1188" providerId="AD" clId="Web-{70A58410-C793-BEDE-4AAB-49C28D6102F4}" dt="2024-03-28T17:18:38.479" v="132"/>
        <pc:sldMkLst>
          <pc:docMk/>
          <pc:sldMk cId="1765325943" sldId="402"/>
        </pc:sldMkLst>
      </pc:sldChg>
      <pc:sldChg chg="add">
        <pc:chgData name="Pepin, Luke" userId="S::luke.pepin@uconn.edu::57cab26a-71e8-452b-865a-67e61fea1188" providerId="AD" clId="Web-{70A58410-C793-BEDE-4AAB-49C28D6102F4}" dt="2024-03-28T17:19:01.308" v="198"/>
        <pc:sldMkLst>
          <pc:docMk/>
          <pc:sldMk cId="2095711917" sldId="403"/>
        </pc:sldMkLst>
      </pc:sldChg>
      <pc:sldChg chg="add del">
        <pc:chgData name="Pepin, Luke" userId="S::luke.pepin@uconn.edu::57cab26a-71e8-452b-865a-67e61fea1188" providerId="AD" clId="Web-{70A58410-C793-BEDE-4AAB-49C28D6102F4}" dt="2024-03-28T17:18:38.463" v="129"/>
        <pc:sldMkLst>
          <pc:docMk/>
          <pc:sldMk cId="2990980552" sldId="403"/>
        </pc:sldMkLst>
      </pc:sldChg>
      <pc:sldChg chg="add del">
        <pc:chgData name="Pepin, Luke" userId="S::luke.pepin@uconn.edu::57cab26a-71e8-452b-865a-67e61fea1188" providerId="AD" clId="Web-{70A58410-C793-BEDE-4AAB-49C28D6102F4}" dt="2024-03-28T17:18:38.463" v="124"/>
        <pc:sldMkLst>
          <pc:docMk/>
          <pc:sldMk cId="2380469026" sldId="404"/>
        </pc:sldMkLst>
      </pc:sldChg>
      <pc:sldChg chg="add">
        <pc:chgData name="Pepin, Luke" userId="S::luke.pepin@uconn.edu::57cab26a-71e8-452b-865a-67e61fea1188" providerId="AD" clId="Web-{70A58410-C793-BEDE-4AAB-49C28D6102F4}" dt="2024-03-28T17:19:02.198" v="203"/>
        <pc:sldMkLst>
          <pc:docMk/>
          <pc:sldMk cId="2669959892" sldId="404"/>
        </pc:sldMkLst>
      </pc:sldChg>
      <pc:sldChg chg="add del">
        <pc:chgData name="Pepin, Luke" userId="S::luke.pepin@uconn.edu::57cab26a-71e8-452b-865a-67e61fea1188" providerId="AD" clId="Web-{70A58410-C793-BEDE-4AAB-49C28D6102F4}" dt="2024-03-28T17:18:38.463" v="123"/>
        <pc:sldMkLst>
          <pc:docMk/>
          <pc:sldMk cId="597930064" sldId="405"/>
        </pc:sldMkLst>
      </pc:sldChg>
      <pc:sldChg chg="add">
        <pc:chgData name="Pepin, Luke" userId="S::luke.pepin@uconn.edu::57cab26a-71e8-452b-865a-67e61fea1188" providerId="AD" clId="Web-{70A58410-C793-BEDE-4AAB-49C28D6102F4}" dt="2024-03-28T17:19:02.198" v="204"/>
        <pc:sldMkLst>
          <pc:docMk/>
          <pc:sldMk cId="3346954745" sldId="405"/>
        </pc:sldMkLst>
      </pc:sldChg>
      <pc:sldChg chg="add">
        <pc:chgData name="Pepin, Luke" userId="S::luke.pepin@uconn.edu::57cab26a-71e8-452b-865a-67e61fea1188" providerId="AD" clId="Web-{70A58410-C793-BEDE-4AAB-49C28D6102F4}" dt="2024-03-28T17:19:02.214" v="205"/>
        <pc:sldMkLst>
          <pc:docMk/>
          <pc:sldMk cId="8717336" sldId="406"/>
        </pc:sldMkLst>
      </pc:sldChg>
      <pc:sldChg chg="add del">
        <pc:chgData name="Pepin, Luke" userId="S::luke.pepin@uconn.edu::57cab26a-71e8-452b-865a-67e61fea1188" providerId="AD" clId="Web-{70A58410-C793-BEDE-4AAB-49C28D6102F4}" dt="2024-03-28T17:18:38.463" v="122"/>
        <pc:sldMkLst>
          <pc:docMk/>
          <pc:sldMk cId="3971702841" sldId="406"/>
        </pc:sldMkLst>
      </pc:sldChg>
      <pc:sldChg chg="add">
        <pc:chgData name="Pepin, Luke" userId="S::luke.pepin@uconn.edu::57cab26a-71e8-452b-865a-67e61fea1188" providerId="AD" clId="Web-{70A58410-C793-BEDE-4AAB-49C28D6102F4}" dt="2024-03-28T17:19:43.340" v="217"/>
        <pc:sldMkLst>
          <pc:docMk/>
          <pc:sldMk cId="735297416" sldId="407"/>
        </pc:sldMkLst>
      </pc:sldChg>
      <pc:sldChg chg="add">
        <pc:chgData name="Pepin, Luke" userId="S::luke.pepin@uconn.edu::57cab26a-71e8-452b-865a-67e61fea1188" providerId="AD" clId="Web-{70A58410-C793-BEDE-4AAB-49C28D6102F4}" dt="2024-03-28T17:19:43.465" v="219"/>
        <pc:sldMkLst>
          <pc:docMk/>
          <pc:sldMk cId="21556012" sldId="408"/>
        </pc:sldMkLst>
      </pc:sldChg>
      <pc:sldChg chg="add">
        <pc:chgData name="Pepin, Luke" userId="S::luke.pepin@uconn.edu::57cab26a-71e8-452b-865a-67e61fea1188" providerId="AD" clId="Web-{70A58410-C793-BEDE-4AAB-49C28D6102F4}" dt="2024-03-28T17:19:43.543" v="220"/>
        <pc:sldMkLst>
          <pc:docMk/>
          <pc:sldMk cId="3806348650" sldId="409"/>
        </pc:sldMkLst>
      </pc:sldChg>
      <pc:sldChg chg="add">
        <pc:chgData name="Pepin, Luke" userId="S::luke.pepin@uconn.edu::57cab26a-71e8-452b-865a-67e61fea1188" providerId="AD" clId="Web-{70A58410-C793-BEDE-4AAB-49C28D6102F4}" dt="2024-03-28T17:19:43.621" v="221"/>
        <pc:sldMkLst>
          <pc:docMk/>
          <pc:sldMk cId="454034455" sldId="410"/>
        </pc:sldMkLst>
      </pc:sldChg>
      <pc:sldChg chg="add">
        <pc:chgData name="Pepin, Luke" userId="S::luke.pepin@uconn.edu::57cab26a-71e8-452b-865a-67e61fea1188" providerId="AD" clId="Web-{70A58410-C793-BEDE-4AAB-49C28D6102F4}" dt="2024-03-28T17:19:43.762" v="222"/>
        <pc:sldMkLst>
          <pc:docMk/>
          <pc:sldMk cId="3498827267" sldId="411"/>
        </pc:sldMkLst>
      </pc:sldChg>
      <pc:sldChg chg="add">
        <pc:chgData name="Pepin, Luke" userId="S::luke.pepin@uconn.edu::57cab26a-71e8-452b-865a-67e61fea1188" providerId="AD" clId="Web-{70A58410-C793-BEDE-4AAB-49C28D6102F4}" dt="2024-03-28T17:19:43.840" v="223"/>
        <pc:sldMkLst>
          <pc:docMk/>
          <pc:sldMk cId="827734354" sldId="412"/>
        </pc:sldMkLst>
      </pc:sldChg>
      <pc:sldChg chg="add">
        <pc:chgData name="Pepin, Luke" userId="S::luke.pepin@uconn.edu::57cab26a-71e8-452b-865a-67e61fea1188" providerId="AD" clId="Web-{70A58410-C793-BEDE-4AAB-49C28D6102F4}" dt="2024-03-28T17:19:43.918" v="224"/>
        <pc:sldMkLst>
          <pc:docMk/>
          <pc:sldMk cId="1121724028" sldId="413"/>
        </pc:sldMkLst>
      </pc:sldChg>
      <pc:sldChg chg="add">
        <pc:chgData name="Pepin, Luke" userId="S::luke.pepin@uconn.edu::57cab26a-71e8-452b-865a-67e61fea1188" providerId="AD" clId="Web-{70A58410-C793-BEDE-4AAB-49C28D6102F4}" dt="2024-03-28T17:19:44.074" v="226"/>
        <pc:sldMkLst>
          <pc:docMk/>
          <pc:sldMk cId="3193595352" sldId="414"/>
        </pc:sldMkLst>
      </pc:sldChg>
      <pc:sldChg chg="add">
        <pc:chgData name="Pepin, Luke" userId="S::luke.pepin@uconn.edu::57cab26a-71e8-452b-865a-67e61fea1188" providerId="AD" clId="Web-{70A58410-C793-BEDE-4AAB-49C28D6102F4}" dt="2024-03-28T17:19:44.168" v="227"/>
        <pc:sldMkLst>
          <pc:docMk/>
          <pc:sldMk cId="2058773938" sldId="415"/>
        </pc:sldMkLst>
      </pc:sldChg>
      <pc:sldChg chg="add">
        <pc:chgData name="Pepin, Luke" userId="S::luke.pepin@uconn.edu::57cab26a-71e8-452b-865a-67e61fea1188" providerId="AD" clId="Web-{70A58410-C793-BEDE-4AAB-49C28D6102F4}" dt="2024-03-28T17:19:44.231" v="228"/>
        <pc:sldMkLst>
          <pc:docMk/>
          <pc:sldMk cId="714455796" sldId="416"/>
        </pc:sldMkLst>
      </pc:sldChg>
      <pc:sldChg chg="add">
        <pc:chgData name="Pepin, Luke" userId="S::luke.pepin@uconn.edu::57cab26a-71e8-452b-865a-67e61fea1188" providerId="AD" clId="Web-{70A58410-C793-BEDE-4AAB-49C28D6102F4}" dt="2024-03-28T17:19:44.418" v="230"/>
        <pc:sldMkLst>
          <pc:docMk/>
          <pc:sldMk cId="2157192398" sldId="417"/>
        </pc:sldMkLst>
      </pc:sldChg>
      <pc:sldChg chg="add">
        <pc:chgData name="Pepin, Luke" userId="S::luke.pepin@uconn.edu::57cab26a-71e8-452b-865a-67e61fea1188" providerId="AD" clId="Web-{70A58410-C793-BEDE-4AAB-49C28D6102F4}" dt="2024-03-28T17:19:44.481" v="231"/>
        <pc:sldMkLst>
          <pc:docMk/>
          <pc:sldMk cId="3623737135" sldId="418"/>
        </pc:sldMkLst>
      </pc:sldChg>
      <pc:sldChg chg="add">
        <pc:chgData name="Pepin, Luke" userId="S::luke.pepin@uconn.edu::57cab26a-71e8-452b-865a-67e61fea1188" providerId="AD" clId="Web-{70A58410-C793-BEDE-4AAB-49C28D6102F4}" dt="2024-03-28T17:19:44.543" v="232"/>
        <pc:sldMkLst>
          <pc:docMk/>
          <pc:sldMk cId="1392598196" sldId="419"/>
        </pc:sldMkLst>
      </pc:sldChg>
      <pc:sldChg chg="add">
        <pc:chgData name="Pepin, Luke" userId="S::luke.pepin@uconn.edu::57cab26a-71e8-452b-865a-67e61fea1188" providerId="AD" clId="Web-{70A58410-C793-BEDE-4AAB-49C28D6102F4}" dt="2024-03-28T17:19:44.637" v="233"/>
        <pc:sldMkLst>
          <pc:docMk/>
          <pc:sldMk cId="3212597960" sldId="420"/>
        </pc:sldMkLst>
      </pc:sldChg>
      <pc:sldChg chg="add">
        <pc:chgData name="Pepin, Luke" userId="S::luke.pepin@uconn.edu::57cab26a-71e8-452b-865a-67e61fea1188" providerId="AD" clId="Web-{70A58410-C793-BEDE-4AAB-49C28D6102F4}" dt="2024-03-28T17:19:44.684" v="234"/>
        <pc:sldMkLst>
          <pc:docMk/>
          <pc:sldMk cId="83765142" sldId="421"/>
        </pc:sldMkLst>
      </pc:sldChg>
      <pc:sldChg chg="add">
        <pc:chgData name="Pepin, Luke" userId="S::luke.pepin@uconn.edu::57cab26a-71e8-452b-865a-67e61fea1188" providerId="AD" clId="Web-{70A58410-C793-BEDE-4AAB-49C28D6102F4}" dt="2024-03-28T17:19:44.918" v="236"/>
        <pc:sldMkLst>
          <pc:docMk/>
          <pc:sldMk cId="1302415981" sldId="422"/>
        </pc:sldMkLst>
      </pc:sldChg>
      <pc:sldChg chg="add">
        <pc:chgData name="Pepin, Luke" userId="S::luke.pepin@uconn.edu::57cab26a-71e8-452b-865a-67e61fea1188" providerId="AD" clId="Web-{70A58410-C793-BEDE-4AAB-49C28D6102F4}" dt="2024-03-28T17:19:45.168" v="239"/>
        <pc:sldMkLst>
          <pc:docMk/>
          <pc:sldMk cId="3521735749" sldId="423"/>
        </pc:sldMkLst>
      </pc:sldChg>
      <pc:sldChg chg="add">
        <pc:chgData name="Pepin, Luke" userId="S::luke.pepin@uconn.edu::57cab26a-71e8-452b-865a-67e61fea1188" providerId="AD" clId="Web-{70A58410-C793-BEDE-4AAB-49C28D6102F4}" dt="2024-03-28T17:19:45.340" v="242"/>
        <pc:sldMkLst>
          <pc:docMk/>
          <pc:sldMk cId="1124152102" sldId="424"/>
        </pc:sldMkLst>
      </pc:sldChg>
      <pc:sldChg chg="add">
        <pc:chgData name="Pepin, Luke" userId="S::luke.pepin@uconn.edu::57cab26a-71e8-452b-865a-67e61fea1188" providerId="AD" clId="Web-{70A58410-C793-BEDE-4AAB-49C28D6102F4}" dt="2024-03-28T17:19:45.434" v="243"/>
        <pc:sldMkLst>
          <pc:docMk/>
          <pc:sldMk cId="932780178" sldId="425"/>
        </pc:sldMkLst>
      </pc:sldChg>
      <pc:sldChg chg="add">
        <pc:chgData name="Pepin, Luke" userId="S::luke.pepin@uconn.edu::57cab26a-71e8-452b-865a-67e61fea1188" providerId="AD" clId="Web-{70A58410-C793-BEDE-4AAB-49C28D6102F4}" dt="2024-03-28T17:19:45.465" v="244"/>
        <pc:sldMkLst>
          <pc:docMk/>
          <pc:sldMk cId="2377502356" sldId="426"/>
        </pc:sldMkLst>
      </pc:sldChg>
      <pc:sldChg chg="add">
        <pc:chgData name="Pepin, Luke" userId="S::luke.pepin@uconn.edu::57cab26a-71e8-452b-865a-67e61fea1188" providerId="AD" clId="Web-{70A58410-C793-BEDE-4AAB-49C28D6102F4}" dt="2024-03-28T17:19:45.496" v="245"/>
        <pc:sldMkLst>
          <pc:docMk/>
          <pc:sldMk cId="1430747606" sldId="427"/>
        </pc:sldMkLst>
      </pc:sldChg>
      <pc:sldMasterChg chg="addSldLayout">
        <pc:chgData name="Pepin, Luke" userId="S::luke.pepin@uconn.edu::57cab26a-71e8-452b-865a-67e61fea1188" providerId="AD" clId="Web-{70A58410-C793-BEDE-4AAB-49C28D6102F4}" dt="2024-03-28T17:19:45.496" v="245"/>
        <pc:sldMasterMkLst>
          <pc:docMk/>
          <pc:sldMasterMk cId="0" sldId="2147483648"/>
        </pc:sldMasterMkLst>
        <pc:sldLayoutChg chg="add">
          <pc:chgData name="Pepin, Luke" userId="S::luke.pepin@uconn.edu::57cab26a-71e8-452b-865a-67e61fea1188" providerId="AD" clId="Web-{70A58410-C793-BEDE-4AAB-49C28D6102F4}" dt="2024-03-28T17:19:43.340" v="217"/>
          <pc:sldLayoutMkLst>
            <pc:docMk/>
            <pc:sldMasterMk cId="0" sldId="2147483648"/>
            <pc:sldLayoutMk cId="1568096727" sldId="2147483660"/>
          </pc:sldLayoutMkLst>
        </pc:sldLayoutChg>
        <pc:sldLayoutChg chg="add">
          <pc:chgData name="Pepin, Luke" userId="S::luke.pepin@uconn.edu::57cab26a-71e8-452b-865a-67e61fea1188" providerId="AD" clId="Web-{70A58410-C793-BEDE-4AAB-49C28D6102F4}" dt="2024-03-28T17:19:45.496" v="245"/>
          <pc:sldLayoutMkLst>
            <pc:docMk/>
            <pc:sldMasterMk cId="0" sldId="2147483648"/>
            <pc:sldLayoutMk cId="3979714171" sldId="214748366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85A74AE-C22C-3FF4-CB5B-6F3D138E4B0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l" eaLnBrk="1" hangingPunct="1">
              <a:defRPr sz="1200"/>
            </a:lvl1pPr>
          </a:lstStyle>
          <a:p>
            <a:pPr>
              <a:defRPr/>
            </a:pPr>
            <a:endParaRPr lang="en-US"/>
          </a:p>
        </p:txBody>
      </p:sp>
      <p:sp>
        <p:nvSpPr>
          <p:cNvPr id="3075" name="Rectangle 3">
            <a:extLst>
              <a:ext uri="{FF2B5EF4-FFF2-40B4-BE49-F238E27FC236}">
                <a16:creationId xmlns:a16="http://schemas.microsoft.com/office/drawing/2014/main" id="{418592CA-ADB9-61F2-455D-2567A807B43C}"/>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1" hangingPunct="1">
              <a:defRPr sz="1200"/>
            </a:lvl1pPr>
          </a:lstStyle>
          <a:p>
            <a:pPr>
              <a:defRPr/>
            </a:pPr>
            <a:endParaRPr lang="en-US"/>
          </a:p>
        </p:txBody>
      </p:sp>
      <p:sp>
        <p:nvSpPr>
          <p:cNvPr id="3076" name="Rectangle 4">
            <a:extLst>
              <a:ext uri="{FF2B5EF4-FFF2-40B4-BE49-F238E27FC236}">
                <a16:creationId xmlns:a16="http://schemas.microsoft.com/office/drawing/2014/main" id="{B051EE9A-A10D-CCE3-8B86-2686F77AB544}"/>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2075" tIns="46038" rIns="92075" bIns="46038" numCol="1" anchor="b" anchorCtr="0" compatLnSpc="1">
            <a:prstTxWarp prst="textNoShape">
              <a:avLst/>
            </a:prstTxWarp>
          </a:bodyPr>
          <a:lstStyle>
            <a:lvl1pPr algn="l" eaLnBrk="1" hangingPunct="1">
              <a:defRPr sz="1200"/>
            </a:lvl1pPr>
          </a:lstStyle>
          <a:p>
            <a:pPr>
              <a:defRPr/>
            </a:pPr>
            <a:endParaRPr lang="en-US"/>
          </a:p>
        </p:txBody>
      </p:sp>
      <p:sp>
        <p:nvSpPr>
          <p:cNvPr id="3077" name="Rectangle 5">
            <a:extLst>
              <a:ext uri="{FF2B5EF4-FFF2-40B4-BE49-F238E27FC236}">
                <a16:creationId xmlns:a16="http://schemas.microsoft.com/office/drawing/2014/main" id="{0AAD81D8-1222-8B6B-97DC-050B708FA77F}"/>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eaLnBrk="1" hangingPunct="1">
              <a:defRPr sz="1200" smtClean="0"/>
            </a:lvl1pPr>
          </a:lstStyle>
          <a:p>
            <a:pPr>
              <a:defRPr/>
            </a:pPr>
            <a:fld id="{3F38B01A-4430-4E0E-A905-1094011C6EE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217348E-ED81-AFF2-14B1-A88FE395B1F6}"/>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l" eaLnBrk="1" hangingPunct="1">
              <a:defRPr sz="1200"/>
            </a:lvl1pPr>
          </a:lstStyle>
          <a:p>
            <a:pPr>
              <a:defRPr/>
            </a:pPr>
            <a:endParaRPr lang="en-US"/>
          </a:p>
        </p:txBody>
      </p:sp>
      <p:sp>
        <p:nvSpPr>
          <p:cNvPr id="2051" name="Rectangle 3">
            <a:extLst>
              <a:ext uri="{FF2B5EF4-FFF2-40B4-BE49-F238E27FC236}">
                <a16:creationId xmlns:a16="http://schemas.microsoft.com/office/drawing/2014/main" id="{BEA82447-C951-3819-4866-A6362468A84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1" hangingPunct="1">
              <a:defRPr sz="1200"/>
            </a:lvl1pPr>
          </a:lstStyle>
          <a:p>
            <a:pPr>
              <a:defRPr/>
            </a:pPr>
            <a:endParaRPr lang="en-US"/>
          </a:p>
        </p:txBody>
      </p:sp>
      <p:sp>
        <p:nvSpPr>
          <p:cNvPr id="2052" name="Rectangle 4">
            <a:extLst>
              <a:ext uri="{FF2B5EF4-FFF2-40B4-BE49-F238E27FC236}">
                <a16:creationId xmlns:a16="http://schemas.microsoft.com/office/drawing/2014/main" id="{F011F84E-B8E2-3A71-16B2-3D88F63F89DA}"/>
              </a:ext>
            </a:extLst>
          </p:cNvPr>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07D54249-2D6C-1B79-1338-D03547D17DE3}"/>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0130204B-D93C-6C17-264B-92017557162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2075" tIns="46038" rIns="92075" bIns="46038" numCol="1" anchor="b" anchorCtr="0" compatLnSpc="1">
            <a:prstTxWarp prst="textNoShape">
              <a:avLst/>
            </a:prstTxWarp>
          </a:bodyPr>
          <a:lstStyle>
            <a:lvl1pPr algn="l" eaLnBrk="1" hangingPunct="1">
              <a:defRPr sz="1200"/>
            </a:lvl1pPr>
          </a:lstStyle>
          <a:p>
            <a:pPr>
              <a:defRPr/>
            </a:pPr>
            <a:endParaRPr lang="en-US"/>
          </a:p>
        </p:txBody>
      </p:sp>
      <p:sp>
        <p:nvSpPr>
          <p:cNvPr id="2055" name="Rectangle 7">
            <a:extLst>
              <a:ext uri="{FF2B5EF4-FFF2-40B4-BE49-F238E27FC236}">
                <a16:creationId xmlns:a16="http://schemas.microsoft.com/office/drawing/2014/main" id="{7A0FB618-41EB-708E-B185-40FF7E25E572}"/>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B30B9414-2B0B-4BD2-9B66-A9E4B2CA22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EA80C6A-3C9B-7A80-0E3D-F858A3563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80C2D0-1E9E-44EF-A91C-1810B7DEA72A}" type="slidenum">
              <a:rPr lang="en-US" altLang="en-US" smtClean="0"/>
              <a:pPr>
                <a:spcBef>
                  <a:spcPct val="0"/>
                </a:spcBef>
              </a:pPr>
              <a:t>108</a:t>
            </a:fld>
            <a:endParaRPr lang="en-US" altLang="en-US"/>
          </a:p>
        </p:txBody>
      </p:sp>
      <p:sp>
        <p:nvSpPr>
          <p:cNvPr id="15363" name="Rectangle 2">
            <a:extLst>
              <a:ext uri="{FF2B5EF4-FFF2-40B4-BE49-F238E27FC236}">
                <a16:creationId xmlns:a16="http://schemas.microsoft.com/office/drawing/2014/main" id="{252639B1-172C-BC10-9359-E782F2EE3D5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0FBBA6E-D018-2F5C-4AFA-917C5762BD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B0CF4587-EC41-72EB-469D-0593F30D47AA}"/>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982798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90F032-0323-BE94-24AB-FF5BC7B30AFB}"/>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1265370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4E519CD-2388-278D-0BCB-12871C5FDCFE}"/>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71167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533400" y="1727200"/>
            <a:ext cx="8204200" cy="4445000"/>
          </a:xfrm>
        </p:spPr>
        <p:txBody>
          <a:bodyPr/>
          <a:lstStyle>
            <a:lvl1pPr algn="l">
              <a:buFont typeface="Arial"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6">
            <a:extLst>
              <a:ext uri="{FF2B5EF4-FFF2-40B4-BE49-F238E27FC236}">
                <a16:creationId xmlns:a16="http://schemas.microsoft.com/office/drawing/2014/main" id="{8AE48941-BCAE-2D21-A771-50746924B826}"/>
              </a:ext>
            </a:extLst>
          </p:cNvPr>
          <p:cNvSpPr>
            <a:spLocks noGrp="1"/>
          </p:cNvSpPr>
          <p:nvPr>
            <p:ph type="ftr" sz="quarter" idx="10"/>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1568096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2" name="Date Placeholder 3">
            <a:extLst>
              <a:ext uri="{FF2B5EF4-FFF2-40B4-BE49-F238E27FC236}">
                <a16:creationId xmlns:a16="http://schemas.microsoft.com/office/drawing/2014/main" id="{C006DEE6-447E-7722-8822-ECF0EE731120}"/>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4" name="Rectangle 6">
            <a:extLst>
              <a:ext uri="{FF2B5EF4-FFF2-40B4-BE49-F238E27FC236}">
                <a16:creationId xmlns:a16="http://schemas.microsoft.com/office/drawing/2014/main" id="{105BDCD1-34C3-17D1-B437-2DAF9BB54EA2}"/>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AD572B8F-5718-49D3-8FE6-65993A01EDBA}" type="slidenum">
              <a:rPr lang="en-US" altLang="en-US"/>
              <a:pPr>
                <a:defRPr/>
              </a:pPr>
              <a:t>‹#›</a:t>
            </a:fld>
            <a:endParaRPr lang="en-US" altLang="en-US"/>
          </a:p>
        </p:txBody>
      </p:sp>
      <p:sp>
        <p:nvSpPr>
          <p:cNvPr id="5" name="Footer Placeholder 6">
            <a:extLst>
              <a:ext uri="{FF2B5EF4-FFF2-40B4-BE49-F238E27FC236}">
                <a16:creationId xmlns:a16="http://schemas.microsoft.com/office/drawing/2014/main" id="{291C8267-3E73-C297-44CF-A223B5FB0BD4}"/>
              </a:ext>
            </a:extLst>
          </p:cNvPr>
          <p:cNvSpPr>
            <a:spLocks noGrp="1"/>
          </p:cNvSpPr>
          <p:nvPr>
            <p:ph type="ftr" sz="quarter" idx="12"/>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397971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0C2519E-7655-7646-DA5C-F13F2061C91B}"/>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1721025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F784C16-D054-D310-7919-473CF36FEFE0}"/>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357839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22166A2-C9F9-9B79-B63D-0C6E4BC5525E}"/>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56710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F7F9F1C-16BB-D1E7-8B80-86223ECD1C24}"/>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97963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0FDD38B-3049-158A-78B7-014A46A43F79}"/>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31371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E9DAEC-0727-CBB8-823A-B5D6D57341B7}"/>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337723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1266939-3491-FE9D-BAE7-947E6ED36457}"/>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427204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EA72E78-EC44-0C43-4DF9-A53856E50B40}"/>
              </a:ext>
            </a:extLst>
          </p:cNvPr>
          <p:cNvSpPr>
            <a:spLocks noGrp="1" noChangeArrowheads="1"/>
          </p:cNvSpPr>
          <p:nvPr>
            <p:ph type="ftr" sz="quarter" idx="10"/>
          </p:nvPr>
        </p:nvSpPr>
        <p:spPr>
          <a:ln/>
        </p:spPr>
        <p:txBody>
          <a:bodyPr/>
          <a:lstStyle>
            <a:lvl1pPr>
              <a:defRPr/>
            </a:lvl1pPr>
          </a:lstStyle>
          <a:p>
            <a:pPr>
              <a:defRPr/>
            </a:pPr>
            <a:r>
              <a:rPr lang="en-US"/>
              <a:t>Tanenbaum, Modern Operating Systems 3 e, (c) 2008 Prentice-Hall, Inc. All rights reserved. 0-13-</a:t>
            </a:r>
            <a:r>
              <a:rPr lang="en-US" b="1"/>
              <a:t>6006639</a:t>
            </a:r>
          </a:p>
        </p:txBody>
      </p:sp>
    </p:spTree>
    <p:extLst>
      <p:ext uri="{BB962C8B-B14F-4D97-AF65-F5344CB8AC3E}">
        <p14:creationId xmlns:p14="http://schemas.microsoft.com/office/powerpoint/2010/main" val="247625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690D54-DE33-8B21-1CBB-1832865885D3}"/>
              </a:ext>
            </a:extLst>
          </p:cNvPr>
          <p:cNvSpPr>
            <a:spLocks noGrp="1" noChangeArrowheads="1"/>
          </p:cNvSpPr>
          <p:nvPr>
            <p:ph type="title"/>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A5C8AF8-477B-D7B5-0B45-999169409FDB}"/>
              </a:ext>
            </a:extLst>
          </p:cNvPr>
          <p:cNvSpPr>
            <a:spLocks noGrp="1" noChangeArrowheads="1"/>
          </p:cNvSpPr>
          <p:nvPr>
            <p:ph type="body" idx="1"/>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50FE1DB-BE61-57DA-C69B-7EDC6B569B76}"/>
              </a:ext>
            </a:extLst>
          </p:cNvPr>
          <p:cNvSpPr>
            <a:spLocks noGrp="1" noChangeArrowheads="1"/>
          </p:cNvSpPr>
          <p:nvPr>
            <p:ph type="ftr" sz="quarter" idx="3"/>
          </p:nvPr>
        </p:nvSpPr>
        <p:spPr bwMode="auto">
          <a:xfrm>
            <a:off x="177800" y="6565900"/>
            <a:ext cx="8712200" cy="257175"/>
          </a:xfrm>
          <a:prstGeom prst="rect">
            <a:avLst/>
          </a:prstGeom>
          <a:noFill/>
          <a:ln>
            <a:noFill/>
          </a:ln>
          <a:effectLst/>
        </p:spPr>
        <p:txBody>
          <a:bodyPr vert="horz" wrap="square" lIns="92075" tIns="46038" rIns="92075" bIns="46038" numCol="1" anchor="ctr" anchorCtr="0" compatLnSpc="1">
            <a:prstTxWarp prst="textNoShape">
              <a:avLst/>
            </a:prstTxWarp>
          </a:bodyPr>
          <a:lstStyle>
            <a:lvl1pPr algn="ctr" eaLnBrk="1" hangingPunct="1">
              <a:defRPr sz="1200">
                <a:solidFill>
                  <a:srgbClr val="898989"/>
                </a:solidFill>
              </a:defRPr>
            </a:lvl1pPr>
          </a:lstStyle>
          <a:p>
            <a:pPr>
              <a:defRPr/>
            </a:pPr>
            <a:r>
              <a:rPr lang="en-US"/>
              <a:t>Tanenbaum, Modern Operating Systems 3 e, (c) 2008 Prentice-Hall, Inc. All rights reserved. 0-13-</a:t>
            </a:r>
            <a:r>
              <a:rPr lang="en-US" b="1"/>
              <a:t>6006639</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eaLnBrk="0" fontAlgn="base" hangingPunct="0">
        <a:spcBef>
          <a:spcPct val="0"/>
        </a:spcBef>
        <a:spcAft>
          <a:spcPct val="0"/>
        </a:spcAft>
        <a:defRPr sz="4400">
          <a:solidFill>
            <a:srgbClr val="FF0000"/>
          </a:solidFill>
          <a:latin typeface="Arial" charset="0"/>
        </a:defRPr>
      </a:lvl6pPr>
      <a:lvl7pPr marL="914400" algn="ctr" rtl="0" eaLnBrk="0" fontAlgn="base" hangingPunct="0">
        <a:spcBef>
          <a:spcPct val="0"/>
        </a:spcBef>
        <a:spcAft>
          <a:spcPct val="0"/>
        </a:spcAft>
        <a:defRPr sz="4400">
          <a:solidFill>
            <a:srgbClr val="FF0000"/>
          </a:solidFill>
          <a:latin typeface="Arial" charset="0"/>
        </a:defRPr>
      </a:lvl7pPr>
      <a:lvl8pPr marL="1371600" algn="ctr" rtl="0" eaLnBrk="0" fontAlgn="base" hangingPunct="0">
        <a:spcBef>
          <a:spcPct val="0"/>
        </a:spcBef>
        <a:spcAft>
          <a:spcPct val="0"/>
        </a:spcAft>
        <a:defRPr sz="4400">
          <a:solidFill>
            <a:srgbClr val="FF0000"/>
          </a:solidFill>
          <a:latin typeface="Arial" charset="0"/>
        </a:defRPr>
      </a:lvl8pPr>
      <a:lvl9pPr marL="1828800" algn="ctr" rtl="0" eaLnBrk="0" fontAlgn="base" hangingPunct="0">
        <a:spcBef>
          <a:spcPct val="0"/>
        </a:spcBef>
        <a:spcAft>
          <a:spcPct val="0"/>
        </a:spcAft>
        <a:defRPr sz="4400">
          <a:solidFill>
            <a:srgbClr val="FF0000"/>
          </a:solidFill>
          <a:latin typeface="Arial"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2667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2pPr>
      <a:lvl3pPr marL="1371600" indent="-266700" algn="l" rtl="0" eaLnBrk="0" fontAlgn="base" hangingPunct="0">
        <a:spcBef>
          <a:spcPct val="20000"/>
        </a:spcBef>
        <a:spcAft>
          <a:spcPct val="0"/>
        </a:spcAft>
        <a:buClr>
          <a:schemeClr val="accent2"/>
        </a:buClr>
        <a:buChar char="•"/>
        <a:defRPr sz="2400">
          <a:solidFill>
            <a:schemeClr val="tx1"/>
          </a:solidFill>
          <a:latin typeface="Times New Roman" pitchFamily="18" charset="0"/>
        </a:defRPr>
      </a:lvl3pPr>
      <a:lvl4pPr marL="1752600" indent="-2667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4pPr>
      <a:lvl5pPr marL="22098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5pPr>
      <a:lvl6pPr marL="26670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6pPr>
      <a:lvl7pPr marL="31242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7pPr>
      <a:lvl8pPr marL="35814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8pPr>
      <a:lvl9pPr marL="4038600" indent="-3429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slideLayout" Target="../slideLayouts/slideLayout7.xml"/><Relationship Id="rId1" Type="http://schemas.openxmlformats.org/officeDocument/2006/relationships/themeOverride" Target="../theme/themeOverride53.xml"/><Relationship Id="rId4" Type="http://schemas.openxmlformats.org/officeDocument/2006/relationships/image" Target="../media/image61.jpeg"/></Relationships>
</file>

<file path=ppt/slides/_rels/slide10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54.xml"/><Relationship Id="rId4" Type="http://schemas.openxmlformats.org/officeDocument/2006/relationships/image" Target="../media/image62.jpeg"/></Relationships>
</file>

<file path=ppt/slides/_rels/slide10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55.xml"/><Relationship Id="rId4" Type="http://schemas.openxmlformats.org/officeDocument/2006/relationships/image" Target="../media/image6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5.jpeg"/></Relationships>
</file>

<file path=ppt/slides/_rels/slide12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1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8.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1.jpeg"/></Relationships>
</file>

<file path=ppt/slides/_rels/slide2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3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6.xml"/><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3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8.xml"/><Relationship Id="rId4" Type="http://schemas.openxmlformats.org/officeDocument/2006/relationships/image" Target="../media/image14.jpeg"/></Relationships>
</file>

<file path=ppt/slides/_rels/slide3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19.x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0.xml"/><Relationship Id="rId4" Type="http://schemas.openxmlformats.org/officeDocument/2006/relationships/image" Target="../media/image16.jpeg"/></Relationships>
</file>

<file path=ppt/slides/_rels/slide4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1.x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2.xml"/><Relationship Id="rId4" Type="http://schemas.openxmlformats.org/officeDocument/2006/relationships/image" Target="../media/image18.wmf"/></Relationships>
</file>

<file path=ppt/slides/_rels/slide4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3.xml"/><Relationship Id="rId6" Type="http://schemas.openxmlformats.org/officeDocument/2006/relationships/image" Target="../media/image20.emf"/><Relationship Id="rId5" Type="http://schemas.openxmlformats.org/officeDocument/2006/relationships/oleObject" Target="../embeddings/oleObject1.bin"/><Relationship Id="rId4" Type="http://schemas.openxmlformats.org/officeDocument/2006/relationships/image" Target="../media/image19.jpeg"/></Relationships>
</file>

<file path=ppt/slides/_rels/slide4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5.xml"/><Relationship Id="rId4" Type="http://schemas.openxmlformats.org/officeDocument/2006/relationships/image" Target="../media/image21.wmf"/></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6.xml"/><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7.xml"/><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8.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9.xml"/><Relationship Id="rId4" Type="http://schemas.openxmlformats.org/officeDocument/2006/relationships/image" Target="../media/image26.wmf"/></Relationships>
</file>

<file path=ppt/slides/_rels/slide5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themeOverride" Target="../theme/themeOverride30.xml"/></Relationships>
</file>

<file path=ppt/slides/_rels/slide5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31.xml"/></Relationships>
</file>

<file path=ppt/slides/_rels/slide5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3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slideLayout" Target="../slideLayouts/slideLayout7.xml"/><Relationship Id="rId1" Type="http://schemas.openxmlformats.org/officeDocument/2006/relationships/themeOverride" Target="../theme/themeOverride33.xml"/><Relationship Id="rId4" Type="http://schemas.openxmlformats.org/officeDocument/2006/relationships/image" Target="../media/image2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themeOverride" Target="../theme/themeOverride34.xml"/><Relationship Id="rId4" Type="http://schemas.openxmlformats.org/officeDocument/2006/relationships/image" Target="../media/image31.jpeg"/></Relationships>
</file>

<file path=ppt/slides/_rels/slide6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themeOverride" Target="../theme/themeOverride36.xml"/><Relationship Id="rId4" Type="http://schemas.openxmlformats.org/officeDocument/2006/relationships/image" Target="../media/image33.jpeg"/></Relationships>
</file>

<file path=ppt/slides/_rels/slide6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slideLayout" Target="../slideLayouts/slideLayout7.xml"/><Relationship Id="rId1" Type="http://schemas.openxmlformats.org/officeDocument/2006/relationships/themeOverride" Target="../theme/themeOverride37.xml"/><Relationship Id="rId4" Type="http://schemas.openxmlformats.org/officeDocument/2006/relationships/image" Target="../media/image35.jpeg"/></Relationships>
</file>

<file path=ppt/slides/_rels/slide6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slideLayout" Target="../slideLayouts/slideLayout7.xml"/><Relationship Id="rId1" Type="http://schemas.openxmlformats.org/officeDocument/2006/relationships/themeOverride" Target="../theme/themeOverride38.xml"/><Relationship Id="rId4" Type="http://schemas.openxmlformats.org/officeDocument/2006/relationships/image" Target="../media/image37.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themeOverride" Target="../theme/themeOverride39.xml"/><Relationship Id="rId4" Type="http://schemas.openxmlformats.org/officeDocument/2006/relationships/image" Target="../media/image38.wmf"/></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0.xml"/><Relationship Id="rId4" Type="http://schemas.openxmlformats.org/officeDocument/2006/relationships/image" Target="../media/image39.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1.xml"/><Relationship Id="rId4" Type="http://schemas.openxmlformats.org/officeDocument/2006/relationships/image" Target="../media/image40.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2.xml"/><Relationship Id="rId4" Type="http://schemas.openxmlformats.org/officeDocument/2006/relationships/image" Target="../media/image41.wmf"/></Relationships>
</file>

<file path=ppt/slides/_rels/slide7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3.xml"/><Relationship Id="rId4" Type="http://schemas.openxmlformats.org/officeDocument/2006/relationships/image" Target="../media/image42.jpeg"/></Relationships>
</file>

<file path=ppt/slides/_rels/slide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themeOverride" Target="../theme/themeOverride44.xml"/><Relationship Id="rId4" Type="http://schemas.openxmlformats.org/officeDocument/2006/relationships/image" Target="../media/image44.jpeg"/></Relationships>
</file>

<file path=ppt/slides/_rels/slide7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slideLayout" Target="../slideLayouts/slideLayout7.xml"/><Relationship Id="rId1" Type="http://schemas.openxmlformats.org/officeDocument/2006/relationships/themeOverride" Target="../theme/themeOverride45.xml"/><Relationship Id="rId4" Type="http://schemas.openxmlformats.org/officeDocument/2006/relationships/image" Target="../media/image46.jpeg"/></Relationships>
</file>

<file path=ppt/slides/_rels/slide7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slideLayout" Target="../slideLayouts/slideLayout7.xml"/><Relationship Id="rId1" Type="http://schemas.openxmlformats.org/officeDocument/2006/relationships/themeOverride" Target="../theme/themeOverride46.xml"/><Relationship Id="rId5" Type="http://schemas.openxmlformats.org/officeDocument/2006/relationships/image" Target="../media/image48.emf"/><Relationship Id="rId4" Type="http://schemas.openxmlformats.org/officeDocument/2006/relationships/oleObject" Target="../embeddings/oleObject2.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47.xml"/><Relationship Id="rId4" Type="http://schemas.openxmlformats.org/officeDocument/2006/relationships/image" Target="../media/image49.jpe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slideLayout" Target="../slideLayouts/slideLayout7.xml"/><Relationship Id="rId1" Type="http://schemas.openxmlformats.org/officeDocument/2006/relationships/themeOverride" Target="../theme/themeOverride48.xml"/><Relationship Id="rId4" Type="http://schemas.openxmlformats.org/officeDocument/2006/relationships/image" Target="../media/image50.wmf"/></Relationships>
</file>

<file path=ppt/slides/_rels/slide8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slideLayout" Target="../slideLayouts/slideLayout7.xml"/><Relationship Id="rId1" Type="http://schemas.openxmlformats.org/officeDocument/2006/relationships/themeOverride" Target="../theme/themeOverride49.xml"/><Relationship Id="rId4" Type="http://schemas.openxmlformats.org/officeDocument/2006/relationships/image" Target="../media/image52.jpeg"/></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4.jpeg"/></Relationships>
</file>

<file path=ppt/slides/_rels/slide90.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themeOverride" Target="../theme/themeOverride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slideLayout" Target="../slideLayouts/slideLayout7.xml"/><Relationship Id="rId1" Type="http://schemas.openxmlformats.org/officeDocument/2006/relationships/themeOverride" Target="../theme/themeOverride51.xml"/><Relationship Id="rId4" Type="http://schemas.openxmlformats.org/officeDocument/2006/relationships/image" Target="../media/image55.jpeg"/></Relationships>
</file>

<file path=ppt/slides/_rels/slide9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7.xml"/><Relationship Id="rId1" Type="http://schemas.openxmlformats.org/officeDocument/2006/relationships/themeOverride" Target="../theme/themeOverride52.xml"/><Relationship Id="rId4" Type="http://schemas.openxmlformats.org/officeDocument/2006/relationships/image" Target="../media/image57.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A58F33-B145-F788-2746-09FA61BBD6C6}"/>
              </a:ext>
            </a:extLst>
          </p:cNvPr>
          <p:cNvSpPr>
            <a:spLocks noChangeArrowheads="1"/>
          </p:cNvSpPr>
          <p:nvPr/>
        </p:nvSpPr>
        <p:spPr bwMode="auto">
          <a:xfrm>
            <a:off x="0" y="1398588"/>
            <a:ext cx="91440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990600" indent="-2667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a:t>Least recently used</a:t>
            </a:r>
          </a:p>
          <a:p>
            <a:pPr algn="l" eaLnBrk="1" hangingPunct="1">
              <a:buClrTx/>
            </a:pPr>
            <a:r>
              <a:rPr lang="en-US" altLang="en-US"/>
              <a:t>Maintain a hardware </a:t>
            </a:r>
            <a:r>
              <a:rPr lang="en-US" altLang="en-US">
                <a:solidFill>
                  <a:srgbClr val="FF0000"/>
                </a:solidFill>
              </a:rPr>
              <a:t>counter C, automatically incremented after each instruction</a:t>
            </a:r>
          </a:p>
          <a:p>
            <a:pPr algn="l" eaLnBrk="1" hangingPunct="1">
              <a:buClrTx/>
            </a:pPr>
            <a:r>
              <a:rPr lang="en-US" altLang="en-US"/>
              <a:t>Each page table entry also has a </a:t>
            </a:r>
            <a:r>
              <a:rPr lang="en-US" altLang="en-US">
                <a:solidFill>
                  <a:srgbClr val="FF0000"/>
                </a:solidFill>
              </a:rPr>
              <a:t>counter variable</a:t>
            </a:r>
          </a:p>
          <a:p>
            <a:pPr algn="l" eaLnBrk="1" hangingPunct="1">
              <a:buClrTx/>
            </a:pPr>
            <a:r>
              <a:rPr lang="en-US" altLang="en-US"/>
              <a:t>For each memory reference, update the counter for the corresponding page table entry</a:t>
            </a:r>
          </a:p>
          <a:p>
            <a:pPr algn="l" eaLnBrk="1" hangingPunct="1">
              <a:buClrTx/>
            </a:pPr>
            <a:r>
              <a:rPr lang="en-US" altLang="en-US"/>
              <a:t>After a page fault, OS examines all the counters and picks the one with the lowest counter value</a:t>
            </a:r>
          </a:p>
          <a:p>
            <a:pPr algn="l" eaLnBrk="1" hangingPunct="1">
              <a:buClrTx/>
            </a:pPr>
            <a:endParaRPr lang="en-US" altLang="en-US">
              <a:solidFill>
                <a:srgbClr val="FF0000"/>
              </a:solidFill>
            </a:endParaRPr>
          </a:p>
        </p:txBody>
      </p:sp>
      <p:sp>
        <p:nvSpPr>
          <p:cNvPr id="44035" name="Rectangle 3">
            <a:extLst>
              <a:ext uri="{FF2B5EF4-FFF2-40B4-BE49-F238E27FC236}">
                <a16:creationId xmlns:a16="http://schemas.microsoft.com/office/drawing/2014/main" id="{9DB5F080-61C3-2B97-E0EB-7C33B901C590}"/>
              </a:ext>
            </a:extLst>
          </p:cNvPr>
          <p:cNvSpPr>
            <a:spLocks noChangeArrowheads="1"/>
          </p:cNvSpPr>
          <p:nvPr/>
        </p:nvSpPr>
        <p:spPr bwMode="auto">
          <a:xfrm>
            <a:off x="0" y="0"/>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LRU Page Replacement Algorithm (Hardware) – Solution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49219CD-56BA-B814-C1B0-12477F97B44C}"/>
              </a:ext>
            </a:extLst>
          </p:cNvPr>
          <p:cNvSpPr>
            <a:spLocks noChangeArrowheads="1"/>
          </p:cNvSpPr>
          <p:nvPr/>
        </p:nvSpPr>
        <p:spPr bwMode="auto">
          <a:xfrm>
            <a:off x="692150" y="1789113"/>
            <a:ext cx="8175625" cy="256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524000" indent="-609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sz="2800"/>
              <a:t>Need to keep track of working set!</a:t>
            </a:r>
          </a:p>
          <a:p>
            <a:pPr lvl="1" eaLnBrk="1" hangingPunct="1">
              <a:buClrTx/>
              <a:buFont typeface="Arial" panose="020B0604020202020204" pitchFamily="34" charset="0"/>
              <a:buChar char="•"/>
            </a:pPr>
            <a:r>
              <a:rPr lang="en-US" altLang="en-US" sz="2800">
                <a:latin typeface="Arial" panose="020B0604020202020204" pitchFamily="34" charset="0"/>
              </a:rPr>
              <a:t>Set of pages referenced in the last k memory references!</a:t>
            </a:r>
          </a:p>
          <a:p>
            <a:pPr lvl="2" eaLnBrk="1" hangingPunct="1">
              <a:buClrTx/>
            </a:pPr>
            <a:r>
              <a:rPr lang="en-US" altLang="en-US">
                <a:latin typeface="Arial" panose="020B0604020202020204" pitchFamily="34" charset="0"/>
              </a:rPr>
              <a:t>Expensive to implement!</a:t>
            </a:r>
          </a:p>
          <a:p>
            <a:pPr algn="l" eaLnBrk="1" hangingPunct="1">
              <a:buClrTx/>
            </a:pPr>
            <a:r>
              <a:rPr lang="en-US" altLang="en-US"/>
              <a:t>Keep track for last t sec</a:t>
            </a:r>
          </a:p>
        </p:txBody>
      </p:sp>
      <p:sp>
        <p:nvSpPr>
          <p:cNvPr id="53251" name="Rectangle 3">
            <a:extLst>
              <a:ext uri="{FF2B5EF4-FFF2-40B4-BE49-F238E27FC236}">
                <a16:creationId xmlns:a16="http://schemas.microsoft.com/office/drawing/2014/main" id="{EB398072-3935-5821-32BE-CF084015844E}"/>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The WSClock Page Replacement Algorithm (1)</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494B0D4-D912-238B-EA15-51E509E80B67}"/>
              </a:ext>
            </a:extLst>
          </p:cNvPr>
          <p:cNvSpPr>
            <a:spLocks noChangeArrowheads="1"/>
          </p:cNvSpPr>
          <p:nvPr/>
        </p:nvSpPr>
        <p:spPr bwMode="auto">
          <a:xfrm>
            <a:off x="0" y="522446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I-nodes placed at the start of the disk. </a:t>
            </a:r>
            <a:br>
              <a:rPr lang="en-US" altLang="en-US"/>
            </a:br>
            <a:r>
              <a:rPr lang="en-US" altLang="en-US"/>
              <a:t>(b) Disk divided into cylinder groups, each with its own blocks and i-nodes.</a:t>
            </a:r>
          </a:p>
        </p:txBody>
      </p:sp>
      <p:sp>
        <p:nvSpPr>
          <p:cNvPr id="45059" name="Rectangle 3">
            <a:extLst>
              <a:ext uri="{FF2B5EF4-FFF2-40B4-BE49-F238E27FC236}">
                <a16:creationId xmlns:a16="http://schemas.microsoft.com/office/drawing/2014/main" id="{E7E771B9-1977-8620-9717-CC3AC1EE252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Reducing Disk Arm Motion</a:t>
            </a:r>
          </a:p>
        </p:txBody>
      </p:sp>
      <p:pic>
        <p:nvPicPr>
          <p:cNvPr id="45060" name="Picture 6" descr="D:\b\b4\IBM\04-29.jpg">
            <a:extLst>
              <a:ext uri="{FF2B5EF4-FFF2-40B4-BE49-F238E27FC236}">
                <a16:creationId xmlns:a16="http://schemas.microsoft.com/office/drawing/2014/main" id="{136CDE17-3F8D-6048-3371-4934C3A4F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65250"/>
            <a:ext cx="835342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Box 1">
            <a:extLst>
              <a:ext uri="{FF2B5EF4-FFF2-40B4-BE49-F238E27FC236}">
                <a16:creationId xmlns:a16="http://schemas.microsoft.com/office/drawing/2014/main" id="{B2749899-7FFB-F0CC-0D39-639F7AF6D9AF}"/>
              </a:ext>
            </a:extLst>
          </p:cNvPr>
          <p:cNvSpPr txBox="1">
            <a:spLocks noChangeArrowheads="1"/>
          </p:cNvSpPr>
          <p:nvPr/>
        </p:nvSpPr>
        <p:spPr bwMode="auto">
          <a:xfrm rot="-957340">
            <a:off x="5445125" y="4541838"/>
            <a:ext cx="2892425" cy="40005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2000"/>
              <a:t>Not useful for SSD. Why?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AAB7B64-5A0B-4C72-FB52-A7309CB99648}"/>
              </a:ext>
            </a:extLst>
          </p:cNvPr>
          <p:cNvSpPr>
            <a:spLocks noChangeArrowheads="1"/>
          </p:cNvSpPr>
          <p:nvPr/>
        </p:nvSpPr>
        <p:spPr bwMode="auto">
          <a:xfrm>
            <a:off x="433388" y="1555750"/>
            <a:ext cx="8710612"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800"/>
              <a:t>Over time, disk usage becomes scattered</a:t>
            </a:r>
          </a:p>
          <a:p>
            <a:pPr algn="l" eaLnBrk="1" hangingPunct="1"/>
            <a:r>
              <a:rPr lang="en-US" altLang="en-US" sz="2800"/>
              <a:t>Defragmentation</a:t>
            </a:r>
          </a:p>
          <a:p>
            <a:pPr lvl="1" eaLnBrk="1" hangingPunct="1">
              <a:buFontTx/>
              <a:buChar char="•"/>
            </a:pPr>
            <a:r>
              <a:rPr lang="en-US" altLang="en-US">
                <a:latin typeface="Arial" panose="020B0604020202020204" pitchFamily="34" charset="0"/>
              </a:rPr>
              <a:t>Moves around files</a:t>
            </a:r>
          </a:p>
        </p:txBody>
      </p:sp>
      <p:sp>
        <p:nvSpPr>
          <p:cNvPr id="46083" name="Rectangle 3">
            <a:extLst>
              <a:ext uri="{FF2B5EF4-FFF2-40B4-BE49-F238E27FC236}">
                <a16:creationId xmlns:a16="http://schemas.microsoft.com/office/drawing/2014/main" id="{0F4E15F6-B9BC-8159-A0D8-9A010C201021}"/>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Defragmentation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0A97D15-4722-FB6D-8143-0E86DFD552A8}"/>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UNIX V7 directory entry.</a:t>
            </a:r>
          </a:p>
        </p:txBody>
      </p:sp>
      <p:sp>
        <p:nvSpPr>
          <p:cNvPr id="47107" name="Rectangle 3">
            <a:extLst>
              <a:ext uri="{FF2B5EF4-FFF2-40B4-BE49-F238E27FC236}">
                <a16:creationId xmlns:a16="http://schemas.microsoft.com/office/drawing/2014/main" id="{94FF2BAB-42F4-F7DB-5913-371F7AC48DB4}"/>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The UNIX V7 File System (1)</a:t>
            </a:r>
          </a:p>
        </p:txBody>
      </p:sp>
      <p:pic>
        <p:nvPicPr>
          <p:cNvPr id="47108" name="Picture 6" descr="D:\b\b4\IBM\04-33.jpg">
            <a:extLst>
              <a:ext uri="{FF2B5EF4-FFF2-40B4-BE49-F238E27FC236}">
                <a16:creationId xmlns:a16="http://schemas.microsoft.com/office/drawing/2014/main" id="{79FF153A-CF8C-9CC3-C825-8F5021F69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13" y="1962150"/>
            <a:ext cx="6353175"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314386"/>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D47CA20B-8C02-D457-11C6-5D9643D11D15}"/>
              </a:ext>
            </a:extLst>
          </p:cNvPr>
          <p:cNvSpPr>
            <a:spLocks noChangeArrowheads="1"/>
          </p:cNvSpPr>
          <p:nvPr/>
        </p:nvSpPr>
        <p:spPr bwMode="auto">
          <a:xfrm>
            <a:off x="868363" y="5870575"/>
            <a:ext cx="7618412" cy="84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UNIX i-node.</a:t>
            </a:r>
          </a:p>
        </p:txBody>
      </p:sp>
      <p:sp>
        <p:nvSpPr>
          <p:cNvPr id="48131" name="Rectangle 4">
            <a:extLst>
              <a:ext uri="{FF2B5EF4-FFF2-40B4-BE49-F238E27FC236}">
                <a16:creationId xmlns:a16="http://schemas.microsoft.com/office/drawing/2014/main" id="{214AC153-6400-9B4D-B295-47ACA287A64F}"/>
              </a:ext>
            </a:extLst>
          </p:cNvPr>
          <p:cNvSpPr>
            <a:spLocks noChangeArrowheads="1"/>
          </p:cNvSpPr>
          <p:nvPr/>
        </p:nvSpPr>
        <p:spPr bwMode="auto">
          <a:xfrm>
            <a:off x="957263" y="0"/>
            <a:ext cx="7688262"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The UNIX V7 File System (2)</a:t>
            </a:r>
          </a:p>
        </p:txBody>
      </p:sp>
      <p:pic>
        <p:nvPicPr>
          <p:cNvPr id="48132" name="Picture 6" descr="D:\b\b4\IBM\04-34.jpg">
            <a:extLst>
              <a:ext uri="{FF2B5EF4-FFF2-40B4-BE49-F238E27FC236}">
                <a16:creationId xmlns:a16="http://schemas.microsoft.com/office/drawing/2014/main" id="{59F79F82-92C5-38F4-D989-AB3F433BD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44600"/>
            <a:ext cx="70104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916062"/>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4469082-FAB0-8DF9-6067-CD68FDED54AD}"/>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steps in looking up </a:t>
            </a:r>
            <a:r>
              <a:rPr lang="en-US" altLang="en-US" i="1"/>
              <a:t>/usr/ast/mbox</a:t>
            </a:r>
            <a:r>
              <a:rPr lang="en-US" altLang="en-US"/>
              <a:t>.</a:t>
            </a:r>
          </a:p>
        </p:txBody>
      </p:sp>
      <p:sp>
        <p:nvSpPr>
          <p:cNvPr id="49155" name="Rectangle 3">
            <a:extLst>
              <a:ext uri="{FF2B5EF4-FFF2-40B4-BE49-F238E27FC236}">
                <a16:creationId xmlns:a16="http://schemas.microsoft.com/office/drawing/2014/main" id="{E783C29C-E98E-D9A6-515E-1CCE2D4C92CD}"/>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The UNIX V7 File System (3)</a:t>
            </a:r>
          </a:p>
        </p:txBody>
      </p:sp>
      <p:pic>
        <p:nvPicPr>
          <p:cNvPr id="49156" name="Picture 6">
            <a:extLst>
              <a:ext uri="{FF2B5EF4-FFF2-40B4-BE49-F238E27FC236}">
                <a16:creationId xmlns:a16="http://schemas.microsoft.com/office/drawing/2014/main" id="{B5B7DF0C-B219-AA82-1A3F-1B20FC17B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1019175"/>
            <a:ext cx="7705725" cy="481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590465451"/>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6E9A3C57-5A8B-2B2F-15E7-006F4891B950}"/>
              </a:ext>
            </a:extLst>
          </p:cNvPr>
          <p:cNvSpPr>
            <a:spLocks noGrp="1" noChangeArrowheads="1"/>
          </p:cNvSpPr>
          <p:nvPr>
            <p:ph type="title"/>
          </p:nvPr>
        </p:nvSpPr>
        <p:spPr/>
        <p:txBody>
          <a:bodyPr/>
          <a:lstStyle/>
          <a:p>
            <a:r>
              <a:rPr lang="en-US" altLang="en-US"/>
              <a:t>Log Structured File system</a:t>
            </a:r>
          </a:p>
        </p:txBody>
      </p:sp>
      <p:sp>
        <p:nvSpPr>
          <p:cNvPr id="50179" name="Content Placeholder 2">
            <a:extLst>
              <a:ext uri="{FF2B5EF4-FFF2-40B4-BE49-F238E27FC236}">
                <a16:creationId xmlns:a16="http://schemas.microsoft.com/office/drawing/2014/main" id="{2DFF55E7-3140-78C7-41ED-6F48186D34AF}"/>
              </a:ext>
            </a:extLst>
          </p:cNvPr>
          <p:cNvSpPr>
            <a:spLocks noGrp="1" noChangeArrowheads="1"/>
          </p:cNvSpPr>
          <p:nvPr>
            <p:ph idx="1"/>
          </p:nvPr>
        </p:nvSpPr>
        <p:spPr>
          <a:xfrm>
            <a:off x="0" y="1143000"/>
            <a:ext cx="9144000" cy="5410200"/>
          </a:xfrm>
        </p:spPr>
        <p:txBody>
          <a:bodyPr/>
          <a:lstStyle/>
          <a:p>
            <a:pPr algn="l"/>
            <a:r>
              <a:rPr lang="en-US" altLang="en-US"/>
              <a:t>Key observation</a:t>
            </a:r>
          </a:p>
          <a:p>
            <a:pPr lvl="1"/>
            <a:r>
              <a:rPr lang="en-US" altLang="en-US"/>
              <a:t>Most disk accesses are writes, read-ahead does not gain performance</a:t>
            </a:r>
          </a:p>
          <a:p>
            <a:pPr lvl="1"/>
            <a:r>
              <a:rPr lang="en-US" altLang="en-US"/>
              <a:t>Writes are done in small chunks</a:t>
            </a:r>
          </a:p>
          <a:p>
            <a:pPr algn="l"/>
            <a:r>
              <a:rPr lang="en-US" altLang="en-US"/>
              <a:t>The Main idea is to structure the file system as a log</a:t>
            </a:r>
          </a:p>
          <a:p>
            <a:pPr lvl="1"/>
            <a:r>
              <a:rPr lang="en-US" altLang="en-US"/>
              <a:t>All the pending writes are buffered in memory and written to the disk at the end of the log as a segment</a:t>
            </a:r>
          </a:p>
          <a:p>
            <a:pPr lvl="1"/>
            <a:r>
              <a:rPr lang="en-US" altLang="en-US"/>
              <a:t>A segment may contain i-nodes, directory blocks, and data blocks</a:t>
            </a:r>
          </a:p>
          <a:p>
            <a:pPr lvl="1"/>
            <a:r>
              <a:rPr lang="en-US" altLang="en-US"/>
              <a:t>At the beginning of the segment, there is a summary</a:t>
            </a:r>
          </a:p>
          <a:p>
            <a:pPr lvl="1"/>
            <a:r>
              <a:rPr lang="en-US" altLang="en-US"/>
              <a:t>An i-node map is maintained indexed by i-number. Entry i in the map points to i-node i on the disk</a:t>
            </a:r>
          </a:p>
          <a:p>
            <a:pPr lvl="1"/>
            <a:r>
              <a:rPr lang="en-US" altLang="en-US"/>
              <a:t>If a file is overwritten, its i-node now points to the new segment</a:t>
            </a:r>
          </a:p>
          <a:p>
            <a:pPr algn="l"/>
            <a:r>
              <a:rPr lang="en-US" altLang="en-US"/>
              <a:t>Disk is treated as a circular log</a:t>
            </a:r>
          </a:p>
          <a:p>
            <a:pPr lvl="1"/>
            <a:r>
              <a:rPr lang="en-US" altLang="en-US"/>
              <a:t>Cleaner thread takes care of fragmentation</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6EB0C704-0B16-7C2C-E588-DB9F720432DB}"/>
              </a:ext>
            </a:extLst>
          </p:cNvPr>
          <p:cNvSpPr>
            <a:spLocks noGrp="1" noChangeArrowheads="1"/>
          </p:cNvSpPr>
          <p:nvPr>
            <p:ph type="title"/>
          </p:nvPr>
        </p:nvSpPr>
        <p:spPr/>
        <p:txBody>
          <a:bodyPr/>
          <a:lstStyle/>
          <a:p>
            <a:r>
              <a:rPr lang="en-US" altLang="en-US"/>
              <a:t>Log Structured File system</a:t>
            </a:r>
          </a:p>
        </p:txBody>
      </p:sp>
      <p:sp>
        <p:nvSpPr>
          <p:cNvPr id="51203" name="Content Placeholder 2">
            <a:extLst>
              <a:ext uri="{FF2B5EF4-FFF2-40B4-BE49-F238E27FC236}">
                <a16:creationId xmlns:a16="http://schemas.microsoft.com/office/drawing/2014/main" id="{37A865E0-0C18-082F-89FF-EE457CE7AA10}"/>
              </a:ext>
            </a:extLst>
          </p:cNvPr>
          <p:cNvSpPr>
            <a:spLocks noGrp="1" noChangeArrowheads="1"/>
          </p:cNvSpPr>
          <p:nvPr>
            <p:ph idx="1"/>
          </p:nvPr>
        </p:nvSpPr>
        <p:spPr>
          <a:xfrm>
            <a:off x="0" y="1143000"/>
            <a:ext cx="9144000" cy="5410200"/>
          </a:xfrm>
        </p:spPr>
        <p:txBody>
          <a:bodyPr/>
          <a:lstStyle/>
          <a:p>
            <a:pPr algn="l"/>
            <a:r>
              <a:rPr lang="en-US" altLang="en-US"/>
              <a:t>If a file is overwritten, its i-node now points to the new segment. </a:t>
            </a:r>
          </a:p>
          <a:p>
            <a:pPr lvl="1"/>
            <a:r>
              <a:rPr lang="en-US" altLang="en-US"/>
              <a:t>Old segment still occupies space!!</a:t>
            </a:r>
          </a:p>
          <a:p>
            <a:pPr algn="l"/>
            <a:r>
              <a:rPr lang="en-US" altLang="en-US"/>
              <a:t>Disk is treated as a circular buffer</a:t>
            </a:r>
          </a:p>
          <a:p>
            <a:pPr lvl="1"/>
            <a:r>
              <a:rPr lang="en-US" altLang="en-US"/>
              <a:t>Cleaner thread takes care of fragmentation by moving valid old segments to the front of the log and removing old ones from the back</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0B5B8965-36E4-B3A0-1D73-ADF2B7F7638F}"/>
              </a:ext>
            </a:extLst>
          </p:cNvPr>
          <p:cNvSpPr>
            <a:spLocks noGrp="1" noChangeArrowheads="1"/>
          </p:cNvSpPr>
          <p:nvPr>
            <p:ph type="title"/>
          </p:nvPr>
        </p:nvSpPr>
        <p:spPr/>
        <p:txBody>
          <a:bodyPr/>
          <a:lstStyle/>
          <a:p>
            <a:r>
              <a:rPr lang="en-US" altLang="en-US"/>
              <a:t>Journaling File system</a:t>
            </a:r>
          </a:p>
        </p:txBody>
      </p:sp>
      <p:sp>
        <p:nvSpPr>
          <p:cNvPr id="52227" name="Content Placeholder 2">
            <a:extLst>
              <a:ext uri="{FF2B5EF4-FFF2-40B4-BE49-F238E27FC236}">
                <a16:creationId xmlns:a16="http://schemas.microsoft.com/office/drawing/2014/main" id="{EC6BE130-FC80-518B-6318-1B111D130B28}"/>
              </a:ext>
            </a:extLst>
          </p:cNvPr>
          <p:cNvSpPr>
            <a:spLocks noGrp="1" noChangeArrowheads="1"/>
          </p:cNvSpPr>
          <p:nvPr>
            <p:ph idx="1"/>
          </p:nvPr>
        </p:nvSpPr>
        <p:spPr>
          <a:xfrm>
            <a:off x="0" y="1143000"/>
            <a:ext cx="9144000" cy="5410200"/>
          </a:xfrm>
        </p:spPr>
        <p:txBody>
          <a:bodyPr/>
          <a:lstStyle/>
          <a:p>
            <a:pPr algn="l"/>
            <a:r>
              <a:rPr lang="en-US" altLang="en-US"/>
              <a:t>Removing a file</a:t>
            </a:r>
          </a:p>
          <a:p>
            <a:pPr lvl="1"/>
            <a:r>
              <a:rPr lang="en-US" altLang="en-US"/>
              <a:t>Remove the file from its directory</a:t>
            </a:r>
          </a:p>
          <a:p>
            <a:pPr lvl="1"/>
            <a:r>
              <a:rPr lang="en-US" altLang="en-US"/>
              <a:t>Release the i-node to the pool of free i-nodes</a:t>
            </a:r>
          </a:p>
          <a:p>
            <a:pPr lvl="1"/>
            <a:r>
              <a:rPr lang="en-US" altLang="en-US"/>
              <a:t>Return all the disk blocks to the pool of free disk blocks</a:t>
            </a:r>
          </a:p>
          <a:p>
            <a:pPr algn="l"/>
            <a:r>
              <a:rPr lang="en-US" altLang="en-US"/>
              <a:t>Log all the operations in a file before actually performing them</a:t>
            </a:r>
          </a:p>
          <a:p>
            <a:pPr lvl="1"/>
            <a:r>
              <a:rPr lang="en-US" altLang="en-US"/>
              <a:t>All logged operation must be </a:t>
            </a:r>
            <a:r>
              <a:rPr lang="en-US" altLang="en-US" b="1" u="sng"/>
              <a:t>idempotent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74A4C0-EC1D-F3AF-9069-6EF2BECE9F85}"/>
              </a:ext>
            </a:extLst>
          </p:cNvPr>
          <p:cNvSpPr>
            <a:spLocks noGrp="1" noChangeArrowheads="1"/>
          </p:cNvSpPr>
          <p:nvPr>
            <p:ph type="ctrTitle" idx="4294967295"/>
          </p:nvPr>
        </p:nvSpPr>
        <p:spPr>
          <a:xfrm>
            <a:off x="685800" y="350838"/>
            <a:ext cx="7772400" cy="5016500"/>
          </a:xfrm>
        </p:spPr>
        <p:txBody>
          <a:bodyPr/>
          <a:lstStyle/>
          <a:p>
            <a:pPr eaLnBrk="1" hangingPunct="1"/>
            <a:r>
              <a:rPr lang="en-US" altLang="en-US" sz="2400">
                <a:solidFill>
                  <a:schemeClr val="tx1"/>
                </a:solidFill>
              </a:rPr>
              <a:t>OPERATING SYSTEMS</a:t>
            </a:r>
            <a:br>
              <a:rPr lang="en-US" altLang="en-US" sz="2400">
                <a:solidFill>
                  <a:schemeClr val="tx1"/>
                </a:solidFill>
              </a:rPr>
            </a:br>
            <a:r>
              <a:rPr lang="en-US" altLang="en-US" sz="2400">
                <a:solidFill>
                  <a:schemeClr val="tx1"/>
                </a:solidFill>
              </a:rPr>
              <a:t>CSE 4300</a:t>
            </a:r>
            <a:br>
              <a:rPr lang="en-US" altLang="en-US" sz="2400">
                <a:solidFill>
                  <a:schemeClr val="tx1"/>
                </a:solidFill>
              </a:rPr>
            </a:br>
            <a:br>
              <a:rPr lang="en-US" altLang="en-US" sz="2400">
                <a:solidFill>
                  <a:schemeClr val="tx1"/>
                </a:solidFill>
              </a:rPr>
            </a:br>
            <a:r>
              <a:rPr lang="en-US" altLang="en-US" sz="1800">
                <a:solidFill>
                  <a:schemeClr val="tx1"/>
                </a:solidFill>
              </a:rPr>
              <a:t>Instructor: Mohammad Maifi Hasan Khan</a:t>
            </a:r>
            <a:br>
              <a:rPr lang="en-US" altLang="en-US" sz="1800">
                <a:solidFill>
                  <a:schemeClr val="tx1"/>
                </a:solidFill>
              </a:rPr>
            </a:br>
            <a:br>
              <a:rPr lang="en-US" altLang="en-US" sz="1800">
                <a:solidFill>
                  <a:schemeClr val="tx1"/>
                </a:solidFill>
              </a:rPr>
            </a:br>
            <a:br>
              <a:rPr lang="en-US" altLang="en-US" sz="1800">
                <a:solidFill>
                  <a:schemeClr val="tx1"/>
                </a:solidFill>
              </a:rPr>
            </a:br>
            <a:br>
              <a:rPr lang="en-US" altLang="en-US"/>
            </a:br>
            <a:r>
              <a:rPr lang="en-US" altLang="en-US"/>
              <a:t>Chapter 6</a:t>
            </a:r>
            <a:br>
              <a:rPr lang="en-US" altLang="en-US"/>
            </a:br>
            <a:r>
              <a:rPr lang="en-US" altLang="en-US"/>
              <a:t>Deadlocks</a:t>
            </a:r>
          </a:p>
        </p:txBody>
      </p:sp>
    </p:spTree>
    <p:extLst>
      <p:ext uri="{BB962C8B-B14F-4D97-AF65-F5344CB8AC3E}">
        <p14:creationId xmlns:p14="http://schemas.microsoft.com/office/powerpoint/2010/main" val="14307476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7F421DE7-4746-AA89-BE09-7924DF5B1FF8}"/>
              </a:ext>
            </a:extLst>
          </p:cNvPr>
          <p:cNvSpPr>
            <a:spLocks noGrp="1" noChangeArrowheads="1"/>
          </p:cNvSpPr>
          <p:nvPr>
            <p:ph type="title"/>
          </p:nvPr>
        </p:nvSpPr>
        <p:spPr/>
        <p:txBody>
          <a:bodyPr/>
          <a:lstStyle/>
          <a:p>
            <a:pPr eaLnBrk="1" hangingPunct="1"/>
            <a:r>
              <a:rPr lang="en-US" altLang="en-US" sz="4000"/>
              <a:t>Preemptable and Nonpreemptable Resources</a:t>
            </a:r>
          </a:p>
        </p:txBody>
      </p:sp>
      <p:sp>
        <p:nvSpPr>
          <p:cNvPr id="16387" name="Content Placeholder 6">
            <a:extLst>
              <a:ext uri="{FF2B5EF4-FFF2-40B4-BE49-F238E27FC236}">
                <a16:creationId xmlns:a16="http://schemas.microsoft.com/office/drawing/2014/main" id="{A967CA2A-1F12-DD94-0FD6-B38D8149340D}"/>
              </a:ext>
            </a:extLst>
          </p:cNvPr>
          <p:cNvSpPr>
            <a:spLocks noGrp="1" noChangeArrowheads="1"/>
          </p:cNvSpPr>
          <p:nvPr>
            <p:ph idx="1"/>
          </p:nvPr>
        </p:nvSpPr>
        <p:spPr/>
        <p:txBody>
          <a:bodyPr/>
          <a:lstStyle/>
          <a:p>
            <a:pPr eaLnBrk="1" hangingPunct="1">
              <a:buFontTx/>
              <a:buNone/>
            </a:pPr>
            <a:r>
              <a:rPr lang="en-US" altLang="en-US" sz="3200"/>
              <a:t>Sequence of events required to use a resource:</a:t>
            </a:r>
          </a:p>
          <a:p>
            <a:pPr eaLnBrk="1" hangingPunct="1">
              <a:buFontTx/>
              <a:buAutoNum type="arabicPeriod"/>
            </a:pPr>
            <a:r>
              <a:rPr lang="en-US" altLang="en-US" sz="3200"/>
              <a:t>Request the resource.</a:t>
            </a:r>
          </a:p>
          <a:p>
            <a:pPr eaLnBrk="1" hangingPunct="1">
              <a:buFontTx/>
              <a:buAutoNum type="arabicPeriod"/>
            </a:pPr>
            <a:r>
              <a:rPr lang="en-US" altLang="en-US" sz="3200"/>
              <a:t>Use the resource.</a:t>
            </a:r>
          </a:p>
          <a:p>
            <a:pPr eaLnBrk="1" hangingPunct="1">
              <a:buFontTx/>
              <a:buAutoNum type="arabicPeriod"/>
            </a:pPr>
            <a:r>
              <a:rPr lang="en-US" altLang="en-US" sz="3200"/>
              <a:t>Release the resource.</a:t>
            </a:r>
          </a:p>
          <a:p>
            <a:pPr eaLnBrk="1" hangingPunct="1">
              <a:buFontTx/>
              <a:buNone/>
            </a:pPr>
            <a:endParaRPr lang="en-US" altLang="en-US" sz="3200"/>
          </a:p>
        </p:txBody>
      </p:sp>
    </p:spTree>
    <p:extLst>
      <p:ext uri="{BB962C8B-B14F-4D97-AF65-F5344CB8AC3E}">
        <p14:creationId xmlns:p14="http://schemas.microsoft.com/office/powerpoint/2010/main" val="237750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69EA801-A419-5E97-D818-EE84DF28A33C}"/>
              </a:ext>
            </a:extLst>
          </p:cNvPr>
          <p:cNvSpPr>
            <a:spLocks noChangeArrowheads="1"/>
          </p:cNvSpPr>
          <p:nvPr/>
        </p:nvSpPr>
        <p:spPr bwMode="auto">
          <a:xfrm>
            <a:off x="0" y="5800725"/>
            <a:ext cx="9144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working set algorithm.</a:t>
            </a:r>
          </a:p>
        </p:txBody>
      </p:sp>
      <p:sp>
        <p:nvSpPr>
          <p:cNvPr id="54275" name="Rectangle 3">
            <a:extLst>
              <a:ext uri="{FF2B5EF4-FFF2-40B4-BE49-F238E27FC236}">
                <a16:creationId xmlns:a16="http://schemas.microsoft.com/office/drawing/2014/main" id="{DC464F88-3916-128F-2F5F-3C83672921CB}"/>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Working Set Page Replacement (2)</a:t>
            </a:r>
          </a:p>
        </p:txBody>
      </p:sp>
      <p:pic>
        <p:nvPicPr>
          <p:cNvPr id="54276" name="Picture 6" descr="D:\b\b4\IBM\03-20.jpg">
            <a:extLst>
              <a:ext uri="{FF2B5EF4-FFF2-40B4-BE49-F238E27FC236}">
                <a16:creationId xmlns:a16="http://schemas.microsoft.com/office/drawing/2014/main" id="{55687617-54AD-DD5C-5236-6FCF15E16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 y="1274763"/>
            <a:ext cx="7966075" cy="416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a:extLst>
              <a:ext uri="{FF2B5EF4-FFF2-40B4-BE49-F238E27FC236}">
                <a16:creationId xmlns:a16="http://schemas.microsoft.com/office/drawing/2014/main" id="{F5485713-8BF0-CAE5-7D64-CE91C8EBE084}"/>
              </a:ext>
            </a:extLst>
          </p:cNvPr>
          <p:cNvSpPr>
            <a:spLocks noGrp="1" noChangeArrowheads="1"/>
          </p:cNvSpPr>
          <p:nvPr>
            <p:ph idx="1"/>
          </p:nvPr>
        </p:nvSpPr>
        <p:spPr/>
        <p:txBody>
          <a:bodyPr/>
          <a:lstStyle/>
          <a:p>
            <a:pPr eaLnBrk="1" hangingPunct="1"/>
            <a:r>
              <a:rPr lang="en-US" altLang="en-US"/>
              <a:t>Using a semaphore to protect resources. </a:t>
            </a:r>
            <a:br>
              <a:rPr lang="en-US" altLang="en-US"/>
            </a:br>
            <a:r>
              <a:rPr lang="en-US" altLang="en-US"/>
              <a:t>(a) One resource. (b) Two resources.</a:t>
            </a:r>
          </a:p>
        </p:txBody>
      </p:sp>
      <p:sp>
        <p:nvSpPr>
          <p:cNvPr id="17411" name="Title 1">
            <a:extLst>
              <a:ext uri="{FF2B5EF4-FFF2-40B4-BE49-F238E27FC236}">
                <a16:creationId xmlns:a16="http://schemas.microsoft.com/office/drawing/2014/main" id="{11A8FE18-8CD4-05DD-476E-30C90E00A0FB}"/>
              </a:ext>
            </a:extLst>
          </p:cNvPr>
          <p:cNvSpPr>
            <a:spLocks noGrp="1" noChangeArrowheads="1"/>
          </p:cNvSpPr>
          <p:nvPr>
            <p:ph type="title"/>
          </p:nvPr>
        </p:nvSpPr>
        <p:spPr/>
        <p:txBody>
          <a:bodyPr/>
          <a:lstStyle/>
          <a:p>
            <a:pPr eaLnBrk="1" hangingPunct="1"/>
            <a:r>
              <a:rPr lang="en-US" altLang="en-US"/>
              <a:t>Resource Acquisition (1)</a:t>
            </a:r>
          </a:p>
        </p:txBody>
      </p:sp>
      <p:pic>
        <p:nvPicPr>
          <p:cNvPr id="17412" name="Picture 2">
            <a:extLst>
              <a:ext uri="{FF2B5EF4-FFF2-40B4-BE49-F238E27FC236}">
                <a16:creationId xmlns:a16="http://schemas.microsoft.com/office/drawing/2014/main" id="{76E580DF-9C7E-16DE-8078-897F6032D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487488"/>
            <a:ext cx="8710612" cy="368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278017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71800A6E-83B7-BA7C-4C0B-E191BA3086CD}"/>
              </a:ext>
            </a:extLst>
          </p:cNvPr>
          <p:cNvSpPr>
            <a:spLocks noGrp="1" noChangeArrowheads="1"/>
          </p:cNvSpPr>
          <p:nvPr>
            <p:ph idx="1"/>
          </p:nvPr>
        </p:nvSpPr>
        <p:spPr>
          <a:xfrm>
            <a:off x="928688" y="3876675"/>
            <a:ext cx="3465512" cy="2566988"/>
          </a:xfrm>
        </p:spPr>
        <p:txBody>
          <a:bodyPr/>
          <a:lstStyle/>
          <a:p>
            <a:pPr algn="l" eaLnBrk="1" hangingPunct="1"/>
            <a:r>
              <a:rPr lang="en-US" altLang="en-US"/>
              <a:t>Deadlock-free code. </a:t>
            </a:r>
          </a:p>
        </p:txBody>
      </p:sp>
      <p:sp>
        <p:nvSpPr>
          <p:cNvPr id="18435" name="Title 2">
            <a:extLst>
              <a:ext uri="{FF2B5EF4-FFF2-40B4-BE49-F238E27FC236}">
                <a16:creationId xmlns:a16="http://schemas.microsoft.com/office/drawing/2014/main" id="{1570AF1F-9A98-2B07-7525-43F151749FF6}"/>
              </a:ext>
            </a:extLst>
          </p:cNvPr>
          <p:cNvSpPr>
            <a:spLocks noGrp="1" noChangeArrowheads="1"/>
          </p:cNvSpPr>
          <p:nvPr>
            <p:ph type="title"/>
          </p:nvPr>
        </p:nvSpPr>
        <p:spPr/>
        <p:txBody>
          <a:bodyPr/>
          <a:lstStyle/>
          <a:p>
            <a:pPr eaLnBrk="1" hangingPunct="1"/>
            <a:r>
              <a:rPr lang="en-US" altLang="en-US"/>
              <a:t>Resource Acquisition (2)</a:t>
            </a:r>
          </a:p>
        </p:txBody>
      </p:sp>
      <p:pic>
        <p:nvPicPr>
          <p:cNvPr id="18436" name="Picture 2">
            <a:extLst>
              <a:ext uri="{FF2B5EF4-FFF2-40B4-BE49-F238E27FC236}">
                <a16:creationId xmlns:a16="http://schemas.microsoft.com/office/drawing/2014/main" id="{BBC0A65F-6A7B-65E2-8053-F047FD673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38" y="1036638"/>
            <a:ext cx="3500437"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41521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1DC1C0AF-2361-7105-9FE9-A7438ED30D8B}"/>
              </a:ext>
            </a:extLst>
          </p:cNvPr>
          <p:cNvSpPr>
            <a:spLocks noGrp="1" noChangeArrowheads="1"/>
          </p:cNvSpPr>
          <p:nvPr>
            <p:ph idx="1"/>
          </p:nvPr>
        </p:nvSpPr>
        <p:spPr>
          <a:xfrm>
            <a:off x="668338" y="3521075"/>
            <a:ext cx="4040187" cy="3017838"/>
          </a:xfrm>
        </p:spPr>
        <p:txBody>
          <a:bodyPr/>
          <a:lstStyle/>
          <a:p>
            <a:pPr algn="l" eaLnBrk="1" hangingPunct="1"/>
            <a:r>
              <a:rPr lang="en-US" altLang="en-US"/>
              <a:t>Code with a potential deadlock.</a:t>
            </a:r>
          </a:p>
        </p:txBody>
      </p:sp>
      <p:sp>
        <p:nvSpPr>
          <p:cNvPr id="19459" name="Title 2">
            <a:extLst>
              <a:ext uri="{FF2B5EF4-FFF2-40B4-BE49-F238E27FC236}">
                <a16:creationId xmlns:a16="http://schemas.microsoft.com/office/drawing/2014/main" id="{2DEA6EB9-D168-98D3-E8C9-F8D61424F0C6}"/>
              </a:ext>
            </a:extLst>
          </p:cNvPr>
          <p:cNvSpPr>
            <a:spLocks noGrp="1" noChangeArrowheads="1"/>
          </p:cNvSpPr>
          <p:nvPr>
            <p:ph type="title"/>
          </p:nvPr>
        </p:nvSpPr>
        <p:spPr/>
        <p:txBody>
          <a:bodyPr/>
          <a:lstStyle/>
          <a:p>
            <a:pPr eaLnBrk="1" hangingPunct="1"/>
            <a:r>
              <a:rPr lang="en-US" altLang="en-US"/>
              <a:t>Resource Acquisition (3)</a:t>
            </a:r>
          </a:p>
        </p:txBody>
      </p:sp>
      <p:pic>
        <p:nvPicPr>
          <p:cNvPr id="19460" name="Picture 2">
            <a:extLst>
              <a:ext uri="{FF2B5EF4-FFF2-40B4-BE49-F238E27FC236}">
                <a16:creationId xmlns:a16="http://schemas.microsoft.com/office/drawing/2014/main" id="{5F4E39EF-56F0-B6F3-BD20-98117F678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996950"/>
            <a:ext cx="3644900"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498FA33E-7749-7210-F063-5F74B8E091A4}"/>
              </a:ext>
            </a:extLst>
          </p:cNvPr>
          <p:cNvSpPr>
            <a:spLocks noGrp="1" noChangeArrowheads="1"/>
          </p:cNvSpPr>
          <p:nvPr>
            <p:ph type="title"/>
          </p:nvPr>
        </p:nvSpPr>
        <p:spPr/>
        <p:txBody>
          <a:bodyPr/>
          <a:lstStyle/>
          <a:p>
            <a:pPr eaLnBrk="1" hangingPunct="1"/>
            <a:r>
              <a:rPr lang="en-US" altLang="en-US"/>
              <a:t>Introduction To Deadlocks</a:t>
            </a:r>
          </a:p>
        </p:txBody>
      </p:sp>
      <p:sp>
        <p:nvSpPr>
          <p:cNvPr id="20483" name="Content Placeholder 4">
            <a:extLst>
              <a:ext uri="{FF2B5EF4-FFF2-40B4-BE49-F238E27FC236}">
                <a16:creationId xmlns:a16="http://schemas.microsoft.com/office/drawing/2014/main" id="{FAEB3A04-5D82-1FE8-100B-42F6CDF127E2}"/>
              </a:ext>
            </a:extLst>
          </p:cNvPr>
          <p:cNvSpPr>
            <a:spLocks noGrp="1" noChangeArrowheads="1"/>
          </p:cNvSpPr>
          <p:nvPr>
            <p:ph idx="1"/>
          </p:nvPr>
        </p:nvSpPr>
        <p:spPr/>
        <p:txBody>
          <a:bodyPr/>
          <a:lstStyle/>
          <a:p>
            <a:pPr eaLnBrk="1" hangingPunct="1">
              <a:buFontTx/>
              <a:buNone/>
            </a:pPr>
            <a:r>
              <a:rPr lang="en-US" altLang="en-US" sz="3200"/>
              <a:t>Deadlock can be defined formally as follows:	</a:t>
            </a:r>
          </a:p>
          <a:p>
            <a:pPr eaLnBrk="1" hangingPunct="1">
              <a:buFontTx/>
              <a:buNone/>
            </a:pPr>
            <a:r>
              <a:rPr lang="en-US" altLang="en-US" sz="3200" i="1"/>
              <a:t>A set of processes is deadlocked if each process in the set is waiting for an event that only another process in the set can cause.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D30D96D-14BD-2E1B-EEBA-538BECBAEFB3}"/>
              </a:ext>
            </a:extLst>
          </p:cNvPr>
          <p:cNvSpPr>
            <a:spLocks noGrp="1" noChangeArrowheads="1"/>
          </p:cNvSpPr>
          <p:nvPr>
            <p:ph type="title"/>
          </p:nvPr>
        </p:nvSpPr>
        <p:spPr/>
        <p:txBody>
          <a:bodyPr/>
          <a:lstStyle/>
          <a:p>
            <a:pPr eaLnBrk="1" hangingPunct="1"/>
            <a:r>
              <a:rPr lang="en-US" altLang="en-US"/>
              <a:t>Conditions for Resource Deadlocks</a:t>
            </a:r>
          </a:p>
        </p:txBody>
      </p:sp>
      <p:sp>
        <p:nvSpPr>
          <p:cNvPr id="21507" name="Content Placeholder 2">
            <a:extLst>
              <a:ext uri="{FF2B5EF4-FFF2-40B4-BE49-F238E27FC236}">
                <a16:creationId xmlns:a16="http://schemas.microsoft.com/office/drawing/2014/main" id="{236424D4-3455-6E59-EE5F-28FB0869E9D5}"/>
              </a:ext>
            </a:extLst>
          </p:cNvPr>
          <p:cNvSpPr>
            <a:spLocks noGrp="1" noChangeArrowheads="1"/>
          </p:cNvSpPr>
          <p:nvPr>
            <p:ph idx="1"/>
          </p:nvPr>
        </p:nvSpPr>
        <p:spPr>
          <a:xfrm>
            <a:off x="1065213" y="1508125"/>
            <a:ext cx="7345362" cy="4445000"/>
          </a:xfrm>
        </p:spPr>
        <p:txBody>
          <a:bodyPr/>
          <a:lstStyle/>
          <a:p>
            <a:pPr eaLnBrk="1" hangingPunct="1">
              <a:buFontTx/>
              <a:buAutoNum type="arabicPeriod"/>
            </a:pPr>
            <a:r>
              <a:rPr lang="en-US" altLang="en-US" sz="2800" b="1"/>
              <a:t>Mutual exclusion condition: </a:t>
            </a:r>
            <a:r>
              <a:rPr lang="en-US" altLang="en-US" sz="2800"/>
              <a:t>Each resource is either currently assigned to exactly one process or is available</a:t>
            </a:r>
          </a:p>
          <a:p>
            <a:pPr eaLnBrk="1" hangingPunct="1">
              <a:buFontTx/>
              <a:buAutoNum type="arabicPeriod"/>
            </a:pPr>
            <a:r>
              <a:rPr lang="en-US" altLang="en-US" sz="2800" b="1"/>
              <a:t>Hold and wait condition:</a:t>
            </a:r>
            <a:r>
              <a:rPr lang="en-US" altLang="en-US" sz="2800"/>
              <a:t> Processes can request new resources</a:t>
            </a:r>
          </a:p>
          <a:p>
            <a:pPr eaLnBrk="1" hangingPunct="1">
              <a:buFontTx/>
              <a:buAutoNum type="arabicPeriod"/>
            </a:pPr>
            <a:r>
              <a:rPr lang="en-US" altLang="en-US" sz="2800" b="1"/>
              <a:t>No preemption condition:</a:t>
            </a:r>
            <a:r>
              <a:rPr lang="en-US" altLang="en-US" sz="2800"/>
              <a:t> Process must explicitly release resources</a:t>
            </a:r>
          </a:p>
          <a:p>
            <a:pPr eaLnBrk="1" hangingPunct="1">
              <a:buFontTx/>
              <a:buAutoNum type="arabicPeriod"/>
            </a:pPr>
            <a:r>
              <a:rPr lang="en-US" altLang="en-US" sz="2800" b="1"/>
              <a:t>Circular wait condition:</a:t>
            </a:r>
            <a:r>
              <a:rPr lang="en-US" altLang="en-US" sz="2800"/>
              <a:t> Must be a circular chain of wait</a:t>
            </a:r>
          </a:p>
        </p:txBody>
      </p:sp>
    </p:spTree>
    <p:extLst>
      <p:ext uri="{BB962C8B-B14F-4D97-AF65-F5344CB8AC3E}">
        <p14:creationId xmlns:p14="http://schemas.microsoft.com/office/powerpoint/2010/main" val="35217357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4">
            <a:extLst>
              <a:ext uri="{FF2B5EF4-FFF2-40B4-BE49-F238E27FC236}">
                <a16:creationId xmlns:a16="http://schemas.microsoft.com/office/drawing/2014/main" id="{1EA2BC54-D1AC-B7D9-5B06-06A03A72409E}"/>
              </a:ext>
            </a:extLst>
          </p:cNvPr>
          <p:cNvSpPr>
            <a:spLocks noGrp="1" noChangeArrowheads="1"/>
          </p:cNvSpPr>
          <p:nvPr>
            <p:ph idx="1"/>
          </p:nvPr>
        </p:nvSpPr>
        <p:spPr/>
        <p:txBody>
          <a:bodyPr/>
          <a:lstStyle/>
          <a:p>
            <a:pPr eaLnBrk="1" hangingPunct="1"/>
            <a:r>
              <a:rPr lang="en-US" altLang="en-US"/>
              <a:t>Resource allocation graphs. (a) Holding a resource. (b) Requesting a resource. (c) Deadlock.</a:t>
            </a:r>
          </a:p>
        </p:txBody>
      </p:sp>
      <p:sp>
        <p:nvSpPr>
          <p:cNvPr id="22531" name="Title 1">
            <a:extLst>
              <a:ext uri="{FF2B5EF4-FFF2-40B4-BE49-F238E27FC236}">
                <a16:creationId xmlns:a16="http://schemas.microsoft.com/office/drawing/2014/main" id="{A5507F84-E130-B9FD-E9D5-7E0669BD9D19}"/>
              </a:ext>
            </a:extLst>
          </p:cNvPr>
          <p:cNvSpPr>
            <a:spLocks noGrp="1" noChangeArrowheads="1"/>
          </p:cNvSpPr>
          <p:nvPr>
            <p:ph type="title"/>
          </p:nvPr>
        </p:nvSpPr>
        <p:spPr/>
        <p:txBody>
          <a:bodyPr/>
          <a:lstStyle/>
          <a:p>
            <a:pPr eaLnBrk="1" hangingPunct="1"/>
            <a:r>
              <a:rPr lang="en-US" altLang="en-US"/>
              <a:t>Deadlock Modeling (1)</a:t>
            </a:r>
          </a:p>
        </p:txBody>
      </p:sp>
      <p:pic>
        <p:nvPicPr>
          <p:cNvPr id="22532" name="Picture 2">
            <a:extLst>
              <a:ext uri="{FF2B5EF4-FFF2-40B4-BE49-F238E27FC236}">
                <a16:creationId xmlns:a16="http://schemas.microsoft.com/office/drawing/2014/main" id="{942157AF-33F9-20F6-87E1-70E31EB12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677988"/>
            <a:ext cx="7634287"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1">
            <a:extLst>
              <a:ext uri="{FF2B5EF4-FFF2-40B4-BE49-F238E27FC236}">
                <a16:creationId xmlns:a16="http://schemas.microsoft.com/office/drawing/2014/main" id="{EA95E52B-0795-295B-B6F1-5931C6376699}"/>
              </a:ext>
            </a:extLst>
          </p:cNvPr>
          <p:cNvSpPr txBox="1">
            <a:spLocks noChangeArrowheads="1"/>
          </p:cNvSpPr>
          <p:nvPr/>
        </p:nvSpPr>
        <p:spPr bwMode="auto">
          <a:xfrm>
            <a:off x="4006850" y="1139825"/>
            <a:ext cx="2843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800">
                <a:latin typeface="Times New Roman" panose="02020603050405020304" pitchFamily="18" charset="0"/>
              </a:rPr>
              <a:t>Process: Circles</a:t>
            </a:r>
          </a:p>
          <a:p>
            <a:pPr eaLnBrk="1" hangingPunct="1">
              <a:spcBef>
                <a:spcPct val="0"/>
              </a:spcBef>
              <a:buClrTx/>
              <a:buFontTx/>
              <a:buNone/>
            </a:pPr>
            <a:r>
              <a:rPr lang="en-US" altLang="en-US" sz="2800">
                <a:latin typeface="Times New Roman" panose="02020603050405020304" pitchFamily="18" charset="0"/>
              </a:rPr>
              <a:t>Resource: Squares</a:t>
            </a:r>
          </a:p>
        </p:txBody>
      </p:sp>
      <p:sp>
        <p:nvSpPr>
          <p:cNvPr id="22534" name="TextBox 2">
            <a:extLst>
              <a:ext uri="{FF2B5EF4-FFF2-40B4-BE49-F238E27FC236}">
                <a16:creationId xmlns:a16="http://schemas.microsoft.com/office/drawing/2014/main" id="{0DCDA42B-001B-2A53-7C31-3F32A1F949A1}"/>
              </a:ext>
            </a:extLst>
          </p:cNvPr>
          <p:cNvSpPr txBox="1">
            <a:spLocks noChangeArrowheads="1"/>
          </p:cNvSpPr>
          <p:nvPr/>
        </p:nvSpPr>
        <p:spPr bwMode="auto">
          <a:xfrm rot="-3199028">
            <a:off x="74613" y="2992438"/>
            <a:ext cx="253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R is held by A</a:t>
            </a:r>
          </a:p>
        </p:txBody>
      </p:sp>
      <p:sp>
        <p:nvSpPr>
          <p:cNvPr id="22535" name="TextBox 7">
            <a:extLst>
              <a:ext uri="{FF2B5EF4-FFF2-40B4-BE49-F238E27FC236}">
                <a16:creationId xmlns:a16="http://schemas.microsoft.com/office/drawing/2014/main" id="{CC6870A9-B15B-D032-42EE-CFF3E042394E}"/>
              </a:ext>
            </a:extLst>
          </p:cNvPr>
          <p:cNvSpPr txBox="1">
            <a:spLocks noChangeArrowheads="1"/>
          </p:cNvSpPr>
          <p:nvPr/>
        </p:nvSpPr>
        <p:spPr bwMode="auto">
          <a:xfrm rot="-3199028">
            <a:off x="2007394" y="3144044"/>
            <a:ext cx="3079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B is waiting for 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B010630E-4827-24BE-400A-8E38FCE1B309}"/>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p:txBody>
      </p:sp>
      <p:sp>
        <p:nvSpPr>
          <p:cNvPr id="23555" name="Title 2">
            <a:extLst>
              <a:ext uri="{FF2B5EF4-FFF2-40B4-BE49-F238E27FC236}">
                <a16:creationId xmlns:a16="http://schemas.microsoft.com/office/drawing/2014/main" id="{EAC55C93-0432-BDF6-6D51-04C18DB28881}"/>
              </a:ext>
            </a:extLst>
          </p:cNvPr>
          <p:cNvSpPr>
            <a:spLocks noGrp="1" noChangeArrowheads="1"/>
          </p:cNvSpPr>
          <p:nvPr>
            <p:ph type="title"/>
          </p:nvPr>
        </p:nvSpPr>
        <p:spPr/>
        <p:txBody>
          <a:bodyPr/>
          <a:lstStyle/>
          <a:p>
            <a:pPr eaLnBrk="1" hangingPunct="1"/>
            <a:r>
              <a:rPr lang="en-US" altLang="en-US"/>
              <a:t>Deadlock Modeling (2)</a:t>
            </a:r>
          </a:p>
        </p:txBody>
      </p:sp>
      <p:pic>
        <p:nvPicPr>
          <p:cNvPr id="23556" name="Picture 2">
            <a:extLst>
              <a:ext uri="{FF2B5EF4-FFF2-40B4-BE49-F238E27FC236}">
                <a16:creationId xmlns:a16="http://schemas.microsoft.com/office/drawing/2014/main" id="{6F8069EE-280C-4BA0-7C58-51E157E7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419225"/>
            <a:ext cx="8875712"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a:extLst>
              <a:ext uri="{FF2B5EF4-FFF2-40B4-BE49-F238E27FC236}">
                <a16:creationId xmlns:a16="http://schemas.microsoft.com/office/drawing/2014/main" id="{13BAA924-FD72-5174-B70B-74781AF58D65}"/>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a:p>
            <a:pPr eaLnBrk="1" hangingPunct="1"/>
            <a:endParaRPr lang="en-US" altLang="en-US"/>
          </a:p>
        </p:txBody>
      </p:sp>
      <p:sp>
        <p:nvSpPr>
          <p:cNvPr id="24579" name="Title 2">
            <a:extLst>
              <a:ext uri="{FF2B5EF4-FFF2-40B4-BE49-F238E27FC236}">
                <a16:creationId xmlns:a16="http://schemas.microsoft.com/office/drawing/2014/main" id="{B01AA476-DDF7-3F7B-C882-9B3FBF383B60}"/>
              </a:ext>
            </a:extLst>
          </p:cNvPr>
          <p:cNvSpPr>
            <a:spLocks noGrp="1" noChangeArrowheads="1"/>
          </p:cNvSpPr>
          <p:nvPr>
            <p:ph type="title"/>
          </p:nvPr>
        </p:nvSpPr>
        <p:spPr/>
        <p:txBody>
          <a:bodyPr/>
          <a:lstStyle/>
          <a:p>
            <a:pPr eaLnBrk="1" hangingPunct="1"/>
            <a:r>
              <a:rPr lang="en-US" altLang="en-US"/>
              <a:t>Deadlock Modeling (3)</a:t>
            </a:r>
          </a:p>
        </p:txBody>
      </p:sp>
      <p:pic>
        <p:nvPicPr>
          <p:cNvPr id="24580" name="Picture 3">
            <a:extLst>
              <a:ext uri="{FF2B5EF4-FFF2-40B4-BE49-F238E27FC236}">
                <a16:creationId xmlns:a16="http://schemas.microsoft.com/office/drawing/2014/main" id="{E3BEAD8D-5382-9796-87EB-DEEA6595B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090613"/>
            <a:ext cx="77438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4159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19ACC873-08EF-41E0-FCF7-72279DD24BAE}"/>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a:p>
            <a:pPr eaLnBrk="1" hangingPunct="1"/>
            <a:endParaRPr lang="en-US" altLang="en-US"/>
          </a:p>
        </p:txBody>
      </p:sp>
      <p:sp>
        <p:nvSpPr>
          <p:cNvPr id="25603" name="Title 2">
            <a:extLst>
              <a:ext uri="{FF2B5EF4-FFF2-40B4-BE49-F238E27FC236}">
                <a16:creationId xmlns:a16="http://schemas.microsoft.com/office/drawing/2014/main" id="{DBCD9962-08FD-8DCF-1349-3D17639A3B89}"/>
              </a:ext>
            </a:extLst>
          </p:cNvPr>
          <p:cNvSpPr>
            <a:spLocks noGrp="1" noChangeArrowheads="1"/>
          </p:cNvSpPr>
          <p:nvPr>
            <p:ph type="title"/>
          </p:nvPr>
        </p:nvSpPr>
        <p:spPr/>
        <p:txBody>
          <a:bodyPr/>
          <a:lstStyle/>
          <a:p>
            <a:pPr eaLnBrk="1" hangingPunct="1"/>
            <a:r>
              <a:rPr lang="en-US" altLang="en-US"/>
              <a:t>Deadlock Modeling (4)</a:t>
            </a:r>
          </a:p>
        </p:txBody>
      </p:sp>
      <p:pic>
        <p:nvPicPr>
          <p:cNvPr id="25604" name="Picture 2">
            <a:extLst>
              <a:ext uri="{FF2B5EF4-FFF2-40B4-BE49-F238E27FC236}">
                <a16:creationId xmlns:a16="http://schemas.microsoft.com/office/drawing/2014/main" id="{2090FD53-BFE3-81D4-7E6B-740AC6213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033463"/>
            <a:ext cx="806767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81B83A87-E3E1-D6A5-11F9-10EA9D11FD2D}"/>
              </a:ext>
            </a:extLst>
          </p:cNvPr>
          <p:cNvSpPr>
            <a:spLocks noGrp="1" noChangeArrowheads="1"/>
          </p:cNvSpPr>
          <p:nvPr>
            <p:ph type="title"/>
          </p:nvPr>
        </p:nvSpPr>
        <p:spPr/>
        <p:txBody>
          <a:bodyPr/>
          <a:lstStyle/>
          <a:p>
            <a:pPr eaLnBrk="1" hangingPunct="1"/>
            <a:r>
              <a:rPr lang="en-US" altLang="en-US"/>
              <a:t>Deadlock Modeling (5)</a:t>
            </a:r>
          </a:p>
        </p:txBody>
      </p:sp>
      <p:sp>
        <p:nvSpPr>
          <p:cNvPr id="26627" name="Content Placeholder 4">
            <a:extLst>
              <a:ext uri="{FF2B5EF4-FFF2-40B4-BE49-F238E27FC236}">
                <a16:creationId xmlns:a16="http://schemas.microsoft.com/office/drawing/2014/main" id="{C48B1906-97D4-934A-B0DE-6A9301774CB1}"/>
              </a:ext>
            </a:extLst>
          </p:cNvPr>
          <p:cNvSpPr>
            <a:spLocks noGrp="1" noChangeArrowheads="1"/>
          </p:cNvSpPr>
          <p:nvPr>
            <p:ph idx="1"/>
          </p:nvPr>
        </p:nvSpPr>
        <p:spPr>
          <a:xfrm>
            <a:off x="533400" y="1404938"/>
            <a:ext cx="8204200" cy="4767262"/>
          </a:xfrm>
        </p:spPr>
        <p:txBody>
          <a:bodyPr/>
          <a:lstStyle/>
          <a:p>
            <a:pPr eaLnBrk="1" hangingPunct="1">
              <a:buFontTx/>
              <a:buNone/>
            </a:pPr>
            <a:r>
              <a:rPr lang="en-US" altLang="en-US" sz="3200"/>
              <a:t>Strategies for dealing with deadlocks:</a:t>
            </a:r>
          </a:p>
          <a:p>
            <a:pPr eaLnBrk="1" hangingPunct="1">
              <a:buFontTx/>
              <a:buAutoNum type="arabicPeriod"/>
            </a:pPr>
            <a:r>
              <a:rPr lang="en-US" altLang="en-US" sz="3200"/>
              <a:t>Just ignore the problem. </a:t>
            </a:r>
          </a:p>
          <a:p>
            <a:pPr eaLnBrk="1" hangingPunct="1">
              <a:buFontTx/>
              <a:buAutoNum type="arabicPeriod"/>
            </a:pPr>
            <a:r>
              <a:rPr lang="en-US" altLang="en-US" sz="3200"/>
              <a:t>Detection and recovery. Let deadlocks occur, detect them, take action.</a:t>
            </a:r>
          </a:p>
          <a:p>
            <a:pPr eaLnBrk="1" hangingPunct="1">
              <a:buFontTx/>
              <a:buAutoNum type="arabicPeriod"/>
            </a:pPr>
            <a:r>
              <a:rPr lang="en-US" altLang="en-US" sz="3200"/>
              <a:t>Dynamic avoidance by careful resource allocation.</a:t>
            </a:r>
          </a:p>
          <a:p>
            <a:pPr eaLnBrk="1" hangingPunct="1">
              <a:buFontTx/>
              <a:buAutoNum type="arabicPeriod"/>
            </a:pPr>
            <a:r>
              <a:rPr lang="en-US" altLang="en-US" sz="3200"/>
              <a:t>Prevention, by structurally negating one of the four required conditions.</a:t>
            </a:r>
          </a:p>
        </p:txBody>
      </p:sp>
    </p:spTree>
    <p:extLst>
      <p:ext uri="{BB962C8B-B14F-4D97-AF65-F5344CB8AC3E}">
        <p14:creationId xmlns:p14="http://schemas.microsoft.com/office/powerpoint/2010/main" val="83765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BFD4F56-7C63-F102-A5DF-C774A9A16798}"/>
              </a:ext>
            </a:extLst>
          </p:cNvPr>
          <p:cNvSpPr>
            <a:spLocks noChangeArrowheads="1"/>
          </p:cNvSpPr>
          <p:nvPr/>
        </p:nvSpPr>
        <p:spPr bwMode="auto">
          <a:xfrm>
            <a:off x="0" y="5800725"/>
            <a:ext cx="91440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working set algorithm.</a:t>
            </a:r>
          </a:p>
        </p:txBody>
      </p:sp>
      <p:sp>
        <p:nvSpPr>
          <p:cNvPr id="55299" name="Rectangle 3">
            <a:extLst>
              <a:ext uri="{FF2B5EF4-FFF2-40B4-BE49-F238E27FC236}">
                <a16:creationId xmlns:a16="http://schemas.microsoft.com/office/drawing/2014/main" id="{B533938B-FB66-D69A-2D8F-4D635AFAEEC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Working Set Page Replacement (2)</a:t>
            </a:r>
          </a:p>
        </p:txBody>
      </p:sp>
      <p:pic>
        <p:nvPicPr>
          <p:cNvPr id="55300" name="Picture 6" descr="D:\b\b4\IBM\03-20.jpg">
            <a:extLst>
              <a:ext uri="{FF2B5EF4-FFF2-40B4-BE49-F238E27FC236}">
                <a16:creationId xmlns:a16="http://schemas.microsoft.com/office/drawing/2014/main" id="{86C3AB11-4DBE-55F5-063C-B867E3718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4138" y="1419225"/>
            <a:ext cx="6873875"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CBFD13D-4247-4617-7606-DB8C391DD812}"/>
              </a:ext>
            </a:extLst>
          </p:cNvPr>
          <p:cNvSpPr txBox="1">
            <a:spLocks noChangeArrowheads="1"/>
          </p:cNvSpPr>
          <p:nvPr/>
        </p:nvSpPr>
        <p:spPr bwMode="auto">
          <a:xfrm rot="-505956">
            <a:off x="1135063" y="2263775"/>
            <a:ext cx="6797675" cy="584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Need to scan entire table at a page fault!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4">
            <a:extLst>
              <a:ext uri="{FF2B5EF4-FFF2-40B4-BE49-F238E27FC236}">
                <a16:creationId xmlns:a16="http://schemas.microsoft.com/office/drawing/2014/main" id="{0915BED8-914D-E7F6-5CA8-A48867EE6290}"/>
              </a:ext>
            </a:extLst>
          </p:cNvPr>
          <p:cNvSpPr>
            <a:spLocks noGrp="1" noChangeArrowheads="1"/>
          </p:cNvSpPr>
          <p:nvPr>
            <p:ph idx="1"/>
          </p:nvPr>
        </p:nvSpPr>
        <p:spPr/>
        <p:txBody>
          <a:bodyPr/>
          <a:lstStyle/>
          <a:p>
            <a:pPr eaLnBrk="1" hangingPunct="1"/>
            <a:r>
              <a:rPr lang="en-US" altLang="en-US"/>
              <a:t>(a) A resource graph. (b) A cycle extracted from (a).</a:t>
            </a:r>
          </a:p>
        </p:txBody>
      </p:sp>
      <p:sp>
        <p:nvSpPr>
          <p:cNvPr id="27651" name="Title 1">
            <a:extLst>
              <a:ext uri="{FF2B5EF4-FFF2-40B4-BE49-F238E27FC236}">
                <a16:creationId xmlns:a16="http://schemas.microsoft.com/office/drawing/2014/main" id="{32F09082-A40D-323C-B58A-49F6065789B6}"/>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(1)</a:t>
            </a:r>
          </a:p>
        </p:txBody>
      </p:sp>
      <p:pic>
        <p:nvPicPr>
          <p:cNvPr id="27652" name="Picture 2">
            <a:extLst>
              <a:ext uri="{FF2B5EF4-FFF2-40B4-BE49-F238E27FC236}">
                <a16:creationId xmlns:a16="http://schemas.microsoft.com/office/drawing/2014/main" id="{E15A7162-4335-53EE-3C13-2C783262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473200"/>
            <a:ext cx="79660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25979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4202DFA-8688-BA2E-36E6-08AB0C7E6AB0}"/>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(2)</a:t>
            </a:r>
          </a:p>
        </p:txBody>
      </p:sp>
      <p:sp>
        <p:nvSpPr>
          <p:cNvPr id="28675" name="Content Placeholder 4">
            <a:extLst>
              <a:ext uri="{FF2B5EF4-FFF2-40B4-BE49-F238E27FC236}">
                <a16:creationId xmlns:a16="http://schemas.microsoft.com/office/drawing/2014/main" id="{8CD33C61-B7FA-3553-5590-57B302CFE497}"/>
              </a:ext>
            </a:extLst>
          </p:cNvPr>
          <p:cNvSpPr>
            <a:spLocks noGrp="1" noChangeArrowheads="1"/>
          </p:cNvSpPr>
          <p:nvPr>
            <p:ph idx="1"/>
          </p:nvPr>
        </p:nvSpPr>
        <p:spPr>
          <a:xfrm>
            <a:off x="423863" y="1433513"/>
            <a:ext cx="8313737" cy="4738687"/>
          </a:xfrm>
        </p:spPr>
        <p:txBody>
          <a:bodyPr/>
          <a:lstStyle/>
          <a:p>
            <a:pPr eaLnBrk="1" hangingPunct="1">
              <a:buFontTx/>
              <a:buNone/>
            </a:pPr>
            <a:r>
              <a:rPr lang="en-US" altLang="en-US" sz="2800"/>
              <a:t>Algorithm for detecting deadlock:</a:t>
            </a:r>
          </a:p>
          <a:p>
            <a:pPr eaLnBrk="1" hangingPunct="1">
              <a:buFontTx/>
              <a:buAutoNum type="arabicPeriod"/>
            </a:pPr>
            <a:r>
              <a:rPr lang="en-US" altLang="en-US" sz="2800"/>
              <a:t>For each node, N in the graph, perform the following five steps with N as the starting node.</a:t>
            </a:r>
          </a:p>
          <a:p>
            <a:pPr eaLnBrk="1" hangingPunct="1">
              <a:buFontTx/>
              <a:buAutoNum type="arabicPeriod"/>
            </a:pPr>
            <a:r>
              <a:rPr lang="en-US" altLang="en-US" sz="2800"/>
              <a:t>Initialize L to the empty list, designate all arcs as unmarked.</a:t>
            </a:r>
          </a:p>
          <a:p>
            <a:pPr eaLnBrk="1" hangingPunct="1">
              <a:buFontTx/>
              <a:buAutoNum type="arabicPeriod"/>
            </a:pPr>
            <a:r>
              <a:rPr lang="en-US" altLang="en-US" sz="2800"/>
              <a:t>Add current node to end of L, check to see if node now appears in L two times. If it does, graph contains a cycle (listed in L), algorithm terminates.</a:t>
            </a:r>
            <a:br>
              <a:rPr lang="en-US" altLang="en-US" sz="2800"/>
            </a:br>
            <a:r>
              <a:rPr lang="en-US" altLang="en-US" sz="2800"/>
              <a:t>…</a:t>
            </a:r>
          </a:p>
        </p:txBody>
      </p:sp>
    </p:spTree>
    <p:extLst>
      <p:ext uri="{BB962C8B-B14F-4D97-AF65-F5344CB8AC3E}">
        <p14:creationId xmlns:p14="http://schemas.microsoft.com/office/powerpoint/2010/main" val="13925981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5DE0D7E-DBFD-F11F-E5B8-D6F8329E5B76}"/>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(3)</a:t>
            </a:r>
          </a:p>
        </p:txBody>
      </p:sp>
      <p:sp>
        <p:nvSpPr>
          <p:cNvPr id="29699" name="Content Placeholder 4">
            <a:extLst>
              <a:ext uri="{FF2B5EF4-FFF2-40B4-BE49-F238E27FC236}">
                <a16:creationId xmlns:a16="http://schemas.microsoft.com/office/drawing/2014/main" id="{556302D5-4B52-8098-BCDE-80E8F95F3CB4}"/>
              </a:ext>
            </a:extLst>
          </p:cNvPr>
          <p:cNvSpPr>
            <a:spLocks noGrp="1" noChangeArrowheads="1"/>
          </p:cNvSpPr>
          <p:nvPr>
            <p:ph idx="1"/>
          </p:nvPr>
        </p:nvSpPr>
        <p:spPr>
          <a:xfrm>
            <a:off x="423863" y="1433513"/>
            <a:ext cx="8313737" cy="4738687"/>
          </a:xfrm>
        </p:spPr>
        <p:txBody>
          <a:bodyPr/>
          <a:lstStyle/>
          <a:p>
            <a:pPr eaLnBrk="1" hangingPunct="1">
              <a:buFontTx/>
              <a:buAutoNum type="arabicPeriod" startAt="4"/>
            </a:pPr>
            <a:r>
              <a:rPr lang="en-US" altLang="en-US" sz="2800"/>
              <a:t>From given node, see if any unmarked outgoing arcs. If so, go to step 5; if not, go to step 6.</a:t>
            </a:r>
          </a:p>
          <a:p>
            <a:pPr eaLnBrk="1" hangingPunct="1">
              <a:buFontTx/>
              <a:buAutoNum type="arabicPeriod" startAt="4"/>
            </a:pPr>
            <a:r>
              <a:rPr lang="en-US" altLang="en-US" sz="2800"/>
              <a:t>Pick an unmarked outgoing arc at random and mark it. Then follow it to the new current node and go to step 3.</a:t>
            </a:r>
          </a:p>
          <a:p>
            <a:pPr eaLnBrk="1" hangingPunct="1">
              <a:buFontTx/>
              <a:buAutoNum type="arabicPeriod" startAt="4"/>
            </a:pPr>
            <a:r>
              <a:rPr lang="en-US" altLang="en-US" sz="2800"/>
              <a:t>If this is initial node, graph does not contain any cycles, algorithm terminates. Otherwise, dead end. Remove it, go back to previous node, make that one current node, go to step 3.</a:t>
            </a:r>
          </a:p>
          <a:p>
            <a:pPr eaLnBrk="1" hangingPunct="1">
              <a:buFontTx/>
              <a:buAutoNum type="arabicPeriod" startAt="4"/>
            </a:pPr>
            <a:endParaRPr lang="en-US" altLang="en-US" sz="2800"/>
          </a:p>
        </p:txBody>
      </p:sp>
    </p:spTree>
    <p:extLst>
      <p:ext uri="{BB962C8B-B14F-4D97-AF65-F5344CB8AC3E}">
        <p14:creationId xmlns:p14="http://schemas.microsoft.com/office/powerpoint/2010/main" val="36237371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4">
            <a:extLst>
              <a:ext uri="{FF2B5EF4-FFF2-40B4-BE49-F238E27FC236}">
                <a16:creationId xmlns:a16="http://schemas.microsoft.com/office/drawing/2014/main" id="{23984430-05E8-9862-855D-99DDEEBBB963}"/>
              </a:ext>
            </a:extLst>
          </p:cNvPr>
          <p:cNvSpPr>
            <a:spLocks noGrp="1" noChangeArrowheads="1"/>
          </p:cNvSpPr>
          <p:nvPr>
            <p:ph idx="1"/>
          </p:nvPr>
        </p:nvSpPr>
        <p:spPr/>
        <p:txBody>
          <a:bodyPr/>
          <a:lstStyle/>
          <a:p>
            <a:pPr eaLnBrk="1" hangingPunct="1"/>
            <a:r>
              <a:rPr lang="en-US" altLang="en-US"/>
              <a:t>(a) A resource graph. (b) A cycle extracted from (a).</a:t>
            </a:r>
          </a:p>
        </p:txBody>
      </p:sp>
      <p:sp>
        <p:nvSpPr>
          <p:cNvPr id="30723" name="Title 1">
            <a:extLst>
              <a:ext uri="{FF2B5EF4-FFF2-40B4-BE49-F238E27FC236}">
                <a16:creationId xmlns:a16="http://schemas.microsoft.com/office/drawing/2014/main" id="{81018D68-3762-1221-FC0E-11BAC73F5017}"/>
              </a:ext>
            </a:extLst>
          </p:cNvPr>
          <p:cNvSpPr>
            <a:spLocks noGrp="1" noChangeArrowheads="1"/>
          </p:cNvSpPr>
          <p:nvPr>
            <p:ph type="title"/>
          </p:nvPr>
        </p:nvSpPr>
        <p:spPr/>
        <p:txBody>
          <a:bodyPr/>
          <a:lstStyle/>
          <a:p>
            <a:pPr eaLnBrk="1" hangingPunct="1"/>
            <a:r>
              <a:rPr lang="en-US" altLang="en-US" sz="4000"/>
              <a:t>Try the Algorithm on this one </a:t>
            </a:r>
            <a:r>
              <a:rPr lang="en-US" altLang="en-US" sz="4000">
                <a:sym typeface="Wingdings" panose="05000000000000000000" pitchFamily="2" charset="2"/>
              </a:rPr>
              <a:t></a:t>
            </a:r>
            <a:endParaRPr lang="en-US" altLang="en-US" sz="4000"/>
          </a:p>
        </p:txBody>
      </p:sp>
      <p:pic>
        <p:nvPicPr>
          <p:cNvPr id="30724" name="Picture 2">
            <a:extLst>
              <a:ext uri="{FF2B5EF4-FFF2-40B4-BE49-F238E27FC236}">
                <a16:creationId xmlns:a16="http://schemas.microsoft.com/office/drawing/2014/main" id="{8900C605-767D-8FAD-7124-70F870BB6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473200"/>
            <a:ext cx="79660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71923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4">
            <a:extLst>
              <a:ext uri="{FF2B5EF4-FFF2-40B4-BE49-F238E27FC236}">
                <a16:creationId xmlns:a16="http://schemas.microsoft.com/office/drawing/2014/main" id="{9E89DB87-1AAB-276F-F329-24AC4323DA99}"/>
              </a:ext>
            </a:extLst>
          </p:cNvPr>
          <p:cNvSpPr>
            <a:spLocks noGrp="1" noChangeArrowheads="1"/>
          </p:cNvSpPr>
          <p:nvPr>
            <p:ph idx="1"/>
          </p:nvPr>
        </p:nvSpPr>
        <p:spPr/>
        <p:txBody>
          <a:bodyPr/>
          <a:lstStyle/>
          <a:p>
            <a:pPr eaLnBrk="1" hangingPunct="1"/>
            <a:r>
              <a:rPr lang="en-US" altLang="en-US"/>
              <a:t>The four data structures needed </a:t>
            </a:r>
            <a:br>
              <a:rPr lang="en-US" altLang="en-US"/>
            </a:br>
            <a:r>
              <a:rPr lang="en-US" altLang="en-US"/>
              <a:t>by the deadlock detection algorithm.</a:t>
            </a:r>
          </a:p>
        </p:txBody>
      </p:sp>
      <p:sp>
        <p:nvSpPr>
          <p:cNvPr id="31747" name="Title 1">
            <a:extLst>
              <a:ext uri="{FF2B5EF4-FFF2-40B4-BE49-F238E27FC236}">
                <a16:creationId xmlns:a16="http://schemas.microsoft.com/office/drawing/2014/main" id="{64505115-DDDA-F917-84A2-EEBA611B044C}"/>
              </a:ext>
            </a:extLst>
          </p:cNvPr>
          <p:cNvSpPr>
            <a:spLocks noGrp="1" noChangeArrowheads="1"/>
          </p:cNvSpPr>
          <p:nvPr>
            <p:ph type="title"/>
          </p:nvPr>
        </p:nvSpPr>
        <p:spPr/>
        <p:txBody>
          <a:bodyPr/>
          <a:lstStyle/>
          <a:p>
            <a:pPr eaLnBrk="1" hangingPunct="1"/>
            <a:r>
              <a:rPr lang="en-US" altLang="en-US" sz="4000"/>
              <a:t>Deadlock Detection with Multiple Resources of Each Type (1)</a:t>
            </a:r>
          </a:p>
        </p:txBody>
      </p:sp>
      <p:pic>
        <p:nvPicPr>
          <p:cNvPr id="31748" name="Picture 2">
            <a:extLst>
              <a:ext uri="{FF2B5EF4-FFF2-40B4-BE49-F238E27FC236}">
                <a16:creationId xmlns:a16="http://schemas.microsoft.com/office/drawing/2014/main" id="{DA99F059-FACB-D9E9-4917-C76DE8CBE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1528763"/>
            <a:ext cx="8482013"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749E931-6868-2474-B8BC-F6067C6B37C4}"/>
              </a:ext>
            </a:extLst>
          </p:cNvPr>
          <p:cNvSpPr>
            <a:spLocks noGrp="1" noChangeArrowheads="1"/>
          </p:cNvSpPr>
          <p:nvPr>
            <p:ph type="title"/>
          </p:nvPr>
        </p:nvSpPr>
        <p:spPr/>
        <p:txBody>
          <a:bodyPr/>
          <a:lstStyle/>
          <a:p>
            <a:pPr eaLnBrk="1" hangingPunct="1"/>
            <a:r>
              <a:rPr lang="en-US" altLang="en-US" sz="4000"/>
              <a:t>Deadlock Detection with Multiple Resources of Each Type (2)</a:t>
            </a:r>
          </a:p>
        </p:txBody>
      </p:sp>
      <p:sp>
        <p:nvSpPr>
          <p:cNvPr id="32771" name="Content Placeholder 4">
            <a:extLst>
              <a:ext uri="{FF2B5EF4-FFF2-40B4-BE49-F238E27FC236}">
                <a16:creationId xmlns:a16="http://schemas.microsoft.com/office/drawing/2014/main" id="{980B261C-ED79-18E3-0F7E-D11592AAE81C}"/>
              </a:ext>
            </a:extLst>
          </p:cNvPr>
          <p:cNvSpPr>
            <a:spLocks noGrp="1" noChangeArrowheads="1"/>
          </p:cNvSpPr>
          <p:nvPr>
            <p:ph idx="1"/>
          </p:nvPr>
        </p:nvSpPr>
        <p:spPr>
          <a:xfrm>
            <a:off x="368300" y="1727200"/>
            <a:ext cx="8369300" cy="4445000"/>
          </a:xfrm>
        </p:spPr>
        <p:txBody>
          <a:bodyPr/>
          <a:lstStyle/>
          <a:p>
            <a:pPr eaLnBrk="1" hangingPunct="1">
              <a:buFontTx/>
              <a:buNone/>
            </a:pPr>
            <a:r>
              <a:rPr lang="en-US" altLang="en-US" sz="2800"/>
              <a:t>Deadlock detection algorithm:</a:t>
            </a:r>
          </a:p>
          <a:p>
            <a:pPr eaLnBrk="1" hangingPunct="1">
              <a:buFontTx/>
              <a:buAutoNum type="arabicPeriod"/>
            </a:pPr>
            <a:r>
              <a:rPr lang="en-US" altLang="en-US" sz="2800"/>
              <a:t>Look for an unmarked process, </a:t>
            </a:r>
            <a:r>
              <a:rPr lang="en-US" altLang="en-US" sz="2800" i="1"/>
              <a:t>P</a:t>
            </a:r>
            <a:r>
              <a:rPr lang="en-US" altLang="en-US" sz="2800" i="1" baseline="-25000"/>
              <a:t>i</a:t>
            </a:r>
            <a:r>
              <a:rPr lang="en-US" altLang="en-US" sz="2800"/>
              <a:t> , for which the i-th row of </a:t>
            </a:r>
            <a:r>
              <a:rPr lang="en-US" altLang="en-US" sz="2800" i="1"/>
              <a:t>R</a:t>
            </a:r>
            <a:r>
              <a:rPr lang="en-US" altLang="en-US" sz="2800"/>
              <a:t> is less than or equal to </a:t>
            </a:r>
            <a:r>
              <a:rPr lang="en-US" altLang="en-US" sz="2800" i="1"/>
              <a:t>A</a:t>
            </a:r>
            <a:r>
              <a:rPr lang="en-US" altLang="en-US" sz="2800"/>
              <a:t>.</a:t>
            </a:r>
          </a:p>
          <a:p>
            <a:pPr eaLnBrk="1" hangingPunct="1">
              <a:buFontTx/>
              <a:buAutoNum type="arabicPeriod"/>
            </a:pPr>
            <a:r>
              <a:rPr lang="en-US" altLang="en-US" sz="2800"/>
              <a:t>If such a process is found, add the </a:t>
            </a:r>
            <a:r>
              <a:rPr lang="en-US" altLang="en-US" sz="2800" i="1"/>
              <a:t>i-th</a:t>
            </a:r>
            <a:r>
              <a:rPr lang="en-US" altLang="en-US" sz="2800"/>
              <a:t> row of </a:t>
            </a:r>
            <a:r>
              <a:rPr lang="en-US" altLang="en-US" sz="2800" i="1"/>
              <a:t>C</a:t>
            </a:r>
            <a:r>
              <a:rPr lang="en-US" altLang="en-US" sz="2800"/>
              <a:t> to </a:t>
            </a:r>
            <a:r>
              <a:rPr lang="en-US" altLang="en-US" sz="2800" i="1"/>
              <a:t>A</a:t>
            </a:r>
            <a:r>
              <a:rPr lang="en-US" altLang="en-US" sz="2800"/>
              <a:t>, mark the process, and go back to step 1.</a:t>
            </a:r>
          </a:p>
          <a:p>
            <a:pPr eaLnBrk="1" hangingPunct="1">
              <a:buFontTx/>
              <a:buAutoNum type="arabicPeriod"/>
            </a:pPr>
            <a:r>
              <a:rPr lang="en-US" altLang="en-US" sz="2800"/>
              <a:t>If no such process exists, the algorithm terminates.</a:t>
            </a:r>
          </a:p>
        </p:txBody>
      </p:sp>
    </p:spTree>
    <p:extLst>
      <p:ext uri="{BB962C8B-B14F-4D97-AF65-F5344CB8AC3E}">
        <p14:creationId xmlns:p14="http://schemas.microsoft.com/office/powerpoint/2010/main" val="7144557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5">
            <a:extLst>
              <a:ext uri="{FF2B5EF4-FFF2-40B4-BE49-F238E27FC236}">
                <a16:creationId xmlns:a16="http://schemas.microsoft.com/office/drawing/2014/main" id="{5EE7C6C9-848B-2EA5-E014-F09A9F6C7A97}"/>
              </a:ext>
            </a:extLst>
          </p:cNvPr>
          <p:cNvSpPr>
            <a:spLocks noGrp="1" noChangeArrowheads="1"/>
          </p:cNvSpPr>
          <p:nvPr>
            <p:ph idx="1"/>
          </p:nvPr>
        </p:nvSpPr>
        <p:spPr/>
        <p:txBody>
          <a:bodyPr/>
          <a:lstStyle/>
          <a:p>
            <a:pPr eaLnBrk="1" hangingPunct="1"/>
            <a:r>
              <a:rPr lang="en-US" altLang="en-US"/>
              <a:t>An example for the deadlock detection algorithm.</a:t>
            </a:r>
          </a:p>
        </p:txBody>
      </p:sp>
      <p:sp>
        <p:nvSpPr>
          <p:cNvPr id="33795" name="Title 1">
            <a:extLst>
              <a:ext uri="{FF2B5EF4-FFF2-40B4-BE49-F238E27FC236}">
                <a16:creationId xmlns:a16="http://schemas.microsoft.com/office/drawing/2014/main" id="{917CB794-83CF-5ABF-CAEF-05E73269CA4F}"/>
              </a:ext>
            </a:extLst>
          </p:cNvPr>
          <p:cNvSpPr>
            <a:spLocks noGrp="1" noChangeArrowheads="1"/>
          </p:cNvSpPr>
          <p:nvPr>
            <p:ph type="title"/>
          </p:nvPr>
        </p:nvSpPr>
        <p:spPr/>
        <p:txBody>
          <a:bodyPr/>
          <a:lstStyle/>
          <a:p>
            <a:pPr eaLnBrk="1" hangingPunct="1"/>
            <a:r>
              <a:rPr lang="en-US" altLang="en-US" sz="4000"/>
              <a:t>Deadlock Detection with Multiple Resources of Each Type (3)</a:t>
            </a:r>
          </a:p>
        </p:txBody>
      </p:sp>
      <p:pic>
        <p:nvPicPr>
          <p:cNvPr id="33796" name="Picture 2">
            <a:extLst>
              <a:ext uri="{FF2B5EF4-FFF2-40B4-BE49-F238E27FC236}">
                <a16:creationId xmlns:a16="http://schemas.microsoft.com/office/drawing/2014/main" id="{E5E1DE8D-2424-DFD4-8BD9-625E61CC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377950"/>
            <a:ext cx="69659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7739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a:extLst>
              <a:ext uri="{FF2B5EF4-FFF2-40B4-BE49-F238E27FC236}">
                <a16:creationId xmlns:a16="http://schemas.microsoft.com/office/drawing/2014/main" id="{BDE129A7-7777-8222-A850-3B092D34C5A0}"/>
              </a:ext>
            </a:extLst>
          </p:cNvPr>
          <p:cNvSpPr>
            <a:spLocks noGrp="1" noChangeArrowheads="1"/>
          </p:cNvSpPr>
          <p:nvPr>
            <p:ph type="title"/>
          </p:nvPr>
        </p:nvSpPr>
        <p:spPr/>
        <p:txBody>
          <a:bodyPr/>
          <a:lstStyle/>
          <a:p>
            <a:pPr eaLnBrk="1" hangingPunct="1"/>
            <a:r>
              <a:rPr lang="en-US" altLang="en-US"/>
              <a:t>Recovery from Deadlock</a:t>
            </a:r>
          </a:p>
        </p:txBody>
      </p:sp>
      <p:sp>
        <p:nvSpPr>
          <p:cNvPr id="34819" name="Content Placeholder 4">
            <a:extLst>
              <a:ext uri="{FF2B5EF4-FFF2-40B4-BE49-F238E27FC236}">
                <a16:creationId xmlns:a16="http://schemas.microsoft.com/office/drawing/2014/main" id="{5D25F776-0BB9-F460-5FCB-1F705539BBA6}"/>
              </a:ext>
            </a:extLst>
          </p:cNvPr>
          <p:cNvSpPr>
            <a:spLocks noGrp="1" noChangeArrowheads="1"/>
          </p:cNvSpPr>
          <p:nvPr>
            <p:ph idx="1"/>
          </p:nvPr>
        </p:nvSpPr>
        <p:spPr>
          <a:xfrm>
            <a:off x="608013" y="1322388"/>
            <a:ext cx="8204200" cy="4445000"/>
          </a:xfrm>
        </p:spPr>
        <p:txBody>
          <a:bodyPr/>
          <a:lstStyle/>
          <a:p>
            <a:pPr eaLnBrk="1" hangingPunct="1">
              <a:buFontTx/>
              <a:buChar char="•"/>
            </a:pPr>
            <a:r>
              <a:rPr lang="en-US" altLang="en-US" sz="2800"/>
              <a:t>Recovery through preemption</a:t>
            </a:r>
          </a:p>
          <a:p>
            <a:pPr lvl="1" eaLnBrk="1" hangingPunct="1">
              <a:buFontTx/>
              <a:buChar char="•"/>
            </a:pPr>
            <a:r>
              <a:rPr lang="en-US" altLang="en-US" sz="2400"/>
              <a:t>Manually pause a print job and take away a printer</a:t>
            </a:r>
          </a:p>
          <a:p>
            <a:pPr lvl="1" eaLnBrk="1" hangingPunct="1">
              <a:buFontTx/>
              <a:buChar char="•"/>
            </a:pPr>
            <a:endParaRPr lang="en-US" altLang="en-US" sz="2400"/>
          </a:p>
          <a:p>
            <a:pPr eaLnBrk="1" hangingPunct="1">
              <a:buFontTx/>
              <a:buChar char="•"/>
            </a:pPr>
            <a:r>
              <a:rPr lang="en-US" altLang="en-US" sz="2800"/>
              <a:t>Recovery through rollback</a:t>
            </a:r>
          </a:p>
          <a:p>
            <a:pPr lvl="1" eaLnBrk="1" hangingPunct="1">
              <a:buFontTx/>
              <a:buChar char="•"/>
            </a:pPr>
            <a:r>
              <a:rPr lang="en-US" altLang="en-US" sz="2400"/>
              <a:t>Use “Checkpointing” to roll back a process to a time before it acquired the resource that can break the deadlock, pause, and restart later</a:t>
            </a:r>
          </a:p>
          <a:p>
            <a:pPr eaLnBrk="1" hangingPunct="1">
              <a:buFontTx/>
              <a:buChar char="•"/>
            </a:pPr>
            <a:endParaRPr lang="en-US" altLang="en-US" sz="2800"/>
          </a:p>
          <a:p>
            <a:pPr eaLnBrk="1" hangingPunct="1">
              <a:buFontTx/>
              <a:buChar char="•"/>
            </a:pPr>
            <a:r>
              <a:rPr lang="en-US" altLang="en-US" sz="2800"/>
              <a:t>Recovery through killing processes</a:t>
            </a:r>
          </a:p>
          <a:p>
            <a:pPr lvl="1" eaLnBrk="1" hangingPunct="1">
              <a:buFontTx/>
              <a:buChar char="•"/>
            </a:pPr>
            <a:r>
              <a:rPr lang="en-US" altLang="en-US" sz="2400"/>
              <a:t>Keep killing processes until the deadlock is broken.</a:t>
            </a:r>
          </a:p>
          <a:p>
            <a:pPr lvl="1" eaLnBrk="1" hangingPunct="1">
              <a:buFontTx/>
              <a:buChar char="•"/>
            </a:pPr>
            <a:r>
              <a:rPr lang="en-US" altLang="en-US" sz="2400"/>
              <a:t>You may kill a process which is not involved in the deadlock</a:t>
            </a:r>
          </a:p>
          <a:p>
            <a:pPr lvl="1" eaLnBrk="1" hangingPunct="1">
              <a:buFontTx/>
              <a:buChar char="•"/>
            </a:pPr>
            <a:endParaRPr lang="en-US" altLang="en-US" sz="2400"/>
          </a:p>
        </p:txBody>
      </p:sp>
    </p:spTree>
    <p:extLst>
      <p:ext uri="{BB962C8B-B14F-4D97-AF65-F5344CB8AC3E}">
        <p14:creationId xmlns:p14="http://schemas.microsoft.com/office/powerpoint/2010/main" val="319359535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4">
            <a:extLst>
              <a:ext uri="{FF2B5EF4-FFF2-40B4-BE49-F238E27FC236}">
                <a16:creationId xmlns:a16="http://schemas.microsoft.com/office/drawing/2014/main" id="{A983958C-0CC4-D9B7-DB74-7776DD7461EC}"/>
              </a:ext>
            </a:extLst>
          </p:cNvPr>
          <p:cNvSpPr>
            <a:spLocks noGrp="1" noChangeArrowheads="1"/>
          </p:cNvSpPr>
          <p:nvPr>
            <p:ph idx="1"/>
          </p:nvPr>
        </p:nvSpPr>
        <p:spPr/>
        <p:txBody>
          <a:bodyPr/>
          <a:lstStyle/>
          <a:p>
            <a:pPr eaLnBrk="1" hangingPunct="1"/>
            <a:r>
              <a:rPr lang="en-US" altLang="en-US"/>
              <a:t>Two process resource trajectories.</a:t>
            </a:r>
          </a:p>
        </p:txBody>
      </p:sp>
      <p:sp>
        <p:nvSpPr>
          <p:cNvPr id="35843" name="Title 1">
            <a:extLst>
              <a:ext uri="{FF2B5EF4-FFF2-40B4-BE49-F238E27FC236}">
                <a16:creationId xmlns:a16="http://schemas.microsoft.com/office/drawing/2014/main" id="{17FB6A0F-D051-6B97-96CB-E719C72E1A7D}"/>
              </a:ext>
            </a:extLst>
          </p:cNvPr>
          <p:cNvSpPr>
            <a:spLocks noGrp="1" noChangeArrowheads="1"/>
          </p:cNvSpPr>
          <p:nvPr>
            <p:ph type="title"/>
          </p:nvPr>
        </p:nvSpPr>
        <p:spPr/>
        <p:txBody>
          <a:bodyPr/>
          <a:lstStyle/>
          <a:p>
            <a:pPr eaLnBrk="1" hangingPunct="1"/>
            <a:r>
              <a:rPr lang="en-US" altLang="en-US"/>
              <a:t>Deadlock Avoidance</a:t>
            </a:r>
          </a:p>
        </p:txBody>
      </p:sp>
      <p:pic>
        <p:nvPicPr>
          <p:cNvPr id="35844" name="Picture 2">
            <a:extLst>
              <a:ext uri="{FF2B5EF4-FFF2-40B4-BE49-F238E27FC236}">
                <a16:creationId xmlns:a16="http://schemas.microsoft.com/office/drawing/2014/main" id="{25A01E36-6AC5-398A-085A-5641B11C9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1104900"/>
            <a:ext cx="73025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FFBA793C-8AA7-452A-6128-C2D133C81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64"/>
          <a:stretch>
            <a:fillRect/>
          </a:stretch>
        </p:blipFill>
        <p:spPr bwMode="auto">
          <a:xfrm>
            <a:off x="2538413" y="3170238"/>
            <a:ext cx="3657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Content Placeholder 1">
            <a:extLst>
              <a:ext uri="{FF2B5EF4-FFF2-40B4-BE49-F238E27FC236}">
                <a16:creationId xmlns:a16="http://schemas.microsoft.com/office/drawing/2014/main" id="{1F6EB275-2304-7F5B-DC43-470DB8809BE2}"/>
              </a:ext>
            </a:extLst>
          </p:cNvPr>
          <p:cNvSpPr>
            <a:spLocks noGrp="1" noChangeArrowheads="1"/>
          </p:cNvSpPr>
          <p:nvPr>
            <p:ph idx="1"/>
          </p:nvPr>
        </p:nvSpPr>
        <p:spPr/>
        <p:txBody>
          <a:bodyPr/>
          <a:lstStyle/>
          <a:p>
            <a:pPr eaLnBrk="1" hangingPunct="1"/>
            <a:r>
              <a:rPr lang="en-US" altLang="en-US"/>
              <a:t>Demonstration that the </a:t>
            </a:r>
            <a:r>
              <a:rPr lang="en-US" altLang="en-US">
                <a:solidFill>
                  <a:srgbClr val="FF0000"/>
                </a:solidFill>
              </a:rPr>
              <a:t>state in (a) is safe</a:t>
            </a:r>
            <a:r>
              <a:rPr lang="en-US" altLang="en-US"/>
              <a:t>.</a:t>
            </a:r>
          </a:p>
        </p:txBody>
      </p:sp>
      <p:sp>
        <p:nvSpPr>
          <p:cNvPr id="36868" name="Title 2">
            <a:extLst>
              <a:ext uri="{FF2B5EF4-FFF2-40B4-BE49-F238E27FC236}">
                <a16:creationId xmlns:a16="http://schemas.microsoft.com/office/drawing/2014/main" id="{D892F79D-915F-DFF5-05C3-B8FF9F44F221}"/>
              </a:ext>
            </a:extLst>
          </p:cNvPr>
          <p:cNvSpPr>
            <a:spLocks noGrp="1" noChangeArrowheads="1"/>
          </p:cNvSpPr>
          <p:nvPr>
            <p:ph type="title"/>
          </p:nvPr>
        </p:nvSpPr>
        <p:spPr/>
        <p:txBody>
          <a:bodyPr/>
          <a:lstStyle/>
          <a:p>
            <a:pPr eaLnBrk="1" hangingPunct="1"/>
            <a:r>
              <a:rPr lang="en-US" altLang="en-US"/>
              <a:t>Safe and Unsafe States (1)</a:t>
            </a:r>
          </a:p>
        </p:txBody>
      </p:sp>
      <p:pic>
        <p:nvPicPr>
          <p:cNvPr id="36869" name="Picture 2">
            <a:extLst>
              <a:ext uri="{FF2B5EF4-FFF2-40B4-BE49-F238E27FC236}">
                <a16:creationId xmlns:a16="http://schemas.microsoft.com/office/drawing/2014/main" id="{0A01848B-050B-2F3A-8EC0-4F3612C72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0437"/>
          <a:stretch>
            <a:fillRect/>
          </a:stretch>
        </p:blipFill>
        <p:spPr bwMode="auto">
          <a:xfrm>
            <a:off x="1733550" y="1025525"/>
            <a:ext cx="54070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172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14548294-BF62-37F1-A1DC-BD5372CD7055}"/>
              </a:ext>
            </a:extLst>
          </p:cNvPr>
          <p:cNvSpPr>
            <a:spLocks noChangeArrowheads="1"/>
          </p:cNvSpPr>
          <p:nvPr/>
        </p:nvSpPr>
        <p:spPr bwMode="auto">
          <a:xfrm>
            <a:off x="692150" y="1354138"/>
            <a:ext cx="8175625" cy="479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2000" u="sng"/>
              <a:t>WorkingSet Clock Algorithm</a:t>
            </a:r>
          </a:p>
          <a:p>
            <a:pPr algn="l" eaLnBrk="1" hangingPunct="1">
              <a:buClrTx/>
              <a:buFontTx/>
              <a:buNone/>
            </a:pPr>
            <a:endParaRPr lang="en-US" altLang="en-US" sz="2000"/>
          </a:p>
          <a:p>
            <a:pPr algn="l" eaLnBrk="1" hangingPunct="1">
              <a:buClrTx/>
            </a:pPr>
            <a:r>
              <a:rPr lang="en-US" altLang="en-US" sz="2000"/>
              <a:t>If old page and M=0, claim</a:t>
            </a:r>
          </a:p>
          <a:p>
            <a:pPr algn="l" eaLnBrk="1" hangingPunct="1">
              <a:buClrTx/>
            </a:pPr>
            <a:r>
              <a:rPr lang="en-US" altLang="en-US" sz="2000"/>
              <a:t>If old page and M=1, schedule write to avoid context switch</a:t>
            </a:r>
          </a:p>
          <a:p>
            <a:pPr algn="l" eaLnBrk="1" hangingPunct="1">
              <a:buClrTx/>
              <a:buFontTx/>
              <a:buNone/>
            </a:pPr>
            <a:endParaRPr lang="en-US" altLang="en-US" sz="2000"/>
          </a:p>
          <a:p>
            <a:pPr algn="l" eaLnBrk="1" hangingPunct="1">
              <a:buClrTx/>
              <a:buFontTx/>
              <a:buNone/>
            </a:pPr>
            <a:endParaRPr lang="en-US" altLang="en-US" sz="2000"/>
          </a:p>
          <a:p>
            <a:pPr algn="l" eaLnBrk="1" hangingPunct="1">
              <a:buClrTx/>
              <a:buFontTx/>
              <a:buNone/>
            </a:pPr>
            <a:r>
              <a:rPr lang="en-US" altLang="en-US" sz="2000"/>
              <a:t>When the hand comes all the way around to its starting point  there are </a:t>
            </a:r>
          </a:p>
          <a:p>
            <a:pPr algn="l" eaLnBrk="1" hangingPunct="1">
              <a:buClrTx/>
              <a:buFontTx/>
              <a:buNone/>
            </a:pPr>
            <a:r>
              <a:rPr lang="en-US" altLang="en-US" sz="2000"/>
              <a:t>two cases to consider:</a:t>
            </a:r>
          </a:p>
          <a:p>
            <a:pPr algn="l" eaLnBrk="1" hangingPunct="1">
              <a:buClrTx/>
              <a:buFontTx/>
              <a:buNone/>
            </a:pPr>
            <a:endParaRPr lang="en-US" altLang="en-US" sz="2000"/>
          </a:p>
          <a:p>
            <a:pPr algn="l" eaLnBrk="1" hangingPunct="1"/>
            <a:r>
              <a:rPr lang="en-US" altLang="en-US" sz="2000"/>
              <a:t>At least one write has been scheduled.</a:t>
            </a:r>
          </a:p>
          <a:p>
            <a:pPr lvl="1" eaLnBrk="1" hangingPunct="1">
              <a:buFontTx/>
              <a:buChar char="•"/>
            </a:pPr>
            <a:r>
              <a:rPr lang="en-US" altLang="en-US">
                <a:latin typeface="Arial" panose="020B0604020202020204" pitchFamily="34" charset="0"/>
              </a:rPr>
              <a:t>Keep scanning to find a clean page</a:t>
            </a:r>
          </a:p>
          <a:p>
            <a:pPr algn="l" eaLnBrk="1" hangingPunct="1"/>
            <a:r>
              <a:rPr lang="en-US" altLang="en-US" sz="2000"/>
              <a:t>No writes have been scheduled.</a:t>
            </a:r>
          </a:p>
          <a:p>
            <a:pPr lvl="1" eaLnBrk="1" hangingPunct="1">
              <a:buFontTx/>
              <a:buChar char="•"/>
            </a:pPr>
            <a:r>
              <a:rPr lang="en-US" altLang="en-US">
                <a:latin typeface="Arial" panose="020B0604020202020204" pitchFamily="34" charset="0"/>
              </a:rPr>
              <a:t>Claim any clean page and use it</a:t>
            </a:r>
          </a:p>
        </p:txBody>
      </p:sp>
      <p:sp>
        <p:nvSpPr>
          <p:cNvPr id="56323" name="Rectangle 3">
            <a:extLst>
              <a:ext uri="{FF2B5EF4-FFF2-40B4-BE49-F238E27FC236}">
                <a16:creationId xmlns:a16="http://schemas.microsoft.com/office/drawing/2014/main" id="{8B176710-7C9E-84FA-BAC2-699C5F9F7AD6}"/>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The WSClock Page Replacement Algorithm (1)</a:t>
            </a:r>
          </a:p>
        </p:txBody>
      </p:sp>
    </p:spTree>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27EB5006-0C6D-619B-C9E1-EA5B61F3AD36}"/>
              </a:ext>
            </a:extLst>
          </p:cNvPr>
          <p:cNvSpPr>
            <a:spLocks noGrp="1" noChangeArrowheads="1"/>
          </p:cNvSpPr>
          <p:nvPr>
            <p:ph idx="1"/>
          </p:nvPr>
        </p:nvSpPr>
        <p:spPr>
          <a:xfrm>
            <a:off x="-88900" y="4376738"/>
            <a:ext cx="9144000" cy="838200"/>
          </a:xfrm>
        </p:spPr>
        <p:txBody>
          <a:bodyPr/>
          <a:lstStyle/>
          <a:p>
            <a:pPr eaLnBrk="1" hangingPunct="1"/>
            <a:r>
              <a:rPr lang="en-US" altLang="en-US"/>
              <a:t>Demonstration that the </a:t>
            </a:r>
            <a:r>
              <a:rPr lang="en-US" altLang="en-US">
                <a:solidFill>
                  <a:srgbClr val="FF0000"/>
                </a:solidFill>
              </a:rPr>
              <a:t>state in (b) is not safe</a:t>
            </a:r>
            <a:r>
              <a:rPr lang="en-US" altLang="en-US"/>
              <a:t>.</a:t>
            </a:r>
          </a:p>
        </p:txBody>
      </p:sp>
      <p:sp>
        <p:nvSpPr>
          <p:cNvPr id="37891" name="Title 2">
            <a:extLst>
              <a:ext uri="{FF2B5EF4-FFF2-40B4-BE49-F238E27FC236}">
                <a16:creationId xmlns:a16="http://schemas.microsoft.com/office/drawing/2014/main" id="{5854D9A0-2624-478F-9987-8A0C8D78C9E7}"/>
              </a:ext>
            </a:extLst>
          </p:cNvPr>
          <p:cNvSpPr>
            <a:spLocks noGrp="1" noChangeArrowheads="1"/>
          </p:cNvSpPr>
          <p:nvPr>
            <p:ph type="title"/>
          </p:nvPr>
        </p:nvSpPr>
        <p:spPr/>
        <p:txBody>
          <a:bodyPr/>
          <a:lstStyle/>
          <a:p>
            <a:pPr eaLnBrk="1" hangingPunct="1"/>
            <a:r>
              <a:rPr lang="en-US" altLang="en-US"/>
              <a:t>Safe and Unsafe States (2)</a:t>
            </a:r>
          </a:p>
        </p:txBody>
      </p:sp>
      <p:pic>
        <p:nvPicPr>
          <p:cNvPr id="37892" name="Picture 2">
            <a:extLst>
              <a:ext uri="{FF2B5EF4-FFF2-40B4-BE49-F238E27FC236}">
                <a16:creationId xmlns:a16="http://schemas.microsoft.com/office/drawing/2014/main" id="{BF113BBA-E536-4036-7AC0-738FE0910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292350"/>
            <a:ext cx="89535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773435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1393530C-E885-1C58-DCE6-688B76973226}"/>
              </a:ext>
            </a:extLst>
          </p:cNvPr>
          <p:cNvSpPr>
            <a:spLocks noGrp="1" noChangeArrowheads="1"/>
          </p:cNvSpPr>
          <p:nvPr>
            <p:ph idx="1"/>
          </p:nvPr>
        </p:nvSpPr>
        <p:spPr/>
        <p:txBody>
          <a:bodyPr/>
          <a:lstStyle/>
          <a:p>
            <a:pPr eaLnBrk="1" hangingPunct="1"/>
            <a:r>
              <a:rPr lang="en-US" altLang="en-US"/>
              <a:t>Three resource allocation states: </a:t>
            </a:r>
            <a:br>
              <a:rPr lang="en-US" altLang="en-US"/>
            </a:br>
            <a:r>
              <a:rPr lang="en-US" altLang="en-US"/>
              <a:t>(a) Safe. (b) Safe. (c) Unsafe.</a:t>
            </a:r>
          </a:p>
        </p:txBody>
      </p:sp>
      <p:sp>
        <p:nvSpPr>
          <p:cNvPr id="38915" name="Title 2">
            <a:extLst>
              <a:ext uri="{FF2B5EF4-FFF2-40B4-BE49-F238E27FC236}">
                <a16:creationId xmlns:a16="http://schemas.microsoft.com/office/drawing/2014/main" id="{736698F5-B6FA-539C-2331-8D9564006E56}"/>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a Single Resource</a:t>
            </a:r>
          </a:p>
        </p:txBody>
      </p:sp>
      <p:pic>
        <p:nvPicPr>
          <p:cNvPr id="38916" name="Picture 2">
            <a:extLst>
              <a:ext uri="{FF2B5EF4-FFF2-40B4-BE49-F238E27FC236}">
                <a16:creationId xmlns:a16="http://schemas.microsoft.com/office/drawing/2014/main" id="{A48EF0DE-57B7-247B-8868-77D750627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801813"/>
            <a:ext cx="8259763"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8272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1881C034-4CF6-9E9E-7547-09F5B242E03A}"/>
              </a:ext>
            </a:extLst>
          </p:cNvPr>
          <p:cNvSpPr>
            <a:spLocks noGrp="1" noChangeArrowheads="1"/>
          </p:cNvSpPr>
          <p:nvPr>
            <p:ph idx="1"/>
          </p:nvPr>
        </p:nvSpPr>
        <p:spPr/>
        <p:txBody>
          <a:bodyPr/>
          <a:lstStyle/>
          <a:p>
            <a:pPr eaLnBrk="1" hangingPunct="1"/>
            <a:r>
              <a:rPr lang="en-US" altLang="en-US"/>
              <a:t>The banker’s algorithm with multiple resources.</a:t>
            </a:r>
          </a:p>
        </p:txBody>
      </p:sp>
      <p:sp>
        <p:nvSpPr>
          <p:cNvPr id="39939" name="Title 2">
            <a:extLst>
              <a:ext uri="{FF2B5EF4-FFF2-40B4-BE49-F238E27FC236}">
                <a16:creationId xmlns:a16="http://schemas.microsoft.com/office/drawing/2014/main" id="{3FAEBF44-2F16-7B8B-D478-DA8366C59AD2}"/>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Multiple Resources (1)</a:t>
            </a:r>
          </a:p>
        </p:txBody>
      </p:sp>
      <p:pic>
        <p:nvPicPr>
          <p:cNvPr id="39940" name="Picture 2">
            <a:extLst>
              <a:ext uri="{FF2B5EF4-FFF2-40B4-BE49-F238E27FC236}">
                <a16:creationId xmlns:a16="http://schemas.microsoft.com/office/drawing/2014/main" id="{E5B744BB-CFF2-DB56-C0A5-98864FC45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514475"/>
            <a:ext cx="7234238"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03445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a:extLst>
              <a:ext uri="{FF2B5EF4-FFF2-40B4-BE49-F238E27FC236}">
                <a16:creationId xmlns:a16="http://schemas.microsoft.com/office/drawing/2014/main" id="{4C78B0D4-3F54-F8B3-A8D6-6EF81FE5B0AC}"/>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Multiple Resources (2)</a:t>
            </a:r>
          </a:p>
        </p:txBody>
      </p:sp>
      <p:sp>
        <p:nvSpPr>
          <p:cNvPr id="40963" name="Content Placeholder 1">
            <a:extLst>
              <a:ext uri="{FF2B5EF4-FFF2-40B4-BE49-F238E27FC236}">
                <a16:creationId xmlns:a16="http://schemas.microsoft.com/office/drawing/2014/main" id="{0E3C6BE4-8026-D5AA-26CE-F33082DFCE20}"/>
              </a:ext>
            </a:extLst>
          </p:cNvPr>
          <p:cNvSpPr>
            <a:spLocks noGrp="1" noChangeArrowheads="1"/>
          </p:cNvSpPr>
          <p:nvPr>
            <p:ph idx="1"/>
          </p:nvPr>
        </p:nvSpPr>
        <p:spPr>
          <a:xfrm>
            <a:off x="533400" y="1514475"/>
            <a:ext cx="8204200" cy="4657725"/>
          </a:xfrm>
        </p:spPr>
        <p:txBody>
          <a:bodyPr/>
          <a:lstStyle/>
          <a:p>
            <a:pPr eaLnBrk="1" hangingPunct="1">
              <a:buFontTx/>
              <a:buNone/>
            </a:pPr>
            <a:r>
              <a:rPr lang="en-US" altLang="en-US"/>
              <a:t>Algorithm for checking to see if a state is safe:</a:t>
            </a:r>
          </a:p>
          <a:p>
            <a:pPr eaLnBrk="1" hangingPunct="1">
              <a:buFontTx/>
              <a:buAutoNum type="arabicPeriod"/>
            </a:pPr>
            <a:r>
              <a:rPr lang="en-US" altLang="en-US"/>
              <a:t>Look for row, R, whose unmet resource needs all </a:t>
            </a:r>
            <a:br>
              <a:rPr lang="en-US" altLang="en-US"/>
            </a:br>
            <a:r>
              <a:rPr lang="en-US" altLang="en-US"/>
              <a:t>≤ A.  If no such row exists, system will eventually deadlock since no process can run to completion</a:t>
            </a:r>
          </a:p>
          <a:p>
            <a:pPr eaLnBrk="1" hangingPunct="1">
              <a:buFontTx/>
              <a:buAutoNum type="arabicPeriod"/>
            </a:pPr>
            <a:r>
              <a:rPr lang="en-US" altLang="en-US"/>
              <a:t>Assume process of row chosen requests all resources it needs and finishes. Mark process as terminated, add all its resources to the A vector.</a:t>
            </a:r>
          </a:p>
          <a:p>
            <a:pPr eaLnBrk="1" hangingPunct="1">
              <a:buFontTx/>
              <a:buAutoNum type="arabicPeriod"/>
            </a:pPr>
            <a:r>
              <a:rPr lang="en-US" altLang="en-US"/>
              <a:t>Repeat steps 1 and 2 until either all processes marked terminated (initial state was safe) or no process left whose resource needs can be met (there is a deadlock).</a:t>
            </a:r>
          </a:p>
        </p:txBody>
      </p:sp>
    </p:spTree>
    <p:extLst>
      <p:ext uri="{BB962C8B-B14F-4D97-AF65-F5344CB8AC3E}">
        <p14:creationId xmlns:p14="http://schemas.microsoft.com/office/powerpoint/2010/main" val="38063486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8588C5A-C26F-A581-A3BA-3B38EDA2F9FA}"/>
              </a:ext>
            </a:extLst>
          </p:cNvPr>
          <p:cNvSpPr>
            <a:spLocks noGrp="1" noChangeArrowheads="1"/>
          </p:cNvSpPr>
          <p:nvPr>
            <p:ph type="title"/>
          </p:nvPr>
        </p:nvSpPr>
        <p:spPr/>
        <p:txBody>
          <a:bodyPr/>
          <a:lstStyle/>
          <a:p>
            <a:pPr eaLnBrk="1" hangingPunct="1"/>
            <a:r>
              <a:rPr lang="en-US" altLang="en-US"/>
              <a:t>Deadlock Prevention</a:t>
            </a:r>
          </a:p>
        </p:txBody>
      </p:sp>
      <p:sp>
        <p:nvSpPr>
          <p:cNvPr id="41987" name="Content Placeholder 2">
            <a:extLst>
              <a:ext uri="{FF2B5EF4-FFF2-40B4-BE49-F238E27FC236}">
                <a16:creationId xmlns:a16="http://schemas.microsoft.com/office/drawing/2014/main" id="{9B4AD82B-8B46-A2D8-E105-C6D9CAF6866A}"/>
              </a:ext>
            </a:extLst>
          </p:cNvPr>
          <p:cNvSpPr>
            <a:spLocks noGrp="1" noChangeArrowheads="1"/>
          </p:cNvSpPr>
          <p:nvPr>
            <p:ph idx="1"/>
          </p:nvPr>
        </p:nvSpPr>
        <p:spPr>
          <a:xfrm>
            <a:off x="533400" y="1487488"/>
            <a:ext cx="8204200" cy="4684712"/>
          </a:xfrm>
        </p:spPr>
        <p:txBody>
          <a:bodyPr/>
          <a:lstStyle/>
          <a:p>
            <a:pPr eaLnBrk="1" hangingPunct="1">
              <a:buFontTx/>
              <a:buChar char="•"/>
            </a:pPr>
            <a:r>
              <a:rPr lang="en-US" altLang="en-US" sz="2800"/>
              <a:t>Attacking the mutual exclusion condition</a:t>
            </a:r>
          </a:p>
          <a:p>
            <a:pPr lvl="1" eaLnBrk="1" hangingPunct="1">
              <a:buFontTx/>
              <a:buChar char="•"/>
            </a:pPr>
            <a:r>
              <a:rPr lang="en-US" altLang="en-US" sz="2400"/>
              <a:t>No resources ever assigned exclusively to a single process</a:t>
            </a:r>
          </a:p>
          <a:p>
            <a:pPr lvl="1" eaLnBrk="1" hangingPunct="1">
              <a:buFontTx/>
              <a:buChar char="•"/>
            </a:pPr>
            <a:r>
              <a:rPr lang="en-US" altLang="en-US" sz="2400"/>
              <a:t>Not practical</a:t>
            </a:r>
          </a:p>
          <a:p>
            <a:pPr eaLnBrk="1" hangingPunct="1">
              <a:buFontTx/>
              <a:buChar char="•"/>
            </a:pPr>
            <a:r>
              <a:rPr lang="en-US" altLang="en-US" sz="2800"/>
              <a:t>Attacking the hold and wait condition</a:t>
            </a:r>
          </a:p>
          <a:p>
            <a:pPr lvl="1" eaLnBrk="1" hangingPunct="1">
              <a:buFontTx/>
              <a:buChar char="•"/>
            </a:pPr>
            <a:r>
              <a:rPr lang="en-US" altLang="en-US" sz="2400"/>
              <a:t>Request all resources at the beginning</a:t>
            </a:r>
          </a:p>
          <a:p>
            <a:pPr lvl="1" eaLnBrk="1" hangingPunct="1">
              <a:buFontTx/>
              <a:buChar char="•"/>
            </a:pPr>
            <a:r>
              <a:rPr lang="en-US" altLang="en-US" sz="2400"/>
              <a:t>Need to know a priori</a:t>
            </a:r>
          </a:p>
          <a:p>
            <a:pPr lvl="1" eaLnBrk="1" hangingPunct="1">
              <a:buFontTx/>
              <a:buChar char="•"/>
            </a:pPr>
            <a:r>
              <a:rPr lang="en-US" altLang="en-US" sz="2400"/>
              <a:t>Non-optimal use of resources</a:t>
            </a:r>
          </a:p>
          <a:p>
            <a:pPr eaLnBrk="1" hangingPunct="1">
              <a:buFontTx/>
              <a:buChar char="•"/>
            </a:pPr>
            <a:r>
              <a:rPr lang="en-US" altLang="en-US" sz="2800"/>
              <a:t>Attacking the no preemption condition</a:t>
            </a:r>
          </a:p>
          <a:p>
            <a:pPr lvl="1" eaLnBrk="1" hangingPunct="1">
              <a:buFontTx/>
              <a:buChar char="•"/>
            </a:pPr>
            <a:r>
              <a:rPr lang="en-US" altLang="en-US" sz="2400"/>
              <a:t>Virtualize resources (e.g., printer daemon)</a:t>
            </a:r>
          </a:p>
          <a:p>
            <a:pPr eaLnBrk="1" hangingPunct="1">
              <a:buFontTx/>
              <a:buChar char="•"/>
            </a:pPr>
            <a:r>
              <a:rPr lang="en-US" altLang="en-US" sz="2800"/>
              <a:t>Attacking the circular wait condition</a:t>
            </a:r>
          </a:p>
          <a:p>
            <a:pPr lvl="1" eaLnBrk="1" hangingPunct="1">
              <a:buFontTx/>
              <a:buChar char="•"/>
            </a:pPr>
            <a:endParaRPr lang="en-US" altLang="en-US"/>
          </a:p>
        </p:txBody>
      </p:sp>
    </p:spTree>
    <p:extLst>
      <p:ext uri="{BB962C8B-B14F-4D97-AF65-F5344CB8AC3E}">
        <p14:creationId xmlns:p14="http://schemas.microsoft.com/office/powerpoint/2010/main" val="2155601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4">
            <a:extLst>
              <a:ext uri="{FF2B5EF4-FFF2-40B4-BE49-F238E27FC236}">
                <a16:creationId xmlns:a16="http://schemas.microsoft.com/office/drawing/2014/main" id="{0B7CF79A-195D-BDAD-022F-7F362F3825C1}"/>
              </a:ext>
            </a:extLst>
          </p:cNvPr>
          <p:cNvSpPr>
            <a:spLocks noGrp="1" noChangeArrowheads="1"/>
          </p:cNvSpPr>
          <p:nvPr>
            <p:ph idx="1"/>
          </p:nvPr>
        </p:nvSpPr>
        <p:spPr/>
        <p:txBody>
          <a:bodyPr/>
          <a:lstStyle/>
          <a:p>
            <a:pPr eaLnBrk="1" hangingPunct="1"/>
            <a:r>
              <a:rPr lang="en-US" altLang="en-US"/>
              <a:t>(a) Numerically ordered resources. </a:t>
            </a:r>
            <a:br>
              <a:rPr lang="en-US" altLang="en-US"/>
            </a:br>
            <a:r>
              <a:rPr lang="en-US" altLang="en-US"/>
              <a:t>(b) A resource graph.</a:t>
            </a:r>
          </a:p>
        </p:txBody>
      </p:sp>
      <p:sp>
        <p:nvSpPr>
          <p:cNvPr id="43011" name="Title 1">
            <a:extLst>
              <a:ext uri="{FF2B5EF4-FFF2-40B4-BE49-F238E27FC236}">
                <a16:creationId xmlns:a16="http://schemas.microsoft.com/office/drawing/2014/main" id="{A8522A2F-B98F-4871-57CA-ADCA876690FB}"/>
              </a:ext>
            </a:extLst>
          </p:cNvPr>
          <p:cNvSpPr>
            <a:spLocks noGrp="1" noChangeArrowheads="1"/>
          </p:cNvSpPr>
          <p:nvPr>
            <p:ph type="title"/>
          </p:nvPr>
        </p:nvSpPr>
        <p:spPr>
          <a:xfrm>
            <a:off x="0" y="304800"/>
            <a:ext cx="9144000" cy="1143000"/>
          </a:xfrm>
        </p:spPr>
        <p:txBody>
          <a:bodyPr/>
          <a:lstStyle/>
          <a:p>
            <a:pPr eaLnBrk="1" hangingPunct="1"/>
            <a:r>
              <a:rPr lang="en-US" altLang="en-US" sz="4000"/>
              <a:t>Attacking the </a:t>
            </a:r>
            <a:br>
              <a:rPr lang="en-US" altLang="en-US" sz="4000"/>
            </a:br>
            <a:r>
              <a:rPr lang="en-US" altLang="en-US" sz="4000"/>
              <a:t>Circular Wait Condition </a:t>
            </a:r>
          </a:p>
        </p:txBody>
      </p:sp>
      <p:pic>
        <p:nvPicPr>
          <p:cNvPr id="43012" name="Picture 2">
            <a:extLst>
              <a:ext uri="{FF2B5EF4-FFF2-40B4-BE49-F238E27FC236}">
                <a16:creationId xmlns:a16="http://schemas.microsoft.com/office/drawing/2014/main" id="{5F75C21E-B70F-53F0-07B8-41AF0EA67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3" y="2033588"/>
            <a:ext cx="737393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4C787C40-F9D1-CBFB-7650-AA0941A41452}"/>
              </a:ext>
            </a:extLst>
          </p:cNvPr>
          <p:cNvSpPr>
            <a:spLocks noGrp="1" noChangeArrowheads="1"/>
          </p:cNvSpPr>
          <p:nvPr>
            <p:ph type="title"/>
          </p:nvPr>
        </p:nvSpPr>
        <p:spPr/>
        <p:txBody>
          <a:bodyPr/>
          <a:lstStyle/>
          <a:p>
            <a:pPr eaLnBrk="1" hangingPunct="1"/>
            <a:r>
              <a:rPr lang="en-US" altLang="en-US"/>
              <a:t>Other Issues</a:t>
            </a:r>
          </a:p>
        </p:txBody>
      </p:sp>
      <p:sp>
        <p:nvSpPr>
          <p:cNvPr id="44035" name="Content Placeholder 4">
            <a:extLst>
              <a:ext uri="{FF2B5EF4-FFF2-40B4-BE49-F238E27FC236}">
                <a16:creationId xmlns:a16="http://schemas.microsoft.com/office/drawing/2014/main" id="{E7BA0961-3ECB-CA02-CF08-241700E7EFEF}"/>
              </a:ext>
            </a:extLst>
          </p:cNvPr>
          <p:cNvSpPr>
            <a:spLocks noGrp="1" noChangeArrowheads="1"/>
          </p:cNvSpPr>
          <p:nvPr>
            <p:ph idx="1"/>
          </p:nvPr>
        </p:nvSpPr>
        <p:spPr>
          <a:xfrm>
            <a:off x="776288" y="1206500"/>
            <a:ext cx="7591425" cy="5268913"/>
          </a:xfrm>
        </p:spPr>
        <p:txBody>
          <a:bodyPr/>
          <a:lstStyle/>
          <a:p>
            <a:pPr eaLnBrk="1" hangingPunct="1">
              <a:buFontTx/>
              <a:buChar char="•"/>
            </a:pPr>
            <a:r>
              <a:rPr lang="en-US" altLang="en-US">
                <a:solidFill>
                  <a:srgbClr val="FF0000"/>
                </a:solidFill>
              </a:rPr>
              <a:t>Two-phase locking</a:t>
            </a:r>
          </a:p>
          <a:p>
            <a:pPr lvl="1" eaLnBrk="1" hangingPunct="1">
              <a:buFontTx/>
              <a:buChar char="•"/>
            </a:pPr>
            <a:r>
              <a:rPr lang="en-US" altLang="en-US"/>
              <a:t>Database systems</a:t>
            </a:r>
          </a:p>
          <a:p>
            <a:pPr lvl="1" eaLnBrk="1" hangingPunct="1">
              <a:buFontTx/>
              <a:buChar char="•"/>
            </a:pPr>
            <a:r>
              <a:rPr lang="en-US" altLang="en-US"/>
              <a:t>Lock all the records before starts making changes. If all records not available, release and restart. </a:t>
            </a:r>
          </a:p>
          <a:p>
            <a:pPr lvl="1" eaLnBrk="1" hangingPunct="1">
              <a:buFontTx/>
              <a:buChar char="•"/>
            </a:pPr>
            <a:r>
              <a:rPr lang="en-US" altLang="en-US"/>
              <a:t>Not practical for real-time systems</a:t>
            </a:r>
          </a:p>
          <a:p>
            <a:pPr eaLnBrk="1" hangingPunct="1">
              <a:buFontTx/>
              <a:buChar char="•"/>
            </a:pPr>
            <a:r>
              <a:rPr lang="en-US" altLang="en-US">
                <a:solidFill>
                  <a:srgbClr val="FF0000"/>
                </a:solidFill>
              </a:rPr>
              <a:t>Communication deadlocks</a:t>
            </a:r>
          </a:p>
          <a:p>
            <a:pPr lvl="1" eaLnBrk="1" hangingPunct="1">
              <a:buFontTx/>
              <a:buChar char="•"/>
            </a:pPr>
            <a:r>
              <a:rPr lang="en-US" altLang="en-US"/>
              <a:t>Request message gets lost</a:t>
            </a:r>
          </a:p>
          <a:p>
            <a:pPr lvl="1" eaLnBrk="1" hangingPunct="1">
              <a:buFontTx/>
              <a:buChar char="•"/>
            </a:pPr>
            <a:r>
              <a:rPr lang="en-US" altLang="en-US"/>
              <a:t>Timeout mechanism is used</a:t>
            </a:r>
          </a:p>
          <a:p>
            <a:pPr eaLnBrk="1" hangingPunct="1">
              <a:buFontTx/>
              <a:buChar char="•"/>
            </a:pPr>
            <a:r>
              <a:rPr lang="en-US" altLang="en-US">
                <a:solidFill>
                  <a:srgbClr val="FF0000"/>
                </a:solidFill>
              </a:rPr>
              <a:t>Livelock (Not a deadlock)</a:t>
            </a:r>
          </a:p>
          <a:p>
            <a:pPr lvl="1" eaLnBrk="1" hangingPunct="1">
              <a:buFontTx/>
              <a:buChar char="•"/>
            </a:pPr>
            <a:r>
              <a:rPr lang="en-US" altLang="en-US"/>
              <a:t>All philosopher tries to acquire left fork, and then right fork</a:t>
            </a:r>
          </a:p>
          <a:p>
            <a:pPr lvl="1" eaLnBrk="1" hangingPunct="1">
              <a:buFontTx/>
              <a:buChar char="•"/>
            </a:pPr>
            <a:r>
              <a:rPr lang="en-US" altLang="en-US"/>
              <a:t>With small probability, they will keep trying</a:t>
            </a:r>
          </a:p>
          <a:p>
            <a:pPr eaLnBrk="1" hangingPunct="1">
              <a:buFontTx/>
              <a:buChar char="•"/>
            </a:pPr>
            <a:r>
              <a:rPr lang="en-US" altLang="en-US">
                <a:solidFill>
                  <a:srgbClr val="FF0000"/>
                </a:solidFill>
              </a:rPr>
              <a:t>Starvation</a:t>
            </a:r>
          </a:p>
          <a:p>
            <a:pPr lvl="1" eaLnBrk="1" hangingPunct="1">
              <a:buFontTx/>
              <a:buChar char="•"/>
            </a:pPr>
            <a:r>
              <a:rPr lang="en-US" altLang="en-US"/>
              <a:t>What if a printer gives priority to small files?</a:t>
            </a:r>
          </a:p>
          <a:p>
            <a:pPr lvl="1" eaLnBrk="1" hangingPunct="1">
              <a:buFontTx/>
              <a:buChar char="•"/>
            </a:pPr>
            <a:r>
              <a:rPr lang="en-US" altLang="en-US"/>
              <a:t>Not a deadlock</a:t>
            </a:r>
          </a:p>
          <a:p>
            <a:pPr eaLnBrk="1" hangingPunct="1">
              <a:buFontTx/>
              <a:buChar char="•"/>
            </a:pPr>
            <a:endParaRPr lang="en-US" altLang="en-US"/>
          </a:p>
        </p:txBody>
      </p:sp>
    </p:spTree>
    <p:extLst>
      <p:ext uri="{BB962C8B-B14F-4D97-AF65-F5344CB8AC3E}">
        <p14:creationId xmlns:p14="http://schemas.microsoft.com/office/powerpoint/2010/main" val="73529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A7412AE-58E5-33B7-7313-78E75D158944}"/>
              </a:ext>
            </a:extLst>
          </p:cNvPr>
          <p:cNvSpPr>
            <a:spLocks noChangeArrowheads="1"/>
          </p:cNvSpPr>
          <p:nvPr/>
        </p:nvSpPr>
        <p:spPr bwMode="auto">
          <a:xfrm>
            <a:off x="0" y="58674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Operation of the WSClock algorithm. (a) and (b) give an example of what happens when R = 1.</a:t>
            </a:r>
          </a:p>
        </p:txBody>
      </p:sp>
      <p:sp>
        <p:nvSpPr>
          <p:cNvPr id="57347" name="Rectangle 3">
            <a:extLst>
              <a:ext uri="{FF2B5EF4-FFF2-40B4-BE49-F238E27FC236}">
                <a16:creationId xmlns:a16="http://schemas.microsoft.com/office/drawing/2014/main" id="{A40D8FF0-20D5-3637-5A0A-31AC6179EF42}"/>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The WSClock Page Replacement Algorithm (2)</a:t>
            </a:r>
          </a:p>
        </p:txBody>
      </p:sp>
      <p:pic>
        <p:nvPicPr>
          <p:cNvPr id="57348" name="Picture 6" descr="D:\b\b4\IBM\03-21.jpg">
            <a:extLst>
              <a:ext uri="{FF2B5EF4-FFF2-40B4-BE49-F238E27FC236}">
                <a16:creationId xmlns:a16="http://schemas.microsoft.com/office/drawing/2014/main" id="{7525590A-0044-FCEF-208F-E5B998BCE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663" y="1114425"/>
            <a:ext cx="42037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1">
            <a:extLst>
              <a:ext uri="{FF2B5EF4-FFF2-40B4-BE49-F238E27FC236}">
                <a16:creationId xmlns:a16="http://schemas.microsoft.com/office/drawing/2014/main" id="{EED7529C-5C66-E00E-D2EB-BB287758B5D7}"/>
              </a:ext>
            </a:extLst>
          </p:cNvPr>
          <p:cNvSpPr>
            <a:spLocks noChangeArrowheads="1"/>
          </p:cNvSpPr>
          <p:nvPr/>
        </p:nvSpPr>
        <p:spPr bwMode="auto">
          <a:xfrm>
            <a:off x="2257425" y="962025"/>
            <a:ext cx="606425" cy="304800"/>
          </a:xfrm>
          <a:prstGeom prst="rect">
            <a:avLst/>
          </a:prstGeom>
          <a:solidFill>
            <a:schemeClr val="accent1"/>
          </a:solid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1400"/>
              <a:t>2204</a:t>
            </a:r>
          </a:p>
        </p:txBody>
      </p:sp>
      <p:sp>
        <p:nvSpPr>
          <p:cNvPr id="57350" name="Rectangle 3">
            <a:extLst>
              <a:ext uri="{FF2B5EF4-FFF2-40B4-BE49-F238E27FC236}">
                <a16:creationId xmlns:a16="http://schemas.microsoft.com/office/drawing/2014/main" id="{E4EC035C-AA61-F34B-2826-1D283BF7236D}"/>
              </a:ext>
            </a:extLst>
          </p:cNvPr>
          <p:cNvSpPr>
            <a:spLocks noChangeArrowheads="1"/>
          </p:cNvSpPr>
          <p:nvPr/>
        </p:nvSpPr>
        <p:spPr bwMode="auto">
          <a:xfrm>
            <a:off x="2873375" y="990600"/>
            <a:ext cx="1344613"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eaLnBrk="1" hangingPunct="1"/>
            <a:r>
              <a:rPr lang="en-US" altLang="en-US" sz="1100"/>
              <a:t>Current virtual time</a:t>
            </a:r>
          </a:p>
        </p:txBody>
      </p:sp>
      <p:sp>
        <p:nvSpPr>
          <p:cNvPr id="57351" name="TextBox 4">
            <a:extLst>
              <a:ext uri="{FF2B5EF4-FFF2-40B4-BE49-F238E27FC236}">
                <a16:creationId xmlns:a16="http://schemas.microsoft.com/office/drawing/2014/main" id="{591F6E28-CB88-9DEE-E0E2-97C09E7D307A}"/>
              </a:ext>
            </a:extLst>
          </p:cNvPr>
          <p:cNvSpPr txBox="1">
            <a:spLocks noChangeArrowheads="1"/>
          </p:cNvSpPr>
          <p:nvPr/>
        </p:nvSpPr>
        <p:spPr bwMode="auto">
          <a:xfrm>
            <a:off x="2976563" y="5481638"/>
            <a:ext cx="355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(c)</a:t>
            </a:r>
          </a:p>
        </p:txBody>
      </p:sp>
      <p:sp>
        <p:nvSpPr>
          <p:cNvPr id="57352" name="TextBox 5">
            <a:extLst>
              <a:ext uri="{FF2B5EF4-FFF2-40B4-BE49-F238E27FC236}">
                <a16:creationId xmlns:a16="http://schemas.microsoft.com/office/drawing/2014/main" id="{495E4ACA-D6F4-70C8-F0EF-460875E1F068}"/>
              </a:ext>
            </a:extLst>
          </p:cNvPr>
          <p:cNvSpPr txBox="1">
            <a:spLocks noChangeArrowheads="1"/>
          </p:cNvSpPr>
          <p:nvPr/>
        </p:nvSpPr>
        <p:spPr bwMode="auto">
          <a:xfrm>
            <a:off x="5302250" y="5513388"/>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200"/>
              <a:t>(d)</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98FBC98-3C61-81F9-9E66-1BA622196E6C}"/>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Page replacement algorithms discussed in the text.</a:t>
            </a:r>
          </a:p>
        </p:txBody>
      </p:sp>
      <p:sp>
        <p:nvSpPr>
          <p:cNvPr id="58371" name="Rectangle 3">
            <a:extLst>
              <a:ext uri="{FF2B5EF4-FFF2-40B4-BE49-F238E27FC236}">
                <a16:creationId xmlns:a16="http://schemas.microsoft.com/office/drawing/2014/main" id="{9D24ED4B-9839-54B6-5DB8-388079991B34}"/>
              </a:ext>
            </a:extLst>
          </p:cNvPr>
          <p:cNvSpPr>
            <a:spLocks noChangeArrowheads="1"/>
          </p:cNvSpPr>
          <p:nvPr/>
        </p:nvSpPr>
        <p:spPr bwMode="auto">
          <a:xfrm>
            <a:off x="0" y="1778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Summary of Page Replacement Algorithms</a:t>
            </a:r>
          </a:p>
        </p:txBody>
      </p:sp>
      <p:pic>
        <p:nvPicPr>
          <p:cNvPr id="58372" name="Picture 6" descr="D:\b\b4\IBM\03-22.jpg">
            <a:extLst>
              <a:ext uri="{FF2B5EF4-FFF2-40B4-BE49-F238E27FC236}">
                <a16:creationId xmlns:a16="http://schemas.microsoft.com/office/drawing/2014/main" id="{24178EC4-7162-B477-514E-F4577C0B95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1484313"/>
            <a:ext cx="81057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id="{83441DE8-8B5B-71AE-FD53-547D6512C49F}"/>
              </a:ext>
            </a:extLst>
          </p:cNvPr>
          <p:cNvSpPr>
            <a:spLocks noChangeArrowheads="1"/>
          </p:cNvSpPr>
          <p:nvPr/>
        </p:nvSpPr>
        <p:spPr bwMode="auto">
          <a:xfrm>
            <a:off x="0" y="244951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Design Issues for Paging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547FFDA-0E41-1200-D30A-0C38562A71C5}"/>
              </a:ext>
            </a:extLst>
          </p:cNvPr>
          <p:cNvSpPr>
            <a:spLocks noChangeArrowheads="1"/>
          </p:cNvSpPr>
          <p:nvPr/>
        </p:nvSpPr>
        <p:spPr bwMode="auto">
          <a:xfrm>
            <a:off x="0" y="546893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Figure 3-23. Local versus global page replacement. </a:t>
            </a:r>
            <a:br>
              <a:rPr lang="en-US" altLang="en-US"/>
            </a:br>
            <a:r>
              <a:rPr lang="en-US" altLang="en-US"/>
              <a:t>(a) Original configuration. (b) Local page replacement. </a:t>
            </a:r>
            <a:br>
              <a:rPr lang="en-US" altLang="en-US"/>
            </a:br>
            <a:r>
              <a:rPr lang="en-US" altLang="en-US"/>
              <a:t>(c) Global page replacement.</a:t>
            </a:r>
          </a:p>
        </p:txBody>
      </p:sp>
      <p:sp>
        <p:nvSpPr>
          <p:cNvPr id="60419" name="Rectangle 3">
            <a:extLst>
              <a:ext uri="{FF2B5EF4-FFF2-40B4-BE49-F238E27FC236}">
                <a16:creationId xmlns:a16="http://schemas.microsoft.com/office/drawing/2014/main" id="{F09B1613-6FE7-9E39-7732-AF5596CB00FB}"/>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Local versus Global Allocation Policies (1)</a:t>
            </a:r>
          </a:p>
        </p:txBody>
      </p:sp>
      <p:pic>
        <p:nvPicPr>
          <p:cNvPr id="60420" name="Picture 6" descr="D:\b\b4\IBM\03-23.jpg">
            <a:extLst>
              <a:ext uri="{FF2B5EF4-FFF2-40B4-BE49-F238E27FC236}">
                <a16:creationId xmlns:a16="http://schemas.microsoft.com/office/drawing/2014/main" id="{53B57D45-8313-B11D-E251-5C1ACB6962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825" y="996950"/>
            <a:ext cx="7372350"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49E84781-69AA-67DF-B67E-68DAE7D4CB2B}"/>
              </a:ext>
            </a:extLst>
          </p:cNvPr>
          <p:cNvSpPr>
            <a:spLocks noChangeArrowheads="1"/>
          </p:cNvSpPr>
          <p:nvPr/>
        </p:nvSpPr>
        <p:spPr bwMode="auto">
          <a:xfrm>
            <a:off x="0" y="561975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LRU using a matrix when pages are referenced in the order 0, 1, 2, 3, 2, 1, 0, 3, 2, 3.</a:t>
            </a:r>
          </a:p>
        </p:txBody>
      </p:sp>
      <p:sp>
        <p:nvSpPr>
          <p:cNvPr id="45059" name="Rectangle 3">
            <a:extLst>
              <a:ext uri="{FF2B5EF4-FFF2-40B4-BE49-F238E27FC236}">
                <a16:creationId xmlns:a16="http://schemas.microsoft.com/office/drawing/2014/main" id="{5EB2BBB6-A49F-A1AA-E16E-9D6D5B9D4B10}"/>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LRU Page Replacement Algorithm (Hardware) – Solution 2</a:t>
            </a:r>
          </a:p>
        </p:txBody>
      </p:sp>
      <p:pic>
        <p:nvPicPr>
          <p:cNvPr id="45060" name="Picture 6" descr="D:\b\b4\IBM\03-17.jpg">
            <a:extLst>
              <a:ext uri="{FF2B5EF4-FFF2-40B4-BE49-F238E27FC236}">
                <a16:creationId xmlns:a16="http://schemas.microsoft.com/office/drawing/2014/main" id="{6F0E6ACF-33A6-297F-39CC-D34BFF4136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1377950"/>
            <a:ext cx="74199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BA820F-D3D9-D2EF-528F-F8D7BAF7BBC3}"/>
              </a:ext>
            </a:extLst>
          </p:cNvPr>
          <p:cNvSpPr/>
          <p:nvPr/>
        </p:nvSpPr>
        <p:spPr>
          <a:xfrm>
            <a:off x="652463" y="409575"/>
            <a:ext cx="7605712" cy="6223000"/>
          </a:xfrm>
          <a:prstGeom prst="rect">
            <a:avLst/>
          </a:prstGeom>
        </p:spPr>
        <p:txBody>
          <a:bodyPr>
            <a:spAutoFit/>
          </a:bodyPr>
          <a:lstStyle/>
          <a:p>
            <a:pPr marL="457200" indent="-457200" eaLnBrk="1" hangingPunct="1">
              <a:spcBef>
                <a:spcPct val="20000"/>
              </a:spcBef>
              <a:buFont typeface="Arial" panose="020B0604020202020204" pitchFamily="34" charset="0"/>
              <a:buChar char="•"/>
              <a:defRPr/>
            </a:pPr>
            <a:endParaRPr lang="en-US" altLang="en-US" dirty="0">
              <a:latin typeface="Arial" charset="0"/>
            </a:endParaRPr>
          </a:p>
          <a:p>
            <a:pPr marL="457200" indent="-457200" eaLnBrk="1" hangingPunct="1">
              <a:spcBef>
                <a:spcPct val="20000"/>
              </a:spcBef>
              <a:buFont typeface="Arial" panose="020B0604020202020204" pitchFamily="34" charset="0"/>
              <a:buChar char="•"/>
              <a:defRPr/>
            </a:pPr>
            <a:r>
              <a:rPr lang="en-US" altLang="en-US" dirty="0">
                <a:latin typeface="Arial" charset="0"/>
              </a:rPr>
              <a:t>Global is better, if working set size can vary over the lifetime of the process.</a:t>
            </a:r>
          </a:p>
          <a:p>
            <a:pPr marL="457200" indent="-457200" eaLnBrk="1" hangingPunct="1">
              <a:spcBef>
                <a:spcPct val="20000"/>
              </a:spcBef>
              <a:buFont typeface="Arial" panose="020B0604020202020204" pitchFamily="34" charset="0"/>
              <a:buChar char="•"/>
              <a:defRPr/>
            </a:pPr>
            <a:endParaRPr lang="en-US" altLang="en-US" dirty="0">
              <a:latin typeface="Arial" charset="0"/>
            </a:endParaRPr>
          </a:p>
          <a:p>
            <a:pPr marL="457200" indent="-457200" eaLnBrk="1" hangingPunct="1">
              <a:spcBef>
                <a:spcPct val="20000"/>
              </a:spcBef>
              <a:buFont typeface="Arial" panose="020B0604020202020204" pitchFamily="34" charset="0"/>
              <a:buChar char="•"/>
              <a:defRPr/>
            </a:pPr>
            <a:r>
              <a:rPr lang="en-US" altLang="en-US" dirty="0">
                <a:latin typeface="Arial" charset="0"/>
              </a:rPr>
              <a:t>An algorithm is needed to decide how to allocate pages/process</a:t>
            </a:r>
          </a:p>
          <a:p>
            <a:pPr marL="914400" lvl="1" indent="-457200" eaLnBrk="1" hangingPunct="1">
              <a:spcBef>
                <a:spcPct val="20000"/>
              </a:spcBef>
              <a:buFont typeface="Arial" panose="020B0604020202020204" pitchFamily="34" charset="0"/>
              <a:buChar char="•"/>
              <a:defRPr/>
            </a:pPr>
            <a:r>
              <a:rPr lang="en-US" altLang="en-US" sz="2400" dirty="0">
                <a:latin typeface="Arial" charset="0"/>
              </a:rPr>
              <a:t>Can allocate equal share</a:t>
            </a:r>
          </a:p>
          <a:p>
            <a:pPr marL="914400" lvl="1" indent="-457200" eaLnBrk="1" hangingPunct="1">
              <a:spcBef>
                <a:spcPct val="20000"/>
              </a:spcBef>
              <a:buFont typeface="Arial" panose="020B0604020202020204" pitchFamily="34" charset="0"/>
              <a:buChar char="•"/>
              <a:defRPr/>
            </a:pPr>
            <a:r>
              <a:rPr lang="en-US" altLang="en-US" sz="2400" dirty="0">
                <a:latin typeface="Arial" charset="0"/>
              </a:rPr>
              <a:t>Can allocate proportional to the process size</a:t>
            </a:r>
          </a:p>
          <a:p>
            <a:pPr marL="914400" lvl="1" indent="-457200" eaLnBrk="1" hangingPunct="1">
              <a:spcBef>
                <a:spcPct val="20000"/>
              </a:spcBef>
              <a:buFont typeface="Arial" panose="020B0604020202020204" pitchFamily="34" charset="0"/>
              <a:buChar char="•"/>
              <a:defRPr/>
            </a:pPr>
            <a:r>
              <a:rPr lang="en-US" altLang="en-US" sz="2400" dirty="0">
                <a:latin typeface="Arial" charset="0"/>
              </a:rPr>
              <a:t>Can allocate based on page fault frequency (PPF)</a:t>
            </a:r>
          </a:p>
          <a:p>
            <a:pPr marL="914400" lvl="1" indent="-457200" eaLnBrk="1" hangingPunct="1">
              <a:spcBef>
                <a:spcPct val="20000"/>
              </a:spcBef>
              <a:buFont typeface="Arial" panose="020B0604020202020204" pitchFamily="34" charset="0"/>
              <a:buChar char="•"/>
              <a:defRPr/>
            </a:pPr>
            <a:endParaRPr lang="en-US" altLang="en-US" dirty="0">
              <a:latin typeface="Arial" charset="0"/>
            </a:endParaRPr>
          </a:p>
          <a:p>
            <a:pPr algn="ctr" eaLnBrk="1" hangingPunct="1">
              <a:spcBef>
                <a:spcPct val="20000"/>
              </a:spcBef>
              <a:defRPr/>
            </a:pPr>
            <a:endParaRPr lang="en-US" altLang="en-US" dirty="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C1A1AE9-9D09-6A1D-6EFE-4D49182839D9}"/>
              </a:ext>
            </a:extLst>
          </p:cNvPr>
          <p:cNvSpPr>
            <a:spLocks noChangeArrowheads="1"/>
          </p:cNvSpPr>
          <p:nvPr/>
        </p:nvSpPr>
        <p:spPr bwMode="auto">
          <a:xfrm>
            <a:off x="415925" y="3833813"/>
            <a:ext cx="72040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sz="1800"/>
              <a:t>Page fault rate as a function of </a:t>
            </a:r>
          </a:p>
          <a:p>
            <a:pPr eaLnBrk="1" hangingPunct="1">
              <a:buClrTx/>
              <a:buFontTx/>
              <a:buNone/>
            </a:pPr>
            <a:r>
              <a:rPr lang="en-US" altLang="en-US" sz="1800"/>
              <a:t>the number of page frames assigned.</a:t>
            </a:r>
          </a:p>
        </p:txBody>
      </p:sp>
      <p:sp>
        <p:nvSpPr>
          <p:cNvPr id="62467" name="Rectangle 3">
            <a:extLst>
              <a:ext uri="{FF2B5EF4-FFF2-40B4-BE49-F238E27FC236}">
                <a16:creationId xmlns:a16="http://schemas.microsoft.com/office/drawing/2014/main" id="{AAC6439D-EA7E-2522-666D-0DB40BD9F023}"/>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Local versus Global Allocation Policies (2)</a:t>
            </a:r>
          </a:p>
        </p:txBody>
      </p:sp>
      <p:pic>
        <p:nvPicPr>
          <p:cNvPr id="62468" name="Picture 6" descr="D:\b\b4\IBM\03-24.jpg">
            <a:extLst>
              <a:ext uri="{FF2B5EF4-FFF2-40B4-BE49-F238E27FC236}">
                <a16:creationId xmlns:a16="http://schemas.microsoft.com/office/drawing/2014/main" id="{5581D37C-8B10-61E3-BABB-3712C6962E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813" y="1368425"/>
            <a:ext cx="44323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TextBox 1">
            <a:extLst>
              <a:ext uri="{FF2B5EF4-FFF2-40B4-BE49-F238E27FC236}">
                <a16:creationId xmlns:a16="http://schemas.microsoft.com/office/drawing/2014/main" id="{C45B46A2-19B9-D4F8-A6DA-6CDFD24CDA18}"/>
              </a:ext>
            </a:extLst>
          </p:cNvPr>
          <p:cNvSpPr txBox="1">
            <a:spLocks noChangeArrowheads="1"/>
          </p:cNvSpPr>
          <p:nvPr/>
        </p:nvSpPr>
        <p:spPr bwMode="auto">
          <a:xfrm>
            <a:off x="284163" y="5033963"/>
            <a:ext cx="8499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en-US" sz="2000">
                <a:solidFill>
                  <a:srgbClr val="FF0000"/>
                </a:solidFill>
                <a:latin typeface="Times New Roman" panose="02020603050405020304" pitchFamily="18" charset="0"/>
              </a:rPr>
              <a:t>Some algorithm can work with both local and global policy (e.g., LRU, FIFO)</a:t>
            </a:r>
          </a:p>
          <a:p>
            <a:pPr eaLnBrk="1" hangingPunct="1">
              <a:spcBef>
                <a:spcPct val="0"/>
              </a:spcBef>
              <a:buClrTx/>
            </a:pPr>
            <a:r>
              <a:rPr lang="en-US" altLang="en-US" sz="2000">
                <a:solidFill>
                  <a:srgbClr val="FF0000"/>
                </a:solidFill>
                <a:latin typeface="Times New Roman" panose="02020603050405020304" pitchFamily="18" charset="0"/>
              </a:rPr>
              <a:t>Some algorithms only make sense with Local policy (?)</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D82E20AB-03F7-0621-0771-DBEC437F7FA9}"/>
              </a:ext>
            </a:extLst>
          </p:cNvPr>
          <p:cNvSpPr>
            <a:spLocks noChangeArrowheads="1"/>
          </p:cNvSpPr>
          <p:nvPr/>
        </p:nvSpPr>
        <p:spPr bwMode="auto">
          <a:xfrm>
            <a:off x="0" y="1579563"/>
            <a:ext cx="9144000" cy="203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Some process needs more pages, but none needs less !</a:t>
            </a:r>
          </a:p>
          <a:p>
            <a:pPr eaLnBrk="1" hangingPunct="1">
              <a:buClrTx/>
              <a:buFontTx/>
              <a:buNone/>
            </a:pPr>
            <a:r>
              <a:rPr lang="en-US" altLang="en-US"/>
              <a:t>Solution: Swap out process to disk</a:t>
            </a:r>
          </a:p>
        </p:txBody>
      </p:sp>
      <p:sp>
        <p:nvSpPr>
          <p:cNvPr id="63491" name="Rectangle 3">
            <a:extLst>
              <a:ext uri="{FF2B5EF4-FFF2-40B4-BE49-F238E27FC236}">
                <a16:creationId xmlns:a16="http://schemas.microsoft.com/office/drawing/2014/main" id="{20817EAC-FE3B-539D-770D-1102C9472D46}"/>
              </a:ext>
            </a:extLst>
          </p:cNvPr>
          <p:cNvSpPr>
            <a:spLocks noChangeArrowheads="1"/>
          </p:cNvSpPr>
          <p:nvPr/>
        </p:nvSpPr>
        <p:spPr bwMode="auto">
          <a:xfrm>
            <a:off x="0" y="1778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Load Control</a:t>
            </a:r>
          </a:p>
        </p:txBody>
      </p:sp>
      <p:sp>
        <p:nvSpPr>
          <p:cNvPr id="2" name="Rectangle 1">
            <a:extLst>
              <a:ext uri="{FF2B5EF4-FFF2-40B4-BE49-F238E27FC236}">
                <a16:creationId xmlns:a16="http://schemas.microsoft.com/office/drawing/2014/main" id="{00922B7C-5844-7396-7E99-7B445D3F2EE7}"/>
              </a:ext>
            </a:extLst>
          </p:cNvPr>
          <p:cNvSpPr>
            <a:spLocks noChangeArrowheads="1"/>
          </p:cNvSpPr>
          <p:nvPr/>
        </p:nvSpPr>
        <p:spPr bwMode="auto">
          <a:xfrm>
            <a:off x="1120775" y="3049588"/>
            <a:ext cx="68262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latin typeface="Times New Roman" panose="02020603050405020304" pitchFamily="18" charset="0"/>
              </a:rPr>
              <a:t>Need to consider characteristics of job!</a:t>
            </a:r>
          </a:p>
          <a:p>
            <a:pPr eaLnBrk="1" hangingPunct="1">
              <a:spcBef>
                <a:spcPct val="0"/>
              </a:spcBef>
              <a:buClrTx/>
              <a:buFontTx/>
              <a:buNone/>
            </a:pPr>
            <a:r>
              <a:rPr lang="en-US" altLang="en-US" sz="3200">
                <a:solidFill>
                  <a:srgbClr val="FF0000"/>
                </a:solidFill>
                <a:latin typeface="Times New Roman" panose="02020603050405020304" pitchFamily="18" charset="0"/>
              </a:rPr>
              <a:t>Degree of multiprogramming?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C998548-5A16-C758-0523-5607415E6BAC}"/>
              </a:ext>
            </a:extLst>
          </p:cNvPr>
          <p:cNvSpPr>
            <a:spLocks noChangeArrowheads="1"/>
          </p:cNvSpPr>
          <p:nvPr/>
        </p:nvSpPr>
        <p:spPr bwMode="auto">
          <a:xfrm>
            <a:off x="0" y="1579563"/>
            <a:ext cx="9144000"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On average, half of the last page is empty (wasted)!</a:t>
            </a:r>
          </a:p>
          <a:p>
            <a:pPr eaLnBrk="1" hangingPunct="1">
              <a:buClrTx/>
              <a:buFontTx/>
              <a:buNone/>
            </a:pPr>
            <a:r>
              <a:rPr lang="en-US" altLang="en-US"/>
              <a:t>Smaller page: less wasted space!</a:t>
            </a:r>
          </a:p>
          <a:p>
            <a:pPr eaLnBrk="1" hangingPunct="1">
              <a:buClrTx/>
              <a:buFontTx/>
              <a:buNone/>
            </a:pPr>
            <a:r>
              <a:rPr lang="en-US" altLang="en-US"/>
              <a:t>But, large page table, long loading time!</a:t>
            </a:r>
          </a:p>
          <a:p>
            <a:pPr eaLnBrk="1" hangingPunct="1">
              <a:buClrTx/>
              <a:buFontTx/>
              <a:buNone/>
            </a:pPr>
            <a:r>
              <a:rPr lang="en-US" altLang="en-US"/>
              <a:t>s= avg process size</a:t>
            </a:r>
          </a:p>
          <a:p>
            <a:pPr eaLnBrk="1" hangingPunct="1">
              <a:buClrTx/>
              <a:buFontTx/>
              <a:buNone/>
            </a:pPr>
            <a:r>
              <a:rPr lang="en-US" altLang="en-US"/>
              <a:t>p = page size</a:t>
            </a:r>
          </a:p>
          <a:p>
            <a:pPr eaLnBrk="1" hangingPunct="1">
              <a:buClrTx/>
              <a:buFontTx/>
              <a:buNone/>
            </a:pPr>
            <a:r>
              <a:rPr lang="en-US" altLang="en-US"/>
              <a:t>e = page entry size</a:t>
            </a:r>
          </a:p>
          <a:p>
            <a:pPr eaLnBrk="1" hangingPunct="1">
              <a:buClrTx/>
              <a:buFontTx/>
              <a:buNone/>
            </a:pPr>
            <a:r>
              <a:rPr lang="en-US" altLang="en-US"/>
              <a:t>Overhead= (s/p)*e + p/2</a:t>
            </a:r>
          </a:p>
          <a:p>
            <a:pPr eaLnBrk="1" hangingPunct="1">
              <a:buClrTx/>
              <a:buFontTx/>
              <a:buNone/>
            </a:pPr>
            <a:r>
              <a:rPr lang="en-US" altLang="en-US"/>
              <a:t>p=sqrt(2se)</a:t>
            </a:r>
          </a:p>
          <a:p>
            <a:pPr eaLnBrk="1" hangingPunct="1">
              <a:buClrTx/>
              <a:buFontTx/>
              <a:buNone/>
            </a:pPr>
            <a:endParaRPr lang="en-US" altLang="en-US"/>
          </a:p>
        </p:txBody>
      </p:sp>
      <p:sp>
        <p:nvSpPr>
          <p:cNvPr id="64515" name="Rectangle 3">
            <a:extLst>
              <a:ext uri="{FF2B5EF4-FFF2-40B4-BE49-F238E27FC236}">
                <a16:creationId xmlns:a16="http://schemas.microsoft.com/office/drawing/2014/main" id="{E6141BF5-3F3F-D11A-26DB-97D07330C849}"/>
              </a:ext>
            </a:extLst>
          </p:cNvPr>
          <p:cNvSpPr>
            <a:spLocks noChangeArrowheads="1"/>
          </p:cNvSpPr>
          <p:nvPr/>
        </p:nvSpPr>
        <p:spPr bwMode="auto">
          <a:xfrm>
            <a:off x="0" y="17780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Page Size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A3AA745-0ADD-5D7D-DF72-AA64A8927286}"/>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One address space. </a:t>
            </a:r>
            <a:br>
              <a:rPr lang="en-US" altLang="en-US"/>
            </a:br>
            <a:r>
              <a:rPr lang="en-US" altLang="en-US"/>
              <a:t>(b) Separate I and D spaces.</a:t>
            </a:r>
          </a:p>
        </p:txBody>
      </p:sp>
      <p:sp>
        <p:nvSpPr>
          <p:cNvPr id="65539" name="Rectangle 3">
            <a:extLst>
              <a:ext uri="{FF2B5EF4-FFF2-40B4-BE49-F238E27FC236}">
                <a16:creationId xmlns:a16="http://schemas.microsoft.com/office/drawing/2014/main" id="{50AD31FA-026B-4E87-192E-2A502B3322A8}"/>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Separate Instruction and Data Spaces</a:t>
            </a:r>
          </a:p>
        </p:txBody>
      </p:sp>
      <p:pic>
        <p:nvPicPr>
          <p:cNvPr id="65540" name="Picture 6" descr="D:\b\b4\IBM\03-25.jpg">
            <a:extLst>
              <a:ext uri="{FF2B5EF4-FFF2-40B4-BE49-F238E27FC236}">
                <a16:creationId xmlns:a16="http://schemas.microsoft.com/office/drawing/2014/main" id="{7669DA51-E6E7-8AC9-184C-E01650E4BB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038" y="2063750"/>
            <a:ext cx="7781925"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TextBox 1">
            <a:extLst>
              <a:ext uri="{FF2B5EF4-FFF2-40B4-BE49-F238E27FC236}">
                <a16:creationId xmlns:a16="http://schemas.microsoft.com/office/drawing/2014/main" id="{3B559045-C55E-B864-1075-7663A778719E}"/>
              </a:ext>
            </a:extLst>
          </p:cNvPr>
          <p:cNvSpPr txBox="1">
            <a:spLocks noChangeArrowheads="1"/>
          </p:cNvSpPr>
          <p:nvPr/>
        </p:nvSpPr>
        <p:spPr bwMode="auto">
          <a:xfrm>
            <a:off x="2025650" y="1143000"/>
            <a:ext cx="39481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Char char="-"/>
            </a:pPr>
            <a:r>
              <a:rPr lang="en-US" altLang="en-US">
                <a:latin typeface="Times New Roman" panose="02020603050405020304" pitchFamily="18" charset="0"/>
              </a:rPr>
              <a:t>Separate page table</a:t>
            </a:r>
          </a:p>
          <a:p>
            <a:pPr algn="l" eaLnBrk="1" hangingPunct="1">
              <a:spcBef>
                <a:spcPct val="0"/>
              </a:spcBef>
              <a:buClrTx/>
              <a:buFontTx/>
              <a:buChar char="-"/>
            </a:pPr>
            <a:r>
              <a:rPr lang="en-US" altLang="en-US">
                <a:latin typeface="Times New Roman" panose="02020603050405020304" pitchFamily="18" charset="0"/>
              </a:rPr>
              <a:t>Double the available space</a:t>
            </a: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A07B9083-17BC-76B4-11B6-E5AEEC6436AE}"/>
              </a:ext>
            </a:extLst>
          </p:cNvPr>
          <p:cNvSpPr>
            <a:spLocks noChangeArrowheads="1"/>
          </p:cNvSpPr>
          <p:nvPr/>
        </p:nvSpPr>
        <p:spPr bwMode="auto">
          <a:xfrm>
            <a:off x="0" y="5603875"/>
            <a:ext cx="77644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sz="1800"/>
              <a:t>Two processes sharing the same program sharing its page table.</a:t>
            </a:r>
          </a:p>
        </p:txBody>
      </p:sp>
      <p:sp>
        <p:nvSpPr>
          <p:cNvPr id="66563" name="Rectangle 4">
            <a:extLst>
              <a:ext uri="{FF2B5EF4-FFF2-40B4-BE49-F238E27FC236}">
                <a16:creationId xmlns:a16="http://schemas.microsoft.com/office/drawing/2014/main" id="{9CB1E1AB-AAEC-1F95-2D1D-CD4441035240}"/>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Shared Pages</a:t>
            </a:r>
          </a:p>
        </p:txBody>
      </p:sp>
      <p:pic>
        <p:nvPicPr>
          <p:cNvPr id="66564" name="Picture 6" descr="D:\b\b4\IBM\03-26.jpg">
            <a:extLst>
              <a:ext uri="{FF2B5EF4-FFF2-40B4-BE49-F238E27FC236}">
                <a16:creationId xmlns:a16="http://schemas.microsoft.com/office/drawing/2014/main" id="{53A6D114-EAB1-BAC6-7907-F90697CB0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88" y="1957388"/>
            <a:ext cx="4341812"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5" name="TextBox 1">
            <a:extLst>
              <a:ext uri="{FF2B5EF4-FFF2-40B4-BE49-F238E27FC236}">
                <a16:creationId xmlns:a16="http://schemas.microsoft.com/office/drawing/2014/main" id="{53ED12F4-3F48-7C60-AE0E-DECFAC1D6082}"/>
              </a:ext>
            </a:extLst>
          </p:cNvPr>
          <p:cNvSpPr txBox="1">
            <a:spLocks noChangeArrowheads="1"/>
          </p:cNvSpPr>
          <p:nvPr/>
        </p:nvSpPr>
        <p:spPr bwMode="auto">
          <a:xfrm>
            <a:off x="2643188" y="1004888"/>
            <a:ext cx="642620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914400" indent="-4572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b="1" u="sng">
                <a:latin typeface="Times New Roman" panose="02020603050405020304" pitchFamily="18" charset="0"/>
              </a:rPr>
              <a:t>Copy on write concept</a:t>
            </a:r>
          </a:p>
          <a:p>
            <a:pPr eaLnBrk="1" hangingPunct="1">
              <a:spcBef>
                <a:spcPct val="0"/>
              </a:spcBef>
              <a:buClrTx/>
              <a:buFontTx/>
              <a:buNone/>
            </a:pPr>
            <a:r>
              <a:rPr lang="en-US" altLang="en-US" sz="2000">
                <a:latin typeface="Times New Roman" panose="02020603050405020304" pitchFamily="18" charset="0"/>
              </a:rPr>
              <a:t>- Initially READ only</a:t>
            </a:r>
          </a:p>
          <a:p>
            <a:pPr eaLnBrk="1" hangingPunct="1">
              <a:spcBef>
                <a:spcPct val="0"/>
              </a:spcBef>
              <a:buClrTx/>
              <a:buFontTx/>
              <a:buNone/>
            </a:pPr>
            <a:r>
              <a:rPr lang="en-US" altLang="en-US" sz="2000">
                <a:latin typeface="Times New Roman" panose="02020603050405020304" pitchFamily="18" charset="0"/>
              </a:rPr>
              <a:t>- On write, make individual copies and mark READ-WRITE</a:t>
            </a:r>
          </a:p>
          <a:p>
            <a:pPr lvl="1" algn="ctr" eaLnBrk="1" hangingPunct="1">
              <a:spcBef>
                <a:spcPct val="0"/>
              </a:spcBef>
              <a:buClrTx/>
              <a:buFontTx/>
              <a:buChar char="-"/>
            </a:pPr>
            <a:endParaRPr lang="en-US" altLang="en-US"/>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12212C7-FC2A-FDD3-D054-04EF642B8D36}"/>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shared library being used by two processes.</a:t>
            </a:r>
          </a:p>
        </p:txBody>
      </p:sp>
      <p:sp>
        <p:nvSpPr>
          <p:cNvPr id="67587" name="Rectangle 3">
            <a:extLst>
              <a:ext uri="{FF2B5EF4-FFF2-40B4-BE49-F238E27FC236}">
                <a16:creationId xmlns:a16="http://schemas.microsoft.com/office/drawing/2014/main" id="{1EA4F53C-40C7-1849-A99A-74656CBE570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Shared Libraries</a:t>
            </a:r>
          </a:p>
        </p:txBody>
      </p:sp>
      <p:pic>
        <p:nvPicPr>
          <p:cNvPr id="67588" name="Picture 6" descr="D:\b\b4\IBM\03-27.jpg">
            <a:extLst>
              <a:ext uri="{FF2B5EF4-FFF2-40B4-BE49-F238E27FC236}">
                <a16:creationId xmlns:a16="http://schemas.microsoft.com/office/drawing/2014/main" id="{1D4D1E6D-8C56-DF83-C256-C0794F552B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925" y="2865438"/>
            <a:ext cx="5284788"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1">
            <a:extLst>
              <a:ext uri="{FF2B5EF4-FFF2-40B4-BE49-F238E27FC236}">
                <a16:creationId xmlns:a16="http://schemas.microsoft.com/office/drawing/2014/main" id="{6111574B-5D72-C288-BD76-9C50550127AE}"/>
              </a:ext>
            </a:extLst>
          </p:cNvPr>
          <p:cNvSpPr txBox="1">
            <a:spLocks noChangeArrowheads="1"/>
          </p:cNvSpPr>
          <p:nvPr/>
        </p:nvSpPr>
        <p:spPr bwMode="auto">
          <a:xfrm>
            <a:off x="1966913" y="1441450"/>
            <a:ext cx="3198812" cy="92233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pPr>
            <a:r>
              <a:rPr lang="en-US" altLang="en-US" sz="1800">
                <a:latin typeface="Times New Roman" panose="02020603050405020304" pitchFamily="18" charset="0"/>
              </a:rPr>
              <a:t>Position-independent code</a:t>
            </a:r>
          </a:p>
          <a:p>
            <a:pPr eaLnBrk="1" hangingPunct="1">
              <a:spcBef>
                <a:spcPct val="0"/>
              </a:spcBef>
              <a:buClrTx/>
            </a:pPr>
            <a:r>
              <a:rPr lang="en-US" altLang="en-US" sz="1800">
                <a:latin typeface="Times New Roman" panose="02020603050405020304" pitchFamily="18" charset="0"/>
              </a:rPr>
              <a:t>Extra benefit: Easy to fix bug</a:t>
            </a:r>
          </a:p>
          <a:p>
            <a:pPr eaLnBrk="1" hangingPunct="1">
              <a:spcBef>
                <a:spcPct val="0"/>
              </a:spcBef>
              <a:buClrTx/>
            </a:pPr>
            <a:r>
              <a:rPr lang="en-US" altLang="en-US" sz="1800">
                <a:latin typeface="Times New Roman" panose="02020603050405020304" pitchFamily="18" charset="0"/>
              </a:rPr>
              <a:t>Example: DLL in Windows</a:t>
            </a: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247A949-5362-6EC0-1EAF-12FAFCCA747B}"/>
              </a:ext>
            </a:extLst>
          </p:cNvPr>
          <p:cNvSpPr>
            <a:spLocks noChangeArrowheads="1"/>
          </p:cNvSpPr>
          <p:nvPr/>
        </p:nvSpPr>
        <p:spPr bwMode="auto">
          <a:xfrm>
            <a:off x="723900" y="1487488"/>
            <a:ext cx="84201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800"/>
              <a:t>Used for I/O</a:t>
            </a:r>
          </a:p>
          <a:p>
            <a:pPr lvl="1" eaLnBrk="1" hangingPunct="1">
              <a:buFontTx/>
              <a:buChar char="•"/>
            </a:pPr>
            <a:r>
              <a:rPr lang="en-US" altLang="en-US" sz="2800">
                <a:latin typeface="Arial" panose="020B0604020202020204" pitchFamily="34" charset="0"/>
              </a:rPr>
              <a:t>Map I/O read/write to address space</a:t>
            </a:r>
          </a:p>
          <a:p>
            <a:pPr lvl="1" eaLnBrk="1" hangingPunct="1">
              <a:buFontTx/>
              <a:buChar char="•"/>
            </a:pPr>
            <a:r>
              <a:rPr lang="en-US" altLang="en-US" sz="2800">
                <a:latin typeface="Arial" panose="020B0604020202020204" pitchFamily="34" charset="0"/>
              </a:rPr>
              <a:t>Will  study later in the course!</a:t>
            </a:r>
          </a:p>
        </p:txBody>
      </p:sp>
      <p:sp>
        <p:nvSpPr>
          <p:cNvPr id="68611" name="Rectangle 3">
            <a:extLst>
              <a:ext uri="{FF2B5EF4-FFF2-40B4-BE49-F238E27FC236}">
                <a16:creationId xmlns:a16="http://schemas.microsoft.com/office/drawing/2014/main" id="{FA331BE9-8F3D-E23E-AC1E-874A8A2F93B8}"/>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Mapped Files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CCD8CB5-8AE1-A726-8179-E37922E25E63}"/>
              </a:ext>
            </a:extLst>
          </p:cNvPr>
          <p:cNvSpPr>
            <a:spLocks noChangeArrowheads="1"/>
          </p:cNvSpPr>
          <p:nvPr/>
        </p:nvSpPr>
        <p:spPr bwMode="auto">
          <a:xfrm>
            <a:off x="723900" y="1487488"/>
            <a:ext cx="8420100" cy="5065712"/>
          </a:xfrm>
          <a:prstGeom prst="rect">
            <a:avLst/>
          </a:prstGeom>
          <a:noFill/>
          <a:ln>
            <a:noFill/>
          </a:ln>
          <a:effectLst/>
        </p:spPr>
        <p:txBody>
          <a:bodyPr lIns="92075" tIns="46038" rIns="92075" bIns="46038"/>
          <a:lstStyle>
            <a:lvl1pPr marL="609600" indent="-609600" eaLnBrk="0" hangingPunct="0">
              <a:defRPr sz="3200">
                <a:solidFill>
                  <a:schemeClr val="tx1"/>
                </a:solidFill>
                <a:latin typeface="Times New Roman" pitchFamily="18" charset="0"/>
              </a:defRPr>
            </a:lvl1pPr>
            <a:lvl2pPr marL="1066800" indent="-609600" eaLnBrk="0" hangingPunct="0">
              <a:defRPr sz="3200">
                <a:solidFill>
                  <a:schemeClr val="tx1"/>
                </a:solidFill>
                <a:latin typeface="Times New Roman" pitchFamily="18" charset="0"/>
              </a:defRPr>
            </a:lvl2pPr>
            <a:lvl3pPr marL="1143000" indent="-228600" eaLnBrk="0" hangingPunct="0">
              <a:defRPr sz="3200">
                <a:solidFill>
                  <a:schemeClr val="tx1"/>
                </a:solidFill>
                <a:latin typeface="Times New Roman" pitchFamily="18" charset="0"/>
              </a:defRPr>
            </a:lvl3pPr>
            <a:lvl4pPr marL="1600200" indent="-228600" eaLnBrk="0" hangingPunct="0">
              <a:defRPr sz="3200">
                <a:solidFill>
                  <a:schemeClr val="tx1"/>
                </a:solidFill>
                <a:latin typeface="Times New Roman" pitchFamily="18" charset="0"/>
              </a:defRPr>
            </a:lvl4pPr>
            <a:lvl5pPr marL="2057400" indent="-228600" eaLnBrk="0" hangingPunct="0">
              <a:defRPr sz="3200">
                <a:solidFill>
                  <a:schemeClr val="tx1"/>
                </a:solidFill>
                <a:latin typeface="Times New Roman" pitchFamily="18" charset="0"/>
              </a:defRPr>
            </a:lvl5pPr>
            <a:lvl6pPr marL="2514600" indent="-228600" algn="ctr" eaLnBrk="0" fontAlgn="base" hangingPunct="0">
              <a:spcBef>
                <a:spcPct val="0"/>
              </a:spcBef>
              <a:spcAft>
                <a:spcPct val="0"/>
              </a:spcAft>
              <a:defRPr sz="3200">
                <a:solidFill>
                  <a:schemeClr val="tx1"/>
                </a:solidFill>
                <a:latin typeface="Times New Roman" pitchFamily="18" charset="0"/>
              </a:defRPr>
            </a:lvl6pPr>
            <a:lvl7pPr marL="2971800" indent="-228600" algn="ctr" eaLnBrk="0" fontAlgn="base" hangingPunct="0">
              <a:spcBef>
                <a:spcPct val="0"/>
              </a:spcBef>
              <a:spcAft>
                <a:spcPct val="0"/>
              </a:spcAft>
              <a:defRPr sz="3200">
                <a:solidFill>
                  <a:schemeClr val="tx1"/>
                </a:solidFill>
                <a:latin typeface="Times New Roman" pitchFamily="18" charset="0"/>
              </a:defRPr>
            </a:lvl7pPr>
            <a:lvl8pPr marL="3429000" indent="-228600" algn="ctr" eaLnBrk="0" fontAlgn="base" hangingPunct="0">
              <a:spcBef>
                <a:spcPct val="0"/>
              </a:spcBef>
              <a:spcAft>
                <a:spcPct val="0"/>
              </a:spcAft>
              <a:defRPr sz="3200">
                <a:solidFill>
                  <a:schemeClr val="tx1"/>
                </a:solidFill>
                <a:latin typeface="Times New Roman" pitchFamily="18" charset="0"/>
              </a:defRPr>
            </a:lvl8pPr>
            <a:lvl9pPr marL="3886200" indent="-228600" algn="ctr" eaLnBrk="0" fontAlgn="base" hangingPunct="0">
              <a:spcBef>
                <a:spcPct val="0"/>
              </a:spcBef>
              <a:spcAft>
                <a:spcPct val="0"/>
              </a:spcAft>
              <a:defRPr sz="3200">
                <a:solidFill>
                  <a:schemeClr val="tx1"/>
                </a:solidFill>
                <a:latin typeface="Times New Roman" pitchFamily="18" charset="0"/>
              </a:defRPr>
            </a:lvl9pPr>
          </a:lstStyle>
          <a:p>
            <a:pPr eaLnBrk="1" hangingPunct="1">
              <a:spcBef>
                <a:spcPct val="20000"/>
              </a:spcBef>
              <a:buClr>
                <a:schemeClr val="accent2"/>
              </a:buClr>
              <a:buFontTx/>
              <a:buChar char="•"/>
              <a:defRPr/>
            </a:pPr>
            <a:r>
              <a:rPr lang="en-US" altLang="en-US" sz="2800" dirty="0">
                <a:latin typeface="Arial" charset="0"/>
              </a:rPr>
              <a:t>Paging Daemon</a:t>
            </a:r>
          </a:p>
          <a:p>
            <a:pPr lvl="1" eaLnBrk="1" hangingPunct="1">
              <a:spcBef>
                <a:spcPct val="20000"/>
              </a:spcBef>
              <a:buClr>
                <a:schemeClr val="accent2"/>
              </a:buClr>
              <a:buFontTx/>
              <a:buChar char="•"/>
              <a:defRPr/>
            </a:pPr>
            <a:r>
              <a:rPr lang="en-US" altLang="en-US" sz="2800" dirty="0">
                <a:latin typeface="Arial" charset="0"/>
              </a:rPr>
              <a:t>Periodically checks available memory</a:t>
            </a:r>
          </a:p>
          <a:p>
            <a:pPr lvl="1" eaLnBrk="1" hangingPunct="1">
              <a:spcBef>
                <a:spcPct val="20000"/>
              </a:spcBef>
              <a:buClr>
                <a:schemeClr val="accent2"/>
              </a:buClr>
              <a:buFontTx/>
              <a:buChar char="•"/>
              <a:defRPr/>
            </a:pPr>
            <a:r>
              <a:rPr lang="en-US" altLang="en-US" sz="2800" dirty="0">
                <a:latin typeface="Arial" charset="0"/>
              </a:rPr>
              <a:t>If too low, pre-select pages to evict</a:t>
            </a:r>
          </a:p>
          <a:p>
            <a:pPr lvl="1" eaLnBrk="1" hangingPunct="1">
              <a:spcBef>
                <a:spcPct val="20000"/>
              </a:spcBef>
              <a:buClr>
                <a:schemeClr val="accent2"/>
              </a:buClr>
              <a:buFontTx/>
              <a:buChar char="•"/>
              <a:defRPr/>
            </a:pPr>
            <a:r>
              <a:rPr lang="en-US" altLang="en-US" sz="2800" dirty="0">
                <a:latin typeface="Arial" charset="0"/>
              </a:rPr>
              <a:t>If dirty, schedule write</a:t>
            </a:r>
          </a:p>
          <a:p>
            <a:pPr lvl="1" eaLnBrk="1" hangingPunct="1">
              <a:spcBef>
                <a:spcPct val="20000"/>
              </a:spcBef>
              <a:buClr>
                <a:schemeClr val="accent2"/>
              </a:buClr>
              <a:buFontTx/>
              <a:buChar char="•"/>
              <a:defRPr/>
            </a:pPr>
            <a:r>
              <a:rPr lang="en-US" altLang="en-US" sz="2800" dirty="0">
                <a:latin typeface="Arial" charset="0"/>
              </a:rPr>
              <a:t>If a selected page is required before it is reused, just move it back from available pool of free page frame</a:t>
            </a:r>
          </a:p>
          <a:p>
            <a:pPr marL="457200" lvl="1" indent="0" eaLnBrk="1" hangingPunct="1">
              <a:spcBef>
                <a:spcPct val="20000"/>
              </a:spcBef>
              <a:buClr>
                <a:schemeClr val="accent2"/>
              </a:buClr>
              <a:defRPr/>
            </a:pPr>
            <a:endParaRPr lang="en-US" altLang="en-US" sz="2800" dirty="0">
              <a:solidFill>
                <a:srgbClr val="FF0000"/>
              </a:solidFill>
              <a:latin typeface="Arial" charset="0"/>
            </a:endParaRPr>
          </a:p>
          <a:p>
            <a:pPr marL="457200" lvl="1" indent="0" eaLnBrk="1" hangingPunct="1">
              <a:spcBef>
                <a:spcPct val="20000"/>
              </a:spcBef>
              <a:buClr>
                <a:schemeClr val="accent2"/>
              </a:buClr>
              <a:defRPr/>
            </a:pPr>
            <a:r>
              <a:rPr lang="en-US" altLang="en-US" sz="2400" u="sng" dirty="0">
                <a:solidFill>
                  <a:srgbClr val="FF0000"/>
                </a:solidFill>
                <a:latin typeface="Arial" charset="0"/>
              </a:rPr>
              <a:t>Two-handed Clock: </a:t>
            </a:r>
          </a:p>
          <a:p>
            <a:pPr marL="457200" lvl="1" indent="0" eaLnBrk="1" hangingPunct="1">
              <a:spcBef>
                <a:spcPct val="20000"/>
              </a:spcBef>
              <a:buClr>
                <a:schemeClr val="accent2"/>
              </a:buClr>
              <a:defRPr/>
            </a:pPr>
            <a:r>
              <a:rPr lang="en-US" altLang="en-US" sz="2000" dirty="0">
                <a:solidFill>
                  <a:srgbClr val="FF0000"/>
                </a:solidFill>
                <a:latin typeface="Arial" charset="0"/>
              </a:rPr>
              <a:t>First hand used by the cleaning daemon. Second hand is used by the page replacement algorithm</a:t>
            </a:r>
          </a:p>
          <a:p>
            <a:pPr lvl="1" eaLnBrk="1" hangingPunct="1">
              <a:spcBef>
                <a:spcPct val="20000"/>
              </a:spcBef>
              <a:buClr>
                <a:schemeClr val="accent2"/>
              </a:buClr>
              <a:buFontTx/>
              <a:buChar char="•"/>
              <a:defRPr/>
            </a:pPr>
            <a:endParaRPr lang="en-US" altLang="en-US" sz="2800" dirty="0">
              <a:latin typeface="Arial" charset="0"/>
            </a:endParaRPr>
          </a:p>
        </p:txBody>
      </p:sp>
      <p:sp>
        <p:nvSpPr>
          <p:cNvPr id="69635" name="Rectangle 3">
            <a:extLst>
              <a:ext uri="{FF2B5EF4-FFF2-40B4-BE49-F238E27FC236}">
                <a16:creationId xmlns:a16="http://schemas.microsoft.com/office/drawing/2014/main" id="{780A6F08-B9A4-6472-AF3D-D261C459731A}"/>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Cleaning Policy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BED8BC7-183A-D32A-303A-507427EABFCB}"/>
              </a:ext>
            </a:extLst>
          </p:cNvPr>
          <p:cNvSpPr>
            <a:spLocks noChangeArrowheads="1"/>
          </p:cNvSpPr>
          <p:nvPr/>
        </p:nvSpPr>
        <p:spPr bwMode="auto">
          <a:xfrm>
            <a:off x="0" y="561975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LRU using a matrix when pages are referenced in the order 0, 1, 2, 3, 2, 1, 0, 3, 2, 3.</a:t>
            </a:r>
          </a:p>
        </p:txBody>
      </p:sp>
      <p:sp>
        <p:nvSpPr>
          <p:cNvPr id="46083" name="Rectangle 3">
            <a:extLst>
              <a:ext uri="{FF2B5EF4-FFF2-40B4-BE49-F238E27FC236}">
                <a16:creationId xmlns:a16="http://schemas.microsoft.com/office/drawing/2014/main" id="{0105D6C2-C8D6-989D-B6EA-FBA8F803B239}"/>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LRU Page Replacement Algorithm (Hardware) – Solution 2</a:t>
            </a:r>
          </a:p>
        </p:txBody>
      </p:sp>
      <p:pic>
        <p:nvPicPr>
          <p:cNvPr id="46084" name="Picture 6" descr="D:\b\b4\IBM\03-17.jpg">
            <a:extLst>
              <a:ext uri="{FF2B5EF4-FFF2-40B4-BE49-F238E27FC236}">
                <a16:creationId xmlns:a16="http://schemas.microsoft.com/office/drawing/2014/main" id="{99C3DAA4-A01D-10F0-816F-D8C7FA1EB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3" y="1377950"/>
            <a:ext cx="7419975"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508478A-5D47-875A-FD8A-6691527F3504}"/>
              </a:ext>
            </a:extLst>
          </p:cNvPr>
          <p:cNvSpPr txBox="1">
            <a:spLocks noChangeArrowheads="1"/>
          </p:cNvSpPr>
          <p:nvPr/>
        </p:nvSpPr>
        <p:spPr bwMode="auto">
          <a:xfrm rot="-505956">
            <a:off x="1654175" y="2263775"/>
            <a:ext cx="5759450" cy="5842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Hard to implement in hardware </a:t>
            </a:r>
            <a:r>
              <a:rPr lang="en-US" altLang="en-US" sz="3200">
                <a:latin typeface="Times New Roman" panose="02020603050405020304" pitchFamily="18" charset="0"/>
                <a:sym typeface="Wingdings" panose="05000000000000000000" pitchFamily="2" charset="2"/>
              </a:rPr>
              <a:t></a:t>
            </a:r>
            <a:endParaRPr lang="en-US" altLang="en-US" sz="32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06EEEC7F-CE30-704D-084D-E1AE4A195738}"/>
              </a:ext>
            </a:extLst>
          </p:cNvPr>
          <p:cNvSpPr>
            <a:spLocks noChangeArrowheads="1"/>
          </p:cNvSpPr>
          <p:nvPr/>
        </p:nvSpPr>
        <p:spPr bwMode="auto">
          <a:xfrm>
            <a:off x="2430463" y="3136900"/>
            <a:ext cx="4283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Implementation Issues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1590977-A1E0-D7FB-A1A7-B2BB9AAE1041}"/>
              </a:ext>
            </a:extLst>
          </p:cNvPr>
          <p:cNvSpPr>
            <a:spLocks noChangeArrowheads="1"/>
          </p:cNvSpPr>
          <p:nvPr/>
        </p:nvSpPr>
        <p:spPr bwMode="auto">
          <a:xfrm>
            <a:off x="723900" y="1487488"/>
            <a:ext cx="84201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000"/>
              <a:t>The hardware traps to the kernel, saving the program counter on the stack.</a:t>
            </a:r>
          </a:p>
          <a:p>
            <a:pPr algn="l" eaLnBrk="1" hangingPunct="1"/>
            <a:endParaRPr lang="en-US" altLang="en-US" sz="2000"/>
          </a:p>
          <a:p>
            <a:pPr algn="l" eaLnBrk="1" hangingPunct="1"/>
            <a:r>
              <a:rPr lang="en-US" altLang="en-US" sz="2000"/>
              <a:t>An assembly code routine is started to save the general registers and other volatile information.</a:t>
            </a:r>
          </a:p>
          <a:p>
            <a:pPr algn="l" eaLnBrk="1" hangingPunct="1"/>
            <a:endParaRPr lang="en-US" altLang="en-US" sz="2000"/>
          </a:p>
          <a:p>
            <a:pPr algn="l" eaLnBrk="1" hangingPunct="1"/>
            <a:r>
              <a:rPr lang="en-US" altLang="en-US" sz="2000"/>
              <a:t>The operating system discovers that a page fault has occurred, and tries to discover which virtual page is needed.</a:t>
            </a:r>
          </a:p>
          <a:p>
            <a:pPr algn="l" eaLnBrk="1" hangingPunct="1"/>
            <a:endParaRPr lang="en-US" altLang="en-US" sz="2000"/>
          </a:p>
          <a:p>
            <a:pPr algn="l" eaLnBrk="1" hangingPunct="1"/>
            <a:r>
              <a:rPr lang="en-US" altLang="en-US" sz="2000"/>
              <a:t>Once the virtual address that caused the fault is known, the system checks to see if this address is valid and the protection consistent with the access</a:t>
            </a:r>
          </a:p>
        </p:txBody>
      </p:sp>
      <p:sp>
        <p:nvSpPr>
          <p:cNvPr id="71683" name="Rectangle 3">
            <a:extLst>
              <a:ext uri="{FF2B5EF4-FFF2-40B4-BE49-F238E27FC236}">
                <a16:creationId xmlns:a16="http://schemas.microsoft.com/office/drawing/2014/main" id="{C5C317DF-D901-7C7A-E778-552404D593A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Page Fault Handling (1)</a:t>
            </a: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DB7A674-C18E-5CA7-E196-8E27C37F470B}"/>
              </a:ext>
            </a:extLst>
          </p:cNvPr>
          <p:cNvSpPr>
            <a:spLocks noChangeArrowheads="1"/>
          </p:cNvSpPr>
          <p:nvPr/>
        </p:nvSpPr>
        <p:spPr bwMode="auto">
          <a:xfrm>
            <a:off x="723900" y="1487488"/>
            <a:ext cx="84201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000"/>
              <a:t>If the page frame selected is dirty, the page is scheduled for transfer to the disk, and a context switch takes place.</a:t>
            </a:r>
          </a:p>
          <a:p>
            <a:pPr algn="l" eaLnBrk="1" hangingPunct="1"/>
            <a:endParaRPr lang="en-US" altLang="en-US" sz="2000"/>
          </a:p>
          <a:p>
            <a:pPr algn="l" eaLnBrk="1" hangingPunct="1"/>
            <a:r>
              <a:rPr lang="en-US" altLang="en-US" sz="2000"/>
              <a:t>When page frame is clean, operating system looks up the disk address where the needed page is, schedules a disk operation to bring it in.</a:t>
            </a:r>
          </a:p>
          <a:p>
            <a:pPr algn="l" eaLnBrk="1" hangingPunct="1"/>
            <a:endParaRPr lang="en-US" altLang="en-US" sz="2000"/>
          </a:p>
          <a:p>
            <a:pPr algn="l" eaLnBrk="1" hangingPunct="1"/>
            <a:r>
              <a:rPr lang="en-US" altLang="en-US" sz="2000"/>
              <a:t>When disk interrupt indicates page has arrived, page tables updated to reflect position, frame marked as being in normal state.</a:t>
            </a:r>
          </a:p>
        </p:txBody>
      </p:sp>
      <p:sp>
        <p:nvSpPr>
          <p:cNvPr id="72707" name="Rectangle 3">
            <a:extLst>
              <a:ext uri="{FF2B5EF4-FFF2-40B4-BE49-F238E27FC236}">
                <a16:creationId xmlns:a16="http://schemas.microsoft.com/office/drawing/2014/main" id="{83C73BC4-D775-D9F8-DCC5-E94A9F862660}"/>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Page Fault Handling (2)</a:t>
            </a: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C120BEA-28C9-6266-FABA-76F1D73B662C}"/>
              </a:ext>
            </a:extLst>
          </p:cNvPr>
          <p:cNvSpPr>
            <a:spLocks noChangeArrowheads="1"/>
          </p:cNvSpPr>
          <p:nvPr/>
        </p:nvSpPr>
        <p:spPr bwMode="auto">
          <a:xfrm>
            <a:off x="723900" y="1487488"/>
            <a:ext cx="8420100" cy="506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000"/>
              <a:t>Faulting instruction backed up to state it had when it began and program counter reset to point to that instruction.</a:t>
            </a:r>
          </a:p>
          <a:p>
            <a:pPr algn="l" eaLnBrk="1" hangingPunct="1"/>
            <a:endParaRPr lang="en-US" altLang="en-US" sz="2000"/>
          </a:p>
          <a:p>
            <a:pPr algn="l" eaLnBrk="1" hangingPunct="1"/>
            <a:r>
              <a:rPr lang="en-US" altLang="en-US" sz="2000"/>
              <a:t>Faulting process scheduled, operating system returns to the (assembly language) routine that called it.</a:t>
            </a:r>
          </a:p>
          <a:p>
            <a:pPr algn="l" eaLnBrk="1" hangingPunct="1"/>
            <a:endParaRPr lang="en-US" altLang="en-US" sz="2000"/>
          </a:p>
          <a:p>
            <a:pPr algn="l" eaLnBrk="1" hangingPunct="1"/>
            <a:r>
              <a:rPr lang="en-US" altLang="en-US" sz="2000"/>
              <a:t>This routine reloads registers and other state information and returns to user space to continue execution, as if no fault had occurred.</a:t>
            </a:r>
          </a:p>
        </p:txBody>
      </p:sp>
      <p:sp>
        <p:nvSpPr>
          <p:cNvPr id="73731" name="Rectangle 3">
            <a:extLst>
              <a:ext uri="{FF2B5EF4-FFF2-40B4-BE49-F238E27FC236}">
                <a16:creationId xmlns:a16="http://schemas.microsoft.com/office/drawing/2014/main" id="{A2351C8E-7B63-2757-97A8-39C06CBB127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Page Fault Handling (3)</a:t>
            </a: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0B12DCA7-9B8C-AC63-5C42-96A4B6593BB5}"/>
              </a:ext>
            </a:extLst>
          </p:cNvPr>
          <p:cNvSpPr>
            <a:spLocks noChangeArrowheads="1"/>
          </p:cNvSpPr>
          <p:nvPr/>
        </p:nvSpPr>
        <p:spPr bwMode="auto">
          <a:xfrm>
            <a:off x="0" y="793750"/>
            <a:ext cx="9144000" cy="494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marL="571500" indent="-571500" algn="ctr">
              <a:spcBef>
                <a:spcPct val="20000"/>
              </a:spcBef>
              <a:buClr>
                <a:schemeClr val="accent2"/>
              </a:buClr>
              <a:buChar char="•"/>
              <a:defRPr sz="2400">
                <a:solidFill>
                  <a:schemeClr val="tx1"/>
                </a:solidFill>
                <a:latin typeface="Arial" panose="020B0604020202020204" pitchFamily="34" charset="0"/>
              </a:defRPr>
            </a:lvl1pPr>
            <a:lvl2pPr marL="1314450" indent="-5715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Char char="-"/>
            </a:pPr>
            <a:r>
              <a:rPr lang="en-US" altLang="en-US" sz="3200"/>
              <a:t>The Issue of Instruction Backup?</a:t>
            </a:r>
          </a:p>
          <a:p>
            <a:pPr lvl="1" eaLnBrk="1" hangingPunct="1">
              <a:spcBef>
                <a:spcPct val="0"/>
              </a:spcBef>
              <a:buClrTx/>
              <a:buFontTx/>
              <a:buChar char="-"/>
            </a:pPr>
            <a:r>
              <a:rPr lang="en-US" altLang="en-US" sz="2800"/>
              <a:t>From what address to restart the execution?</a:t>
            </a:r>
          </a:p>
          <a:p>
            <a:pPr algn="l" eaLnBrk="1" hangingPunct="1">
              <a:spcBef>
                <a:spcPct val="0"/>
              </a:spcBef>
              <a:buClrTx/>
              <a:buFontTx/>
              <a:buChar char="-"/>
            </a:pPr>
            <a:endParaRPr lang="en-US" altLang="en-US" sz="3200"/>
          </a:p>
          <a:p>
            <a:pPr algn="l" eaLnBrk="1" hangingPunct="1">
              <a:spcBef>
                <a:spcPct val="0"/>
              </a:spcBef>
              <a:buClrTx/>
              <a:buFontTx/>
              <a:buChar char="-"/>
            </a:pPr>
            <a:endParaRPr lang="en-US" altLang="en-US" sz="3200"/>
          </a:p>
          <a:p>
            <a:pPr algn="l" eaLnBrk="1" hangingPunct="1">
              <a:spcBef>
                <a:spcPct val="0"/>
              </a:spcBef>
              <a:buClrTx/>
              <a:buFontTx/>
              <a:buChar char="-"/>
            </a:pPr>
            <a:endParaRPr lang="en-US" altLang="en-US" sz="3200"/>
          </a:p>
          <a:p>
            <a:pPr algn="l" eaLnBrk="1" hangingPunct="1">
              <a:spcBef>
                <a:spcPct val="0"/>
              </a:spcBef>
              <a:buClrTx/>
              <a:buFontTx/>
              <a:buChar char="-"/>
            </a:pPr>
            <a:r>
              <a:rPr lang="en-US" altLang="en-US" sz="3200"/>
              <a:t>Locking Pages in Memory?</a:t>
            </a:r>
          </a:p>
          <a:p>
            <a:pPr lvl="1" eaLnBrk="1" hangingPunct="1">
              <a:spcBef>
                <a:spcPct val="0"/>
              </a:spcBef>
              <a:buClrTx/>
              <a:buFontTx/>
              <a:buChar char="-"/>
            </a:pPr>
            <a:r>
              <a:rPr lang="en-US" altLang="en-US" sz="2800"/>
              <a:t>I/O and page replacement algorithm can interfere</a:t>
            </a:r>
          </a:p>
          <a:p>
            <a:pPr lvl="1" eaLnBrk="1" hangingPunct="1">
              <a:spcBef>
                <a:spcPct val="0"/>
              </a:spcBef>
              <a:buClrTx/>
              <a:buFontTx/>
              <a:buChar char="-"/>
            </a:pPr>
            <a:r>
              <a:rPr lang="en-US" altLang="en-US" sz="2800"/>
              <a:t>Pinning: locking a page in memory</a:t>
            </a:r>
            <a:endParaRPr lang="en-US" altLang="en-US" sz="32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E3568A5-45C6-F14F-4A65-4F798F712A08}"/>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AutoNum type="alphaLcParenBoth"/>
            </a:pPr>
            <a:r>
              <a:rPr lang="en-US" altLang="en-US"/>
              <a:t>Paging to a static swap area.</a:t>
            </a:r>
          </a:p>
          <a:p>
            <a:pPr eaLnBrk="1" hangingPunct="1">
              <a:buClrTx/>
              <a:buFontTx/>
              <a:buAutoNum type="alphaLcParenBoth"/>
            </a:pPr>
            <a:r>
              <a:rPr lang="en-US" altLang="en-US"/>
              <a:t>Backing up pages dynamically </a:t>
            </a:r>
          </a:p>
        </p:txBody>
      </p:sp>
      <p:sp>
        <p:nvSpPr>
          <p:cNvPr id="75779" name="Rectangle 3">
            <a:extLst>
              <a:ext uri="{FF2B5EF4-FFF2-40B4-BE49-F238E27FC236}">
                <a16:creationId xmlns:a16="http://schemas.microsoft.com/office/drawing/2014/main" id="{2413B3B4-176F-FA4A-8FFD-180C55EB98DA}"/>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Backing Store</a:t>
            </a:r>
          </a:p>
        </p:txBody>
      </p:sp>
      <p:pic>
        <p:nvPicPr>
          <p:cNvPr id="75780" name="Picture 6" descr="D:\b\b4\IBM\03-29.jpg">
            <a:extLst>
              <a:ext uri="{FF2B5EF4-FFF2-40B4-BE49-F238E27FC236}">
                <a16:creationId xmlns:a16="http://schemas.microsoft.com/office/drawing/2014/main" id="{4EBA4975-A85E-156C-9AD4-43F2FE8EC9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3" y="1436688"/>
            <a:ext cx="8042275"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CAF0A78-D4F0-FB99-1A13-E59704296F9C}"/>
              </a:ext>
            </a:extLst>
          </p:cNvPr>
          <p:cNvSpPr>
            <a:spLocks noChangeArrowheads="1"/>
          </p:cNvSpPr>
          <p:nvPr/>
        </p:nvSpPr>
        <p:spPr bwMode="auto">
          <a:xfrm>
            <a:off x="490538" y="1241425"/>
            <a:ext cx="8653462" cy="531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2800"/>
              <a:t>A compiler has many tables that are built up as compilation proceeds, possibly including:</a:t>
            </a:r>
            <a:br>
              <a:rPr lang="en-US" altLang="en-US" sz="2800"/>
            </a:br>
            <a:endParaRPr lang="en-US" altLang="en-US" sz="2800"/>
          </a:p>
          <a:p>
            <a:pPr algn="l" eaLnBrk="1" hangingPunct="1"/>
            <a:r>
              <a:rPr lang="en-US" altLang="en-US"/>
              <a:t>The source text being saved for the printed listing (on batch systems).</a:t>
            </a:r>
          </a:p>
          <a:p>
            <a:pPr algn="l" eaLnBrk="1" hangingPunct="1"/>
            <a:r>
              <a:rPr lang="en-US" altLang="en-US"/>
              <a:t>The symbol table – the names and attributes of variables.</a:t>
            </a:r>
          </a:p>
          <a:p>
            <a:pPr algn="l" eaLnBrk="1" hangingPunct="1"/>
            <a:r>
              <a:rPr lang="en-US" altLang="en-US"/>
              <a:t>The table containing integer, floating-point constants used.</a:t>
            </a:r>
          </a:p>
          <a:p>
            <a:pPr algn="l" eaLnBrk="1" hangingPunct="1"/>
            <a:r>
              <a:rPr lang="en-US" altLang="en-US"/>
              <a:t>The parse tree, the syntactic analysis of the program.</a:t>
            </a:r>
          </a:p>
          <a:p>
            <a:pPr algn="l" eaLnBrk="1" hangingPunct="1"/>
            <a:r>
              <a:rPr lang="en-US" altLang="en-US"/>
              <a:t>The stack used for procedure calls within the compiler.</a:t>
            </a:r>
          </a:p>
        </p:txBody>
      </p:sp>
      <p:sp>
        <p:nvSpPr>
          <p:cNvPr id="76803" name="Rectangle 3">
            <a:extLst>
              <a:ext uri="{FF2B5EF4-FFF2-40B4-BE49-F238E27FC236}">
                <a16:creationId xmlns:a16="http://schemas.microsoft.com/office/drawing/2014/main" id="{E2A237DF-4F1A-5B72-F4F9-95288C825C84}"/>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(1)</a:t>
            </a: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D9D1DFD-1407-4DBB-1751-7E28E4CE67AC}"/>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In a one-dimensional address space with growing tables, one table may bump into another.</a:t>
            </a:r>
          </a:p>
        </p:txBody>
      </p:sp>
      <p:sp>
        <p:nvSpPr>
          <p:cNvPr id="77827" name="Rectangle 3">
            <a:extLst>
              <a:ext uri="{FF2B5EF4-FFF2-40B4-BE49-F238E27FC236}">
                <a16:creationId xmlns:a16="http://schemas.microsoft.com/office/drawing/2014/main" id="{8DB19EA0-D659-2724-C9D7-71B92A0E2E1E}"/>
              </a:ext>
            </a:extLst>
          </p:cNvPr>
          <p:cNvSpPr>
            <a:spLocks noChangeArrowheads="1"/>
          </p:cNvSpPr>
          <p:nvPr/>
        </p:nvSpPr>
        <p:spPr bwMode="auto">
          <a:xfrm>
            <a:off x="0" y="0"/>
            <a:ext cx="9144000"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(2)</a:t>
            </a:r>
          </a:p>
        </p:txBody>
      </p:sp>
      <p:pic>
        <p:nvPicPr>
          <p:cNvPr id="77828" name="Picture 6" descr="D:\b\b4\IBM\03-31.jpg">
            <a:extLst>
              <a:ext uri="{FF2B5EF4-FFF2-40B4-BE49-F238E27FC236}">
                <a16:creationId xmlns:a16="http://schemas.microsoft.com/office/drawing/2014/main" id="{1F59F1C9-AD62-51A3-CC44-D6059A102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4525" y="903288"/>
            <a:ext cx="523875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8D08116-2056-80F7-7DBC-9FEFEED6A64E}"/>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segmented memory allows each table to grow or shrink independently of the other tables.</a:t>
            </a:r>
          </a:p>
        </p:txBody>
      </p:sp>
      <p:sp>
        <p:nvSpPr>
          <p:cNvPr id="78851" name="Rectangle 3">
            <a:extLst>
              <a:ext uri="{FF2B5EF4-FFF2-40B4-BE49-F238E27FC236}">
                <a16:creationId xmlns:a16="http://schemas.microsoft.com/office/drawing/2014/main" id="{6C1C50AC-6592-6760-5B7F-BB7F19CFE358}"/>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(3)</a:t>
            </a:r>
          </a:p>
        </p:txBody>
      </p:sp>
      <p:pic>
        <p:nvPicPr>
          <p:cNvPr id="78852" name="Picture 5">
            <a:extLst>
              <a:ext uri="{FF2B5EF4-FFF2-40B4-BE49-F238E27FC236}">
                <a16:creationId xmlns:a16="http://schemas.microsoft.com/office/drawing/2014/main" id="{3D027205-EAA3-5776-DCE3-B12BFEA0595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513" y="957263"/>
            <a:ext cx="837565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CE660109-D784-899D-7DF0-5D2AA023796F}"/>
              </a:ext>
            </a:extLst>
          </p:cNvPr>
          <p:cNvSpPr>
            <a:spLocks noChangeArrowheads="1"/>
          </p:cNvSpPr>
          <p:nvPr/>
        </p:nvSpPr>
        <p:spPr bwMode="auto">
          <a:xfrm>
            <a:off x="0" y="2452688"/>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Simulating LRU in Software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691BE73-8928-B71D-F714-4D8097217212}"/>
              </a:ext>
            </a:extLst>
          </p:cNvPr>
          <p:cNvSpPr>
            <a:spLocks noChangeArrowheads="1"/>
          </p:cNvSpPr>
          <p:nvPr/>
        </p:nvSpPr>
        <p:spPr bwMode="auto">
          <a:xfrm>
            <a:off x="0" y="5949950"/>
            <a:ext cx="9144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Comparison of paging and segmentation.</a:t>
            </a:r>
          </a:p>
        </p:txBody>
      </p:sp>
      <p:sp>
        <p:nvSpPr>
          <p:cNvPr id="79875" name="Rectangle 3">
            <a:extLst>
              <a:ext uri="{FF2B5EF4-FFF2-40B4-BE49-F238E27FC236}">
                <a16:creationId xmlns:a16="http://schemas.microsoft.com/office/drawing/2014/main" id="{F374BA46-2773-A37E-38E2-0EEE1FD51BAB}"/>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Implementation of Pure Segmentation</a:t>
            </a:r>
          </a:p>
        </p:txBody>
      </p:sp>
      <p:pic>
        <p:nvPicPr>
          <p:cNvPr id="79876" name="Picture 6" descr="D:\b\b4\IBM\03-33.jpg">
            <a:extLst>
              <a:ext uri="{FF2B5EF4-FFF2-40B4-BE49-F238E27FC236}">
                <a16:creationId xmlns:a16="http://schemas.microsoft.com/office/drawing/2014/main" id="{2778979A-BE9A-76F8-6896-1A4510370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638" y="936625"/>
            <a:ext cx="5667375"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FB22335-FB24-7B32-BC00-BCB6DF695E3C}"/>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(a)-(d) Development of </a:t>
            </a:r>
            <a:r>
              <a:rPr lang="en-US" altLang="en-US">
                <a:solidFill>
                  <a:srgbClr val="FF0000"/>
                </a:solidFill>
              </a:rPr>
              <a:t>checkerboarding</a:t>
            </a:r>
            <a:r>
              <a:rPr lang="en-US" altLang="en-US"/>
              <a:t>. (e) Removal of the checkerboarding by compaction.</a:t>
            </a:r>
          </a:p>
        </p:txBody>
      </p:sp>
      <p:sp>
        <p:nvSpPr>
          <p:cNvPr id="80899" name="Rectangle 3">
            <a:extLst>
              <a:ext uri="{FF2B5EF4-FFF2-40B4-BE49-F238E27FC236}">
                <a16:creationId xmlns:a16="http://schemas.microsoft.com/office/drawing/2014/main" id="{6CEF1213-2DBD-3C20-6752-CCD7569812A1}"/>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a:t>
            </a:r>
          </a:p>
        </p:txBody>
      </p:sp>
      <p:pic>
        <p:nvPicPr>
          <p:cNvPr id="80900" name="Picture 5">
            <a:extLst>
              <a:ext uri="{FF2B5EF4-FFF2-40B4-BE49-F238E27FC236}">
                <a16:creationId xmlns:a16="http://schemas.microsoft.com/office/drawing/2014/main" id="{691AB307-AF36-C72F-0562-63FB39BF4A9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1347788"/>
            <a:ext cx="7870825" cy="417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FDD57448-0C69-EC35-9ED4-6F772779F79B}"/>
              </a:ext>
            </a:extLst>
          </p:cNvPr>
          <p:cNvSpPr>
            <a:spLocks noChangeArrowheads="1"/>
          </p:cNvSpPr>
          <p:nvPr/>
        </p:nvSpPr>
        <p:spPr bwMode="auto">
          <a:xfrm>
            <a:off x="703263" y="2133600"/>
            <a:ext cx="780256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r>
              <a:rPr lang="en-US" altLang="en-US" sz="3600">
                <a:solidFill>
                  <a:srgbClr val="FF0000"/>
                </a:solidFill>
              </a:rPr>
              <a:t>Segmentation with Paging: MULTICS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10D9BF0-550E-A5F0-389E-FF2DD2EFF602}"/>
              </a:ext>
            </a:extLst>
          </p:cNvPr>
          <p:cNvSpPr>
            <a:spLocks noChangeArrowheads="1"/>
          </p:cNvSpPr>
          <p:nvPr/>
        </p:nvSpPr>
        <p:spPr bwMode="auto">
          <a:xfrm>
            <a:off x="1374775" y="5808663"/>
            <a:ext cx="723741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The MULTICS virtual memory. (a) The descriptor segment points to the page tables.</a:t>
            </a:r>
          </a:p>
        </p:txBody>
      </p:sp>
      <p:sp>
        <p:nvSpPr>
          <p:cNvPr id="82947" name="Rectangle 3">
            <a:extLst>
              <a:ext uri="{FF2B5EF4-FFF2-40B4-BE49-F238E27FC236}">
                <a16:creationId xmlns:a16="http://schemas.microsoft.com/office/drawing/2014/main" id="{9441BFFF-4E64-0C15-7F47-580FEF28FBA8}"/>
              </a:ext>
            </a:extLst>
          </p:cNvPr>
          <p:cNvSpPr>
            <a:spLocks noChangeArrowheads="1"/>
          </p:cNvSpPr>
          <p:nvPr/>
        </p:nvSpPr>
        <p:spPr bwMode="auto">
          <a:xfrm>
            <a:off x="339725" y="0"/>
            <a:ext cx="88042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r>
              <a:rPr lang="en-US" altLang="en-US" sz="3600">
                <a:solidFill>
                  <a:srgbClr val="FF0000"/>
                </a:solidFill>
              </a:rPr>
              <a:t>Segmentation with Paging: MULTICS (2)</a:t>
            </a:r>
          </a:p>
        </p:txBody>
      </p:sp>
      <p:pic>
        <p:nvPicPr>
          <p:cNvPr id="82948" name="Picture 5">
            <a:extLst>
              <a:ext uri="{FF2B5EF4-FFF2-40B4-BE49-F238E27FC236}">
                <a16:creationId xmlns:a16="http://schemas.microsoft.com/office/drawing/2014/main" id="{A43F7CE4-5C47-0265-12BB-660C5179C05F}"/>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2063" y="931863"/>
            <a:ext cx="5295900" cy="496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5E4193B-5093-8BEE-EF5E-9D6FAA211FCC}"/>
              </a:ext>
            </a:extLst>
          </p:cNvPr>
          <p:cNvSpPr>
            <a:spLocks noChangeArrowheads="1"/>
          </p:cNvSpPr>
          <p:nvPr/>
        </p:nvSpPr>
        <p:spPr bwMode="auto">
          <a:xfrm>
            <a:off x="4572000" y="5715000"/>
            <a:ext cx="4572000" cy="838200"/>
          </a:xfrm>
          <a:prstGeom prst="rect">
            <a:avLst/>
          </a:prstGeom>
          <a:noFill/>
          <a:ln>
            <a:noFill/>
          </a:ln>
          <a:effec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AutoNum type="alphaLcParenBoth"/>
              <a:defRPr/>
            </a:pPr>
            <a:r>
              <a:rPr lang="en-US" altLang="en-US" sz="1200" dirty="0"/>
              <a:t>The MULTICS virtual memory. </a:t>
            </a:r>
          </a:p>
          <a:p>
            <a:pPr marL="0" indent="0" eaLnBrk="1" hangingPunct="1">
              <a:buClrTx/>
              <a:buFontTx/>
              <a:buNone/>
              <a:defRPr/>
            </a:pPr>
            <a:r>
              <a:rPr lang="en-US" altLang="en-US" sz="1200" dirty="0"/>
              <a:t>(b) A segment descriptor. The numbers are the field lengths.</a:t>
            </a:r>
          </a:p>
        </p:txBody>
      </p:sp>
      <p:sp>
        <p:nvSpPr>
          <p:cNvPr id="83971" name="Rectangle 3">
            <a:extLst>
              <a:ext uri="{FF2B5EF4-FFF2-40B4-BE49-F238E27FC236}">
                <a16:creationId xmlns:a16="http://schemas.microsoft.com/office/drawing/2014/main" id="{B400E965-8038-D94D-90E9-034D3B86EBA5}"/>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with Paging: MULTICS (5)</a:t>
            </a:r>
          </a:p>
        </p:txBody>
      </p:sp>
      <p:pic>
        <p:nvPicPr>
          <p:cNvPr id="83972" name="Picture 6" descr="D:\b\b4\IBM\03-35.jpg">
            <a:extLst>
              <a:ext uri="{FF2B5EF4-FFF2-40B4-BE49-F238E27FC236}">
                <a16:creationId xmlns:a16="http://schemas.microsoft.com/office/drawing/2014/main" id="{68300B57-6AE3-5054-B75F-DAF6EB966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1171575"/>
            <a:ext cx="346075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506347A-38FA-36C2-007A-22194694C311}"/>
              </a:ext>
            </a:extLst>
          </p:cNvPr>
          <p:cNvSpPr txBox="1"/>
          <p:nvPr/>
        </p:nvSpPr>
        <p:spPr>
          <a:xfrm>
            <a:off x="173038" y="1339850"/>
            <a:ext cx="5046662" cy="3754438"/>
          </a:xfrm>
          <a:prstGeom prst="rect">
            <a:avLst/>
          </a:prstGeom>
          <a:noFill/>
        </p:spPr>
        <p:txBody>
          <a:bodyPr wrap="none">
            <a:spAutoFit/>
          </a:bodyPr>
          <a:lstStyle/>
          <a:p>
            <a:pPr>
              <a:buFont typeface="Arial" panose="020B0604020202020204" pitchFamily="34" charset="0"/>
              <a:buChar char="•"/>
              <a:defRPr/>
            </a:pPr>
            <a:r>
              <a:rPr lang="en-US" altLang="en-US" sz="1400" dirty="0"/>
              <a:t>Virtual memory of up to 2^18 segments</a:t>
            </a:r>
          </a:p>
          <a:p>
            <a:pPr>
              <a:buFont typeface="Arial" panose="020B0604020202020204" pitchFamily="34" charset="0"/>
              <a:buChar char="•"/>
              <a:defRPr/>
            </a:pPr>
            <a:r>
              <a:rPr lang="en-US" altLang="en-US" sz="1400" dirty="0"/>
              <a:t>Each segment up to 65,536 words long (2^16)</a:t>
            </a:r>
          </a:p>
          <a:p>
            <a:pPr>
              <a:buFont typeface="Arial" panose="020B0604020202020204" pitchFamily="34" charset="0"/>
              <a:buChar char="•"/>
              <a:defRPr/>
            </a:pPr>
            <a:r>
              <a:rPr lang="en-US" altLang="en-US" sz="1400" dirty="0"/>
              <a:t>Each word 36 bit </a:t>
            </a:r>
          </a:p>
          <a:p>
            <a:pPr>
              <a:defRPr/>
            </a:pPr>
            <a:endParaRPr lang="en-US" sz="1400" dirty="0"/>
          </a:p>
          <a:p>
            <a:pPr>
              <a:defRPr/>
            </a:pPr>
            <a:r>
              <a:rPr lang="en-US" sz="1400" dirty="0"/>
              <a:t>Each MULTCIS program has –</a:t>
            </a:r>
          </a:p>
          <a:p>
            <a:pPr marL="285750" indent="-285750">
              <a:buFontTx/>
              <a:buChar char="-"/>
              <a:defRPr/>
            </a:pPr>
            <a:r>
              <a:rPr lang="en-US" sz="1400" dirty="0"/>
              <a:t>One segment table, one descriptor/segment</a:t>
            </a:r>
          </a:p>
          <a:p>
            <a:pPr marL="285750" indent="-285750">
              <a:buFontTx/>
              <a:buChar char="-"/>
              <a:defRPr/>
            </a:pPr>
            <a:r>
              <a:rPr lang="en-US" sz="1400" dirty="0"/>
              <a:t>Segment table itself is paged</a:t>
            </a:r>
          </a:p>
          <a:p>
            <a:pPr marL="285750" indent="-285750">
              <a:buFontTx/>
              <a:buChar char="-"/>
              <a:defRPr/>
            </a:pPr>
            <a:r>
              <a:rPr lang="en-US" sz="1400" dirty="0"/>
              <a:t>Descriptor contains 18 bit pointer to its page table</a:t>
            </a:r>
          </a:p>
          <a:p>
            <a:pPr marL="285750" indent="-285750">
              <a:buFontTx/>
              <a:buChar char="-"/>
              <a:defRPr/>
            </a:pPr>
            <a:r>
              <a:rPr lang="en-US" sz="1400" dirty="0"/>
              <a:t>Need another table to save the addresses of the segments</a:t>
            </a:r>
          </a:p>
          <a:p>
            <a:pPr>
              <a:defRPr/>
            </a:pPr>
            <a:r>
              <a:rPr lang="en-US" sz="1400" dirty="0"/>
              <a:t>      in the secondary memory (e.g., disk), which is used by </a:t>
            </a:r>
          </a:p>
          <a:p>
            <a:pPr>
              <a:defRPr/>
            </a:pPr>
            <a:r>
              <a:rPr lang="en-US" sz="1400" dirty="0"/>
              <a:t>      the segment fault handler</a:t>
            </a:r>
          </a:p>
          <a:p>
            <a:pPr marL="285750" indent="-285750">
              <a:buFontTx/>
              <a:buChar char="-"/>
              <a:defRPr/>
            </a:pPr>
            <a:r>
              <a:rPr lang="en-US" sz="1400" dirty="0"/>
              <a:t>Page size 1024 words</a:t>
            </a:r>
          </a:p>
          <a:p>
            <a:pPr marL="285750" indent="-285750">
              <a:buFontTx/>
              <a:buChar char="-"/>
              <a:defRPr/>
            </a:pPr>
            <a:r>
              <a:rPr lang="en-US" sz="1400" dirty="0"/>
              <a:t>Address contained two parts – the segment + the address </a:t>
            </a:r>
          </a:p>
          <a:p>
            <a:pPr>
              <a:defRPr/>
            </a:pPr>
            <a:r>
              <a:rPr lang="en-US" sz="1400" dirty="0"/>
              <a:t>       within the segment</a:t>
            </a:r>
          </a:p>
          <a:p>
            <a:pPr marL="285750" indent="-285750">
              <a:buFontTx/>
              <a:buChar char="-"/>
              <a:defRPr/>
            </a:pPr>
            <a:r>
              <a:rPr lang="en-US" sz="1400" dirty="0"/>
              <a:t>The address within the segment has two parts – page number + </a:t>
            </a:r>
          </a:p>
          <a:p>
            <a:pPr>
              <a:defRPr/>
            </a:pPr>
            <a:r>
              <a:rPr lang="en-US" sz="1400" dirty="0"/>
              <a:t>       word within the page</a:t>
            </a:r>
          </a:p>
          <a:p>
            <a:pPr>
              <a:defRPr/>
            </a:pPr>
            <a:endParaRPr lang="en-US" sz="1400" dirty="0"/>
          </a:p>
        </p:txBody>
      </p:sp>
      <p:graphicFrame>
        <p:nvGraphicFramePr>
          <p:cNvPr id="83974" name="Object 7">
            <a:extLst>
              <a:ext uri="{FF2B5EF4-FFF2-40B4-BE49-F238E27FC236}">
                <a16:creationId xmlns:a16="http://schemas.microsoft.com/office/drawing/2014/main" id="{C7DB11E8-9B32-C16B-DBA7-4D7E8BB373BE}"/>
              </a:ext>
            </a:extLst>
          </p:cNvPr>
          <p:cNvGraphicFramePr>
            <a:graphicFrameLocks noChangeAspect="1"/>
          </p:cNvGraphicFramePr>
          <p:nvPr/>
        </p:nvGraphicFramePr>
        <p:xfrm>
          <a:off x="309563" y="5154613"/>
          <a:ext cx="4041775" cy="947737"/>
        </p:xfrm>
        <a:graphic>
          <a:graphicData uri="http://schemas.openxmlformats.org/presentationml/2006/ole">
            <mc:AlternateContent xmlns:mc="http://schemas.openxmlformats.org/markup-compatibility/2006">
              <mc:Choice xmlns:v="urn:schemas-microsoft-com:vml" Requires="v">
                <p:oleObj name="Image" r:id="rId5" imgW="15423713" imgH="2722126" progId="Photoshop.Image.9">
                  <p:embed/>
                </p:oleObj>
              </mc:Choice>
              <mc:Fallback>
                <p:oleObj name="Image" r:id="rId5" imgW="15423713" imgH="2722126" progId="Photoshop.Image.9">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563" y="5154613"/>
                        <a:ext cx="4041775" cy="94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5" name="Rectangle 2">
            <a:extLst>
              <a:ext uri="{FF2B5EF4-FFF2-40B4-BE49-F238E27FC236}">
                <a16:creationId xmlns:a16="http://schemas.microsoft.com/office/drawing/2014/main" id="{6F7F1B75-E43B-CEA0-2D44-665DB097B1C0}"/>
              </a:ext>
            </a:extLst>
          </p:cNvPr>
          <p:cNvSpPr>
            <a:spLocks noChangeArrowheads="1"/>
          </p:cNvSpPr>
          <p:nvPr/>
        </p:nvSpPr>
        <p:spPr bwMode="auto">
          <a:xfrm>
            <a:off x="1082675" y="6134100"/>
            <a:ext cx="3022600"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sz="1400"/>
              <a:t>A </a:t>
            </a:r>
            <a:r>
              <a:rPr lang="en-US" altLang="en-US" sz="1400">
                <a:solidFill>
                  <a:srgbClr val="FF0000"/>
                </a:solidFill>
              </a:rPr>
              <a:t>34-bit</a:t>
            </a:r>
            <a:r>
              <a:rPr lang="en-US" altLang="en-US" sz="1400"/>
              <a:t> MULTICS virtual address.</a:t>
            </a:r>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6CDDDDA-4521-4328-B0CA-CF2B36C4221C}"/>
              </a:ext>
            </a:extLst>
          </p:cNvPr>
          <p:cNvSpPr>
            <a:spLocks noChangeArrowheads="1"/>
          </p:cNvSpPr>
          <p:nvPr/>
        </p:nvSpPr>
        <p:spPr bwMode="auto">
          <a:xfrm>
            <a:off x="447675" y="1068388"/>
            <a:ext cx="8556625"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990600" indent="-2667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1400"/>
              <a:t>When a memory reference occurs, the following algorithm is carried out:</a:t>
            </a:r>
          </a:p>
          <a:p>
            <a:pPr algn="l" eaLnBrk="1" hangingPunct="1">
              <a:buClrTx/>
              <a:buFontTx/>
              <a:buNone/>
            </a:pPr>
            <a:endParaRPr lang="en-US" altLang="en-US" sz="1400"/>
          </a:p>
          <a:p>
            <a:pPr algn="l" eaLnBrk="1" hangingPunct="1"/>
            <a:r>
              <a:rPr lang="en-US" altLang="en-US" sz="1400"/>
              <a:t>The descriptor base register used to locate the descriptor segment’s page table</a:t>
            </a:r>
          </a:p>
          <a:p>
            <a:pPr algn="l" eaLnBrk="1" hangingPunct="1"/>
            <a:endParaRPr lang="en-US" altLang="en-US" sz="1400"/>
          </a:p>
          <a:p>
            <a:pPr algn="l" eaLnBrk="1" hangingPunct="1"/>
            <a:r>
              <a:rPr lang="en-US" altLang="en-US" sz="1400"/>
              <a:t>The segment number used to find segment descriptor.</a:t>
            </a:r>
          </a:p>
          <a:p>
            <a:pPr algn="l" eaLnBrk="1" hangingPunct="1"/>
            <a:endParaRPr lang="en-US" altLang="en-US" sz="1400"/>
          </a:p>
          <a:p>
            <a:pPr algn="l" eaLnBrk="1" hangingPunct="1"/>
            <a:r>
              <a:rPr lang="en-US" altLang="en-US" sz="1400"/>
              <a:t>Check is made to see if the segment’s page table is in memory. </a:t>
            </a:r>
          </a:p>
          <a:p>
            <a:pPr lvl="1" eaLnBrk="1" hangingPunct="1"/>
            <a:r>
              <a:rPr lang="en-US" altLang="en-US" sz="1400">
                <a:latin typeface="Arial" panose="020B0604020202020204" pitchFamily="34" charset="0"/>
              </a:rPr>
              <a:t>If not, segment fault occurs. </a:t>
            </a:r>
          </a:p>
          <a:p>
            <a:pPr lvl="1" eaLnBrk="1" hangingPunct="1"/>
            <a:r>
              <a:rPr lang="en-US" altLang="en-US" sz="1400">
                <a:latin typeface="Arial" panose="020B0604020202020204" pitchFamily="34" charset="0"/>
              </a:rPr>
              <a:t>If there is a protection violation, a fault (trap) occurs.</a:t>
            </a:r>
          </a:p>
          <a:p>
            <a:pPr algn="l" eaLnBrk="1" hangingPunct="1"/>
            <a:endParaRPr lang="en-US" altLang="en-US" sz="1400"/>
          </a:p>
          <a:p>
            <a:pPr algn="l" eaLnBrk="1" hangingPunct="1"/>
            <a:r>
              <a:rPr lang="en-US" altLang="en-US" sz="1400"/>
              <a:t>Page table entry for the requested virtual page examined.</a:t>
            </a:r>
          </a:p>
          <a:p>
            <a:pPr lvl="1" eaLnBrk="1" hangingPunct="1"/>
            <a:r>
              <a:rPr lang="en-US" altLang="en-US" sz="1400">
                <a:latin typeface="Arial" panose="020B0604020202020204" pitchFamily="34" charset="0"/>
              </a:rPr>
              <a:t>If the page itself is not in memory, a page fault is triggered.</a:t>
            </a:r>
          </a:p>
          <a:p>
            <a:pPr lvl="1" eaLnBrk="1" hangingPunct="1"/>
            <a:r>
              <a:rPr lang="en-US" altLang="en-US" sz="1400">
                <a:latin typeface="Arial" panose="020B0604020202020204" pitchFamily="34" charset="0"/>
              </a:rPr>
              <a:t>If it is in memory, the main memory address of the start of the page is extracted from the page table entry</a:t>
            </a:r>
          </a:p>
          <a:p>
            <a:pPr algn="l" eaLnBrk="1" hangingPunct="1"/>
            <a:endParaRPr lang="en-US" altLang="en-US" sz="1400"/>
          </a:p>
          <a:p>
            <a:pPr algn="l" eaLnBrk="1" hangingPunct="1"/>
            <a:r>
              <a:rPr lang="en-US" altLang="en-US" sz="1400"/>
              <a:t>The offset is added to the page origin to give the main memory address where the word is located.</a:t>
            </a:r>
          </a:p>
          <a:p>
            <a:pPr algn="l" eaLnBrk="1" hangingPunct="1"/>
            <a:endParaRPr lang="en-US" altLang="en-US" sz="1400"/>
          </a:p>
          <a:p>
            <a:pPr algn="l" eaLnBrk="1" hangingPunct="1"/>
            <a:r>
              <a:rPr lang="en-US" altLang="en-US" sz="1400"/>
              <a:t>The read or store finally takes place.</a:t>
            </a:r>
          </a:p>
          <a:p>
            <a:pPr lvl="1" eaLnBrk="1" hangingPunct="1"/>
            <a:endParaRPr lang="en-US" altLang="en-US" sz="1400">
              <a:latin typeface="Arial" panose="020B0604020202020204" pitchFamily="34" charset="0"/>
            </a:endParaRPr>
          </a:p>
        </p:txBody>
      </p:sp>
      <p:sp>
        <p:nvSpPr>
          <p:cNvPr id="84995" name="Rectangle 3">
            <a:extLst>
              <a:ext uri="{FF2B5EF4-FFF2-40B4-BE49-F238E27FC236}">
                <a16:creationId xmlns:a16="http://schemas.microsoft.com/office/drawing/2014/main" id="{26102D0D-403B-38B3-31B6-A3DD288135F8}"/>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with Paging: MULTICS (6)</a:t>
            </a: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FD5AB56-F3ED-E9A5-A5F0-AD1BC1BC02A0}"/>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sz="2000"/>
              <a:t>Conversion of a two-part MULTICS address into a main memory address.</a:t>
            </a:r>
          </a:p>
        </p:txBody>
      </p:sp>
      <p:sp>
        <p:nvSpPr>
          <p:cNvPr id="86019" name="Rectangle 3">
            <a:extLst>
              <a:ext uri="{FF2B5EF4-FFF2-40B4-BE49-F238E27FC236}">
                <a16:creationId xmlns:a16="http://schemas.microsoft.com/office/drawing/2014/main" id="{FB2067AE-8F2A-C666-D65B-038FBA57EA0C}"/>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Segmentation with Paging: MULTICS (9)</a:t>
            </a:r>
          </a:p>
        </p:txBody>
      </p:sp>
      <p:pic>
        <p:nvPicPr>
          <p:cNvPr id="86020" name="Picture 5">
            <a:extLst>
              <a:ext uri="{FF2B5EF4-FFF2-40B4-BE49-F238E27FC236}">
                <a16:creationId xmlns:a16="http://schemas.microsoft.com/office/drawing/2014/main" id="{B24E77DC-32FA-70C1-E9F2-2D782B64C5D2}"/>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913" y="1463675"/>
            <a:ext cx="6226175"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5">
            <a:extLst>
              <a:ext uri="{FF2B5EF4-FFF2-40B4-BE49-F238E27FC236}">
                <a16:creationId xmlns:a16="http://schemas.microsoft.com/office/drawing/2014/main" id="{B9D9A4C8-B819-1F16-E907-24E9DFC375EC}"/>
              </a:ext>
            </a:extLst>
          </p:cNvPr>
          <p:cNvSpPr txBox="1">
            <a:spLocks noChangeArrowheads="1"/>
          </p:cNvSpPr>
          <p:nvPr/>
        </p:nvSpPr>
        <p:spPr bwMode="auto">
          <a:xfrm>
            <a:off x="1358900" y="5780088"/>
            <a:ext cx="73517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a:r>
              <a:rPr lang="en-US" altLang="en-US" sz="2000"/>
              <a:t>A simplified version of the MULTICS TLB.</a:t>
            </a:r>
          </a:p>
          <a:p>
            <a:pPr algn="ctr"/>
            <a:r>
              <a:rPr lang="en-US" altLang="en-US" sz="2000"/>
              <a:t>Addresses of 16 most recent referenced pages kept in the TLB</a:t>
            </a:r>
          </a:p>
        </p:txBody>
      </p:sp>
      <p:pic>
        <p:nvPicPr>
          <p:cNvPr id="87043" name="Picture 4">
            <a:extLst>
              <a:ext uri="{FF2B5EF4-FFF2-40B4-BE49-F238E27FC236}">
                <a16:creationId xmlns:a16="http://schemas.microsoft.com/office/drawing/2014/main" id="{634E6181-3E4E-7B8B-A311-687BD9A83A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1147763"/>
            <a:ext cx="654367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F716CEA-8AF0-743B-75BC-3157BDD866E1}"/>
              </a:ext>
            </a:extLst>
          </p:cNvPr>
          <p:cNvSpPr>
            <a:spLocks noChangeArrowheads="1"/>
          </p:cNvSpPr>
          <p:nvPr/>
        </p:nvSpPr>
        <p:spPr bwMode="auto">
          <a:xfrm>
            <a:off x="0" y="1398588"/>
            <a:ext cx="91440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a:t>Software counter for each page table entry</a:t>
            </a:r>
          </a:p>
          <a:p>
            <a:pPr algn="l" eaLnBrk="1" hangingPunct="1">
              <a:buClrTx/>
            </a:pPr>
            <a:r>
              <a:rPr lang="en-US" altLang="en-US"/>
              <a:t>At each clock interrupt, OS scans all the pages and add the  R bit to the counter</a:t>
            </a:r>
          </a:p>
          <a:p>
            <a:pPr algn="l" eaLnBrk="1" hangingPunct="1">
              <a:buClrTx/>
            </a:pPr>
            <a:r>
              <a:rPr lang="en-US" altLang="en-US"/>
              <a:t>At page fault, choose the page with the lowest counter value</a:t>
            </a:r>
          </a:p>
          <a:p>
            <a:pPr lvl="1" eaLnBrk="1" hangingPunct="1">
              <a:buClrTx/>
              <a:buFontTx/>
              <a:buNone/>
            </a:pPr>
            <a:r>
              <a:rPr lang="en-US" altLang="en-US" sz="2400">
                <a:solidFill>
                  <a:srgbClr val="FF0000"/>
                </a:solidFill>
                <a:latin typeface="Arial" panose="020B0604020202020204" pitchFamily="34" charset="0"/>
              </a:rPr>
              <a:t>		</a:t>
            </a:r>
          </a:p>
          <a:p>
            <a:pPr lvl="1" eaLnBrk="1" hangingPunct="1">
              <a:buClrTx/>
              <a:buFontTx/>
              <a:buNone/>
            </a:pPr>
            <a:r>
              <a:rPr lang="en-US" altLang="en-US" sz="2400">
                <a:solidFill>
                  <a:srgbClr val="FF0000"/>
                </a:solidFill>
                <a:latin typeface="Arial" panose="020B0604020202020204" pitchFamily="34" charset="0"/>
              </a:rPr>
              <a:t>		</a:t>
            </a:r>
          </a:p>
        </p:txBody>
      </p:sp>
      <p:sp>
        <p:nvSpPr>
          <p:cNvPr id="48131" name="Rectangle 3">
            <a:extLst>
              <a:ext uri="{FF2B5EF4-FFF2-40B4-BE49-F238E27FC236}">
                <a16:creationId xmlns:a16="http://schemas.microsoft.com/office/drawing/2014/main" id="{70371B7B-E76F-DDE6-4A9D-2F5884B5873F}"/>
              </a:ext>
            </a:extLst>
          </p:cNvPr>
          <p:cNvSpPr>
            <a:spLocks noChangeArrowheads="1"/>
          </p:cNvSpPr>
          <p:nvPr/>
        </p:nvSpPr>
        <p:spPr bwMode="auto">
          <a:xfrm>
            <a:off x="0" y="0"/>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Not Frequently Used (NFU)</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a:extLst>
              <a:ext uri="{FF2B5EF4-FFF2-40B4-BE49-F238E27FC236}">
                <a16:creationId xmlns:a16="http://schemas.microsoft.com/office/drawing/2014/main" id="{CD736667-45FB-1CFD-602B-62E7D692D3AE}"/>
              </a:ext>
            </a:extLst>
          </p:cNvPr>
          <p:cNvSpPr>
            <a:spLocks noChangeArrowheads="1"/>
          </p:cNvSpPr>
          <p:nvPr/>
        </p:nvSpPr>
        <p:spPr bwMode="auto">
          <a:xfrm>
            <a:off x="581025" y="1720850"/>
            <a:ext cx="828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latin typeface="Times New Roman" panose="02020603050405020304" pitchFamily="18" charset="0"/>
              </a:rPr>
              <a:t>Segmentation with Paging: The Pentium </a:t>
            </a:r>
            <a:endParaRPr lang="en-US" altLang="en-US" sz="3200">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5652F43-2365-F36D-52F0-5023DF86193A}"/>
              </a:ext>
            </a:extLst>
          </p:cNvPr>
          <p:cNvSpPr>
            <a:spLocks noChangeArrowheads="1"/>
          </p:cNvSpPr>
          <p:nvPr/>
        </p:nvSpPr>
        <p:spPr bwMode="auto">
          <a:xfrm>
            <a:off x="-354013" y="4006850"/>
            <a:ext cx="9144001"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buClrTx/>
              <a:buFontTx/>
              <a:buNone/>
            </a:pPr>
            <a:r>
              <a:rPr lang="en-US" altLang="en-US">
                <a:solidFill>
                  <a:srgbClr val="FF0000"/>
                </a:solidFill>
              </a:rPr>
              <a:t>A Pentium selector.</a:t>
            </a:r>
          </a:p>
        </p:txBody>
      </p:sp>
      <p:sp>
        <p:nvSpPr>
          <p:cNvPr id="89091" name="Rectangle 3">
            <a:extLst>
              <a:ext uri="{FF2B5EF4-FFF2-40B4-BE49-F238E27FC236}">
                <a16:creationId xmlns:a16="http://schemas.microsoft.com/office/drawing/2014/main" id="{90A03BF5-3509-1834-A1CE-ACE636FBB84B}"/>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3600">
                <a:solidFill>
                  <a:srgbClr val="FF0000"/>
                </a:solidFill>
              </a:rPr>
              <a:t>Segmentation with Paging: The Pentium</a:t>
            </a:r>
          </a:p>
        </p:txBody>
      </p:sp>
      <p:pic>
        <p:nvPicPr>
          <p:cNvPr id="89092" name="Picture 6" descr="D:\b\b4\IBM\03-39.jpg">
            <a:extLst>
              <a:ext uri="{FF2B5EF4-FFF2-40B4-BE49-F238E27FC236}">
                <a16:creationId xmlns:a16="http://schemas.microsoft.com/office/drawing/2014/main" id="{AC14825B-67A4-276A-2D62-6DA080A7D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2800350"/>
            <a:ext cx="352266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3" name="TextBox 1">
            <a:extLst>
              <a:ext uri="{FF2B5EF4-FFF2-40B4-BE49-F238E27FC236}">
                <a16:creationId xmlns:a16="http://schemas.microsoft.com/office/drawing/2014/main" id="{D99172AA-AD82-02D8-49A5-B2E46478128E}"/>
              </a:ext>
            </a:extLst>
          </p:cNvPr>
          <p:cNvSpPr txBox="1">
            <a:spLocks noChangeArrowheads="1"/>
          </p:cNvSpPr>
          <p:nvPr/>
        </p:nvSpPr>
        <p:spPr bwMode="auto">
          <a:xfrm>
            <a:off x="1254125" y="1457325"/>
            <a:ext cx="66357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800"/>
              <a:t>Multics – 256K segments, each up to 64K 36-bit words</a:t>
            </a:r>
          </a:p>
          <a:p>
            <a:r>
              <a:rPr lang="en-US" altLang="en-US" sz="1800"/>
              <a:t>Intel x86 – 16K segments, each up to 1 billion 32-bit words</a:t>
            </a:r>
          </a:p>
          <a:p>
            <a:r>
              <a:rPr lang="en-US" altLang="en-US" sz="1800"/>
              <a:t>X86-64 – segmentation is considered obsolete, except in legacy mode</a:t>
            </a:r>
          </a:p>
        </p:txBody>
      </p:sp>
      <p:sp>
        <p:nvSpPr>
          <p:cNvPr id="3" name="TextBox 2">
            <a:extLst>
              <a:ext uri="{FF2B5EF4-FFF2-40B4-BE49-F238E27FC236}">
                <a16:creationId xmlns:a16="http://schemas.microsoft.com/office/drawing/2014/main" id="{6E5FFB3A-18AB-02D3-9A7C-BF3B8F58EB9A}"/>
              </a:ext>
            </a:extLst>
          </p:cNvPr>
          <p:cNvSpPr txBox="1"/>
          <p:nvPr/>
        </p:nvSpPr>
        <p:spPr>
          <a:xfrm>
            <a:off x="1436688" y="4845050"/>
            <a:ext cx="4519612" cy="954088"/>
          </a:xfrm>
          <a:prstGeom prst="rect">
            <a:avLst/>
          </a:prstGeom>
          <a:noFill/>
        </p:spPr>
        <p:txBody>
          <a:bodyPr wrap="none">
            <a:spAutoFit/>
          </a:bodyPr>
          <a:lstStyle/>
          <a:p>
            <a:pPr>
              <a:defRPr/>
            </a:pPr>
            <a:r>
              <a:rPr lang="en-US" sz="1400" dirty="0"/>
              <a:t>-     Each program has its own LDT</a:t>
            </a:r>
          </a:p>
          <a:p>
            <a:pPr marL="285750" indent="-285750">
              <a:buFontTx/>
              <a:buChar char="-"/>
              <a:defRPr/>
            </a:pPr>
            <a:r>
              <a:rPr lang="en-US" sz="1400" dirty="0"/>
              <a:t>Only one GDT – for systems/OS</a:t>
            </a:r>
          </a:p>
          <a:p>
            <a:pPr marL="285750" indent="-285750">
              <a:buFontTx/>
              <a:buChar char="-"/>
              <a:defRPr/>
            </a:pPr>
            <a:r>
              <a:rPr lang="en-US" sz="1400" dirty="0"/>
              <a:t>LDT/GDT can hold </a:t>
            </a:r>
            <a:r>
              <a:rPr lang="en-US" sz="1400" dirty="0" err="1"/>
              <a:t>upto</a:t>
            </a:r>
            <a:r>
              <a:rPr lang="en-US" sz="1400" dirty="0"/>
              <a:t> 8K segment descriptors (2^13)</a:t>
            </a:r>
          </a:p>
          <a:p>
            <a:pPr marL="285750" indent="-285750">
              <a:buFontTx/>
              <a:buChar char="-"/>
              <a:defRPr/>
            </a:pPr>
            <a:r>
              <a:rPr lang="en-US" sz="1400" dirty="0"/>
              <a:t>Descriptor 0 is forbidden </a:t>
            </a:r>
          </a:p>
        </p:txBody>
      </p:sp>
      <p:sp>
        <p:nvSpPr>
          <p:cNvPr id="89095" name="TextBox 3">
            <a:extLst>
              <a:ext uri="{FF2B5EF4-FFF2-40B4-BE49-F238E27FC236}">
                <a16:creationId xmlns:a16="http://schemas.microsoft.com/office/drawing/2014/main" id="{B32862D2-5C81-2EFE-3864-EA48F8A61575}"/>
              </a:ext>
            </a:extLst>
          </p:cNvPr>
          <p:cNvSpPr txBox="1">
            <a:spLocks noChangeArrowheads="1"/>
          </p:cNvSpPr>
          <p:nvPr/>
        </p:nvSpPr>
        <p:spPr bwMode="auto">
          <a:xfrm>
            <a:off x="1184275" y="5884863"/>
            <a:ext cx="5973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lgn="ctr"/>
            <a:r>
              <a:rPr lang="en-US" altLang="en-US" sz="1800"/>
              <a:t>Selector 72 =&gt; 0000 0000 0100 1</a:t>
            </a:r>
            <a:r>
              <a:rPr lang="en-US" altLang="en-US" sz="1800">
                <a:solidFill>
                  <a:srgbClr val="FF0000"/>
                </a:solidFill>
              </a:rPr>
              <a:t>000 =&gt; Entry 9 in GDT, </a:t>
            </a:r>
          </a:p>
          <a:p>
            <a:pPr algn="ctr"/>
            <a:r>
              <a:rPr lang="en-US" altLang="en-US" sz="1800">
                <a:solidFill>
                  <a:srgbClr val="FF0000"/>
                </a:solidFill>
              </a:rPr>
              <a:t>which is located at address GDT+72</a:t>
            </a: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543AD30-24F2-4220-B130-35A1C6273DD4}"/>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buClrTx/>
              <a:buFontTx/>
              <a:buNone/>
            </a:pPr>
            <a:r>
              <a:rPr lang="en-US" altLang="en-US"/>
              <a:t>Pentium </a:t>
            </a:r>
            <a:r>
              <a:rPr lang="en-US" altLang="en-US">
                <a:solidFill>
                  <a:srgbClr val="FF0000"/>
                </a:solidFill>
              </a:rPr>
              <a:t>code segment descriptor</a:t>
            </a:r>
            <a:r>
              <a:rPr lang="en-US" altLang="en-US"/>
              <a:t>. Data segments differ slightly.</a:t>
            </a:r>
          </a:p>
        </p:txBody>
      </p:sp>
      <p:sp>
        <p:nvSpPr>
          <p:cNvPr id="90115" name="Rectangle 3">
            <a:extLst>
              <a:ext uri="{FF2B5EF4-FFF2-40B4-BE49-F238E27FC236}">
                <a16:creationId xmlns:a16="http://schemas.microsoft.com/office/drawing/2014/main" id="{553A168B-9DD9-102F-AE8C-CA358E5425B4}"/>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3600">
                <a:solidFill>
                  <a:srgbClr val="FF0000"/>
                </a:solidFill>
              </a:rPr>
              <a:t>Segmentation with Paging: The Pentium</a:t>
            </a:r>
          </a:p>
        </p:txBody>
      </p:sp>
      <p:pic>
        <p:nvPicPr>
          <p:cNvPr id="90116" name="Picture 5">
            <a:extLst>
              <a:ext uri="{FF2B5EF4-FFF2-40B4-BE49-F238E27FC236}">
                <a16:creationId xmlns:a16="http://schemas.microsoft.com/office/drawing/2014/main" id="{28DEF178-ED6F-5B47-EEF6-808DDCB6D8B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763" y="1766888"/>
            <a:ext cx="8385175" cy="333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13A50A3-D432-BE53-9FF7-039ABCBE693A}"/>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buClrTx/>
              <a:buFontTx/>
              <a:buNone/>
            </a:pPr>
            <a:r>
              <a:rPr lang="en-US" altLang="en-US"/>
              <a:t>Conversion of a </a:t>
            </a:r>
            <a:r>
              <a:rPr lang="en-US" altLang="en-US">
                <a:solidFill>
                  <a:srgbClr val="00B050"/>
                </a:solidFill>
              </a:rPr>
              <a:t>(selector, offset)  </a:t>
            </a:r>
            <a:r>
              <a:rPr lang="en-US" altLang="en-US"/>
              <a:t>pair to a linear address.</a:t>
            </a:r>
          </a:p>
        </p:txBody>
      </p:sp>
      <p:sp>
        <p:nvSpPr>
          <p:cNvPr id="91139" name="Rectangle 3">
            <a:extLst>
              <a:ext uri="{FF2B5EF4-FFF2-40B4-BE49-F238E27FC236}">
                <a16:creationId xmlns:a16="http://schemas.microsoft.com/office/drawing/2014/main" id="{6D184E19-6CAB-AA6F-4C5C-8F04D8748948}"/>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3600">
                <a:solidFill>
                  <a:srgbClr val="FF0000"/>
                </a:solidFill>
              </a:rPr>
              <a:t>Segmentation with Paging: The Pentium</a:t>
            </a:r>
          </a:p>
        </p:txBody>
      </p:sp>
      <p:pic>
        <p:nvPicPr>
          <p:cNvPr id="91140" name="Picture 6" descr="D:\b\b4\IBM\03-41.jpg">
            <a:extLst>
              <a:ext uri="{FF2B5EF4-FFF2-40B4-BE49-F238E27FC236}">
                <a16:creationId xmlns:a16="http://schemas.microsoft.com/office/drawing/2014/main" id="{7D4E550B-3923-5560-CFEE-15FF8F49C8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3494088"/>
            <a:ext cx="3898900" cy="210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8CE5F9D1-C947-CA3B-70C2-36DFB8DBC147}"/>
              </a:ext>
            </a:extLst>
          </p:cNvPr>
          <p:cNvSpPr txBox="1"/>
          <p:nvPr/>
        </p:nvSpPr>
        <p:spPr>
          <a:xfrm>
            <a:off x="1462088" y="1760538"/>
            <a:ext cx="7513637" cy="1323975"/>
          </a:xfrm>
          <a:prstGeom prst="rect">
            <a:avLst/>
          </a:prstGeom>
          <a:noFill/>
        </p:spPr>
        <p:txBody>
          <a:bodyPr wrap="none">
            <a:spAutoFit/>
          </a:bodyPr>
          <a:lstStyle/>
          <a:p>
            <a:pPr marL="285750" indent="-285750">
              <a:buFontTx/>
              <a:buChar char="-"/>
              <a:defRPr/>
            </a:pPr>
            <a:r>
              <a:rPr lang="en-US" sz="1600" dirty="0">
                <a:solidFill>
                  <a:srgbClr val="00B050"/>
                </a:solidFill>
              </a:rPr>
              <a:t>(selector, offset) pair =&gt; selector is used to look up the segment descriptor</a:t>
            </a:r>
          </a:p>
          <a:p>
            <a:pPr marL="285750" indent="-285750">
              <a:buFontTx/>
              <a:buChar char="-"/>
              <a:defRPr/>
            </a:pPr>
            <a:r>
              <a:rPr lang="en-US" sz="1600" dirty="0">
                <a:solidFill>
                  <a:srgbClr val="00B050"/>
                </a:solidFill>
              </a:rPr>
              <a:t>Base address from the descriptor is added to the offset =&gt; linear address</a:t>
            </a:r>
          </a:p>
          <a:p>
            <a:pPr marL="285750" indent="-285750">
              <a:buFontTx/>
              <a:buChar char="-"/>
              <a:defRPr/>
            </a:pPr>
            <a:r>
              <a:rPr lang="en-US" sz="1600" dirty="0">
                <a:solidFill>
                  <a:srgbClr val="00B050"/>
                </a:solidFill>
              </a:rPr>
              <a:t>If paging is disabled, linear address is physical address</a:t>
            </a:r>
          </a:p>
          <a:p>
            <a:pPr marL="285750" indent="-285750">
              <a:buFontTx/>
              <a:buChar char="-"/>
              <a:defRPr/>
            </a:pPr>
            <a:r>
              <a:rPr lang="en-US" sz="1600" dirty="0">
                <a:solidFill>
                  <a:srgbClr val="FF0000"/>
                </a:solidFill>
              </a:rPr>
              <a:t>Otherwise, linear address is interpreted as virtual address, and needs to be converted. </a:t>
            </a:r>
          </a:p>
          <a:p>
            <a:pPr>
              <a:defRPr/>
            </a:pPr>
            <a:r>
              <a:rPr lang="en-US" sz="1600" dirty="0">
                <a:solidFill>
                  <a:srgbClr val="FF0000"/>
                </a:solidFill>
              </a:rPr>
              <a:t>      Conversion shown in the next page.</a:t>
            </a:r>
          </a:p>
        </p:txBody>
      </p:sp>
      <p:sp>
        <p:nvSpPr>
          <p:cNvPr id="91142" name="TextBox 6">
            <a:extLst>
              <a:ext uri="{FF2B5EF4-FFF2-40B4-BE49-F238E27FC236}">
                <a16:creationId xmlns:a16="http://schemas.microsoft.com/office/drawing/2014/main" id="{BF06DD50-A442-4E2B-C3DA-4A229541A32C}"/>
              </a:ext>
            </a:extLst>
          </p:cNvPr>
          <p:cNvSpPr txBox="1">
            <a:spLocks noChangeArrowheads="1"/>
          </p:cNvSpPr>
          <p:nvPr/>
        </p:nvSpPr>
        <p:spPr bwMode="auto">
          <a:xfrm>
            <a:off x="2581275" y="1212850"/>
            <a:ext cx="457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1600">
                <a:solidFill>
                  <a:srgbClr val="FF0000"/>
                </a:solidFill>
              </a:rPr>
              <a:t>Address in the form of (Selector, offset) pair</a:t>
            </a:r>
            <a:r>
              <a:rPr lang="en-US" altLang="en-US" sz="1600"/>
              <a:t> </a:t>
            </a: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EF5BD9E-0A78-DC34-00A1-9F055A532994}"/>
              </a:ext>
            </a:extLst>
          </p:cNvPr>
          <p:cNvSpPr>
            <a:spLocks noChangeArrowheads="1"/>
          </p:cNvSpPr>
          <p:nvPr/>
        </p:nvSpPr>
        <p:spPr bwMode="auto">
          <a:xfrm>
            <a:off x="307975" y="4554538"/>
            <a:ext cx="9144000"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buClrTx/>
              <a:buFontTx/>
              <a:buNone/>
            </a:pPr>
            <a:r>
              <a:rPr lang="en-US" altLang="en-US"/>
              <a:t>Mapping of a </a:t>
            </a:r>
            <a:r>
              <a:rPr lang="en-US" altLang="en-US">
                <a:solidFill>
                  <a:srgbClr val="FF0000"/>
                </a:solidFill>
              </a:rPr>
              <a:t>virtual linear address </a:t>
            </a:r>
            <a:r>
              <a:rPr lang="en-US" altLang="en-US"/>
              <a:t>onto a physical address.</a:t>
            </a:r>
          </a:p>
        </p:txBody>
      </p:sp>
      <p:sp>
        <p:nvSpPr>
          <p:cNvPr id="92163" name="Rectangle 3">
            <a:extLst>
              <a:ext uri="{FF2B5EF4-FFF2-40B4-BE49-F238E27FC236}">
                <a16:creationId xmlns:a16="http://schemas.microsoft.com/office/drawing/2014/main" id="{4D053270-253D-74F1-AFEA-0570A83A1785}"/>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spcBef>
                <a:spcPct val="0"/>
              </a:spcBef>
              <a:buClrTx/>
              <a:buFontTx/>
              <a:buNone/>
            </a:pPr>
            <a:r>
              <a:rPr lang="en-US" altLang="en-US" sz="3600">
                <a:solidFill>
                  <a:srgbClr val="FF0000"/>
                </a:solidFill>
              </a:rPr>
              <a:t>Segmentation with Paging: The Pentium</a:t>
            </a:r>
          </a:p>
        </p:txBody>
      </p:sp>
      <p:pic>
        <p:nvPicPr>
          <p:cNvPr id="92164" name="Picture 5">
            <a:extLst>
              <a:ext uri="{FF2B5EF4-FFF2-40B4-BE49-F238E27FC236}">
                <a16:creationId xmlns:a16="http://schemas.microsoft.com/office/drawing/2014/main" id="{0B8B7C79-2A93-8C34-4D97-54AFB3A4C6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963" y="1301750"/>
            <a:ext cx="6188075" cy="3252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A3EBAEE-AAB5-FA4C-7EDA-27167ECC0BE3}"/>
              </a:ext>
            </a:extLst>
          </p:cNvPr>
          <p:cNvSpPr txBox="1"/>
          <p:nvPr/>
        </p:nvSpPr>
        <p:spPr>
          <a:xfrm>
            <a:off x="671513" y="5289550"/>
            <a:ext cx="7129462" cy="923925"/>
          </a:xfrm>
          <a:prstGeom prst="rect">
            <a:avLst/>
          </a:prstGeom>
          <a:noFill/>
        </p:spPr>
        <p:txBody>
          <a:bodyPr wrap="none">
            <a:spAutoFit/>
          </a:bodyPr>
          <a:lstStyle/>
          <a:p>
            <a:pPr>
              <a:defRPr/>
            </a:pPr>
            <a:r>
              <a:rPr lang="en-US" sz="1800" dirty="0">
                <a:solidFill>
                  <a:srgbClr val="FF0000"/>
                </a:solidFill>
              </a:rPr>
              <a:t>What is a program does not need segmentation?</a:t>
            </a:r>
          </a:p>
          <a:p>
            <a:pPr marL="285750" indent="-285750">
              <a:buFont typeface="Wingdings" panose="05000000000000000000" pitchFamily="2" charset="2"/>
              <a:buChar char="Ø"/>
              <a:defRPr/>
            </a:pPr>
            <a:r>
              <a:rPr lang="en-US" sz="1800" dirty="0">
                <a:solidFill>
                  <a:srgbClr val="FF0000"/>
                </a:solidFill>
              </a:rPr>
              <a:t>Set all segment register with the same selector, base=0, limit=maximum</a:t>
            </a:r>
          </a:p>
          <a:p>
            <a:pPr marL="285750" indent="-285750">
              <a:buFont typeface="Wingdings" panose="05000000000000000000" pitchFamily="2" charset="2"/>
              <a:buChar char="Ø"/>
              <a:defRPr/>
            </a:pPr>
            <a:r>
              <a:rPr lang="en-US" sz="1800" dirty="0">
                <a:solidFill>
                  <a:srgbClr val="FF0000"/>
                </a:solidFill>
              </a:rPr>
              <a:t>Leads to just one </a:t>
            </a:r>
            <a:r>
              <a:rPr lang="en-US" sz="1800">
                <a:solidFill>
                  <a:srgbClr val="FF0000"/>
                </a:solidFill>
              </a:rPr>
              <a:t>address space</a:t>
            </a:r>
            <a:endParaRPr lang="en-US" sz="1800" dirty="0">
              <a:solidFill>
                <a:srgbClr val="FF0000"/>
              </a:solidFill>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0A05198C-E4C6-E299-2F2B-36E6C7EA9D9F}"/>
              </a:ext>
            </a:extLst>
          </p:cNvPr>
          <p:cNvSpPr>
            <a:spLocks noChangeArrowheads="1"/>
          </p:cNvSpPr>
          <p:nvPr/>
        </p:nvSpPr>
        <p:spPr bwMode="auto">
          <a:xfrm>
            <a:off x="685800" y="350838"/>
            <a:ext cx="7772400"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a:t>OPERATING SYSTEMS</a:t>
            </a:r>
            <a:br>
              <a:rPr lang="en-US" altLang="en-US"/>
            </a:br>
            <a:r>
              <a:rPr lang="en-US" altLang="en-US"/>
              <a:t>CSE 4300</a:t>
            </a:r>
          </a:p>
          <a:p>
            <a:pPr eaLnBrk="1" hangingPunct="1">
              <a:spcBef>
                <a:spcPct val="0"/>
              </a:spcBef>
              <a:buClrTx/>
              <a:buFontTx/>
              <a:buNone/>
            </a:pPr>
            <a:br>
              <a:rPr lang="en-US" altLang="en-US" sz="4400"/>
            </a:br>
            <a:r>
              <a:rPr lang="en-US" altLang="en-US" sz="1800"/>
              <a:t>Instructor:</a:t>
            </a:r>
            <a:r>
              <a:rPr lang="en-US" altLang="en-US" sz="1800">
                <a:latin typeface="Times New Roman" panose="02020603050405020304" pitchFamily="18" charset="0"/>
              </a:rPr>
              <a:t>Mohammad Maifi Hasan Khan</a:t>
            </a:r>
          </a:p>
          <a:p>
            <a:pPr eaLnBrk="1" hangingPunct="1">
              <a:spcBef>
                <a:spcPct val="0"/>
              </a:spcBef>
              <a:buClrTx/>
              <a:buFontTx/>
              <a:buNone/>
            </a:pPr>
            <a:br>
              <a:rPr lang="en-US" altLang="en-US" sz="1800"/>
            </a:br>
            <a:br>
              <a:rPr lang="en-US" altLang="en-US" sz="4400">
                <a:solidFill>
                  <a:srgbClr val="FF0000"/>
                </a:solidFill>
              </a:rPr>
            </a:br>
            <a:r>
              <a:rPr lang="en-US" altLang="en-US" sz="3600">
                <a:solidFill>
                  <a:srgbClr val="FF0000"/>
                </a:solidFill>
              </a:rPr>
              <a:t>Chapter 4</a:t>
            </a:r>
            <a:br>
              <a:rPr lang="en-US" altLang="en-US" sz="3600">
                <a:solidFill>
                  <a:srgbClr val="FF0000"/>
                </a:solidFill>
              </a:rPr>
            </a:br>
            <a:r>
              <a:rPr lang="en-US" altLang="en-US" sz="3600">
                <a:solidFill>
                  <a:srgbClr val="FF0000"/>
                </a:solidFill>
              </a:rPr>
              <a:t>File Systems</a:t>
            </a: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D2AA615-83EE-BB3F-26E6-A7CA21AEA346}"/>
              </a:ext>
            </a:extLst>
          </p:cNvPr>
          <p:cNvSpPr>
            <a:spLocks noChangeArrowheads="1"/>
          </p:cNvSpPr>
          <p:nvPr/>
        </p:nvSpPr>
        <p:spPr bwMode="auto">
          <a:xfrm>
            <a:off x="1023938" y="1665288"/>
            <a:ext cx="754697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2800"/>
              <a:t>Essential requirements for long-term information storage:</a:t>
            </a:r>
          </a:p>
          <a:p>
            <a:pPr algn="l" eaLnBrk="1" hangingPunct="1">
              <a:buClrTx/>
              <a:buFontTx/>
              <a:buNone/>
            </a:pPr>
            <a:endParaRPr lang="en-US" altLang="en-US" sz="2800"/>
          </a:p>
          <a:p>
            <a:pPr algn="l" eaLnBrk="1" hangingPunct="1"/>
            <a:r>
              <a:rPr lang="en-US" altLang="en-US"/>
              <a:t>It must be possible to store a very large amount of information.</a:t>
            </a:r>
          </a:p>
          <a:p>
            <a:pPr algn="l" eaLnBrk="1" hangingPunct="1"/>
            <a:r>
              <a:rPr lang="en-US" altLang="en-US"/>
              <a:t>The information must survive the termination of the process using it.</a:t>
            </a:r>
          </a:p>
          <a:p>
            <a:pPr algn="l" eaLnBrk="1" hangingPunct="1"/>
            <a:r>
              <a:rPr lang="en-US" altLang="en-US"/>
              <a:t>Multiple processes must be able to access the information concurrently.</a:t>
            </a:r>
          </a:p>
        </p:txBody>
      </p:sp>
      <p:sp>
        <p:nvSpPr>
          <p:cNvPr id="5123" name="Rectangle 3">
            <a:extLst>
              <a:ext uri="{FF2B5EF4-FFF2-40B4-BE49-F238E27FC236}">
                <a16:creationId xmlns:a16="http://schemas.microsoft.com/office/drawing/2014/main" id="{968E1D81-B91A-AD65-AD92-EA8A5E231A1C}"/>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Systems (1)</a:t>
            </a: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02E7877-9331-2005-7F9E-2BEA19E457D7}"/>
              </a:ext>
            </a:extLst>
          </p:cNvPr>
          <p:cNvSpPr>
            <a:spLocks noChangeArrowheads="1"/>
          </p:cNvSpPr>
          <p:nvPr/>
        </p:nvSpPr>
        <p:spPr bwMode="auto">
          <a:xfrm>
            <a:off x="561975" y="1524000"/>
            <a:ext cx="84613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just" eaLnBrk="1" hangingPunct="1">
              <a:buClrTx/>
              <a:buFontTx/>
              <a:buNone/>
            </a:pPr>
            <a:r>
              <a:rPr lang="en-US" altLang="en-US" sz="2800"/>
              <a:t>      Think of a disk as a linear sequence of fixed-size blocks and supporting reading and writing of blocks.  Questions that quickly arise:</a:t>
            </a:r>
          </a:p>
          <a:p>
            <a:pPr algn="just" eaLnBrk="1" hangingPunct="1">
              <a:buClrTx/>
              <a:buFontTx/>
              <a:buNone/>
            </a:pPr>
            <a:endParaRPr lang="en-US" altLang="en-US" sz="2800"/>
          </a:p>
          <a:p>
            <a:pPr algn="just" eaLnBrk="1" hangingPunct="1"/>
            <a:r>
              <a:rPr lang="en-US" altLang="en-US"/>
              <a:t>How do you find information?</a:t>
            </a:r>
          </a:p>
          <a:p>
            <a:pPr algn="just" eaLnBrk="1" hangingPunct="1"/>
            <a:r>
              <a:rPr lang="en-US" altLang="en-US"/>
              <a:t>How do you keep one user from reading another’s data?</a:t>
            </a:r>
          </a:p>
          <a:p>
            <a:pPr algn="just" eaLnBrk="1" hangingPunct="1"/>
            <a:r>
              <a:rPr lang="en-US" altLang="en-US"/>
              <a:t>How do you know which blocks are free?</a:t>
            </a:r>
          </a:p>
        </p:txBody>
      </p:sp>
      <p:sp>
        <p:nvSpPr>
          <p:cNvPr id="6147" name="Rectangle 3">
            <a:extLst>
              <a:ext uri="{FF2B5EF4-FFF2-40B4-BE49-F238E27FC236}">
                <a16:creationId xmlns:a16="http://schemas.microsoft.com/office/drawing/2014/main" id="{60DA8D8D-BBD5-725B-2B16-7DCE33207B1C}"/>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Systems (2)</a:t>
            </a: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B8F16A3-547D-98BD-BDC6-99023C803747}"/>
              </a:ext>
            </a:extLst>
          </p:cNvPr>
          <p:cNvSpPr>
            <a:spLocks noChangeArrowheads="1"/>
          </p:cNvSpPr>
          <p:nvPr/>
        </p:nvSpPr>
        <p:spPr bwMode="auto">
          <a:xfrm>
            <a:off x="561975" y="1524000"/>
            <a:ext cx="846137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sz="2800"/>
              <a:t>File Naming</a:t>
            </a:r>
          </a:p>
          <a:p>
            <a:pPr algn="l" eaLnBrk="1" hangingPunct="1">
              <a:buClrTx/>
            </a:pPr>
            <a:r>
              <a:rPr lang="en-US" altLang="en-US" sz="2800"/>
              <a:t>File Types</a:t>
            </a:r>
          </a:p>
          <a:p>
            <a:pPr lvl="1" eaLnBrk="1" hangingPunct="1">
              <a:buClrTx/>
              <a:buFont typeface="Arial" panose="020B0604020202020204" pitchFamily="34" charset="0"/>
              <a:buChar char="•"/>
            </a:pPr>
            <a:r>
              <a:rPr lang="en-US" altLang="en-US" sz="2800">
                <a:latin typeface="Arial" panose="020B0604020202020204" pitchFamily="34" charset="0"/>
              </a:rPr>
              <a:t>Regular , Directories, Character special, block special</a:t>
            </a:r>
          </a:p>
          <a:p>
            <a:pPr algn="l" eaLnBrk="1" hangingPunct="1">
              <a:buClrTx/>
            </a:pPr>
            <a:r>
              <a:rPr lang="en-US" altLang="en-US" sz="2800"/>
              <a:t>File Access</a:t>
            </a:r>
          </a:p>
          <a:p>
            <a:pPr lvl="1" eaLnBrk="1" hangingPunct="1">
              <a:buClrTx/>
              <a:buFont typeface="Arial" panose="020B0604020202020204" pitchFamily="34" charset="0"/>
              <a:buChar char="•"/>
            </a:pPr>
            <a:r>
              <a:rPr lang="en-US" altLang="en-US" sz="2800">
                <a:latin typeface="Arial" panose="020B0604020202020204" pitchFamily="34" charset="0"/>
              </a:rPr>
              <a:t>Sequential, Random</a:t>
            </a:r>
          </a:p>
          <a:p>
            <a:pPr algn="l" eaLnBrk="1" hangingPunct="1">
              <a:buClrTx/>
            </a:pPr>
            <a:r>
              <a:rPr lang="en-US" altLang="en-US" sz="2800"/>
              <a:t>File Attributes</a:t>
            </a:r>
          </a:p>
          <a:p>
            <a:pPr lvl="1" eaLnBrk="1" hangingPunct="1">
              <a:buClrTx/>
              <a:buFont typeface="Arial" panose="020B0604020202020204" pitchFamily="34" charset="0"/>
              <a:buChar char="•"/>
            </a:pPr>
            <a:r>
              <a:rPr lang="en-US" altLang="en-US" sz="2800">
                <a:latin typeface="Arial" panose="020B0604020202020204" pitchFamily="34" charset="0"/>
              </a:rPr>
              <a:t>Protection, Hidden flag, …</a:t>
            </a:r>
          </a:p>
          <a:p>
            <a:pPr algn="l" eaLnBrk="1" hangingPunct="1">
              <a:buClrTx/>
              <a:buFontTx/>
              <a:buNone/>
            </a:pPr>
            <a:endParaRPr lang="en-US" altLang="en-US"/>
          </a:p>
        </p:txBody>
      </p:sp>
      <p:sp>
        <p:nvSpPr>
          <p:cNvPr id="7171" name="Rectangle 3">
            <a:extLst>
              <a:ext uri="{FF2B5EF4-FFF2-40B4-BE49-F238E27FC236}">
                <a16:creationId xmlns:a16="http://schemas.microsoft.com/office/drawing/2014/main" id="{D9C55A47-9EA6-C633-BCCD-9D2FA6B32E1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91C54B7-7521-33AB-E71E-334294CA2B67}"/>
              </a:ext>
            </a:extLst>
          </p:cNvPr>
          <p:cNvSpPr>
            <a:spLocks noChangeArrowheads="1"/>
          </p:cNvSpPr>
          <p:nvPr/>
        </p:nvSpPr>
        <p:spPr bwMode="auto">
          <a:xfrm>
            <a:off x="0" y="5937250"/>
            <a:ext cx="914400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Some typical file extensions.</a:t>
            </a:r>
          </a:p>
        </p:txBody>
      </p:sp>
      <p:sp>
        <p:nvSpPr>
          <p:cNvPr id="8195" name="Rectangle 3">
            <a:extLst>
              <a:ext uri="{FF2B5EF4-FFF2-40B4-BE49-F238E27FC236}">
                <a16:creationId xmlns:a16="http://schemas.microsoft.com/office/drawing/2014/main" id="{8445C145-5C70-CB6E-3C3E-2094EEC14211}"/>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Naming</a:t>
            </a:r>
          </a:p>
        </p:txBody>
      </p:sp>
      <p:pic>
        <p:nvPicPr>
          <p:cNvPr id="8196" name="Picture 6" descr="D:\b\b4\IBM\04-01.jpg">
            <a:extLst>
              <a:ext uri="{FF2B5EF4-FFF2-40B4-BE49-F238E27FC236}">
                <a16:creationId xmlns:a16="http://schemas.microsoft.com/office/drawing/2014/main" id="{DD3092F8-C8F8-80C8-33DF-D4F105006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844550"/>
            <a:ext cx="7743825" cy="516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72AAAA2-2214-ACC6-7EC3-F3EC3F7F72D9}"/>
              </a:ext>
            </a:extLst>
          </p:cNvPr>
          <p:cNvSpPr>
            <a:spLocks noChangeArrowheads="1"/>
          </p:cNvSpPr>
          <p:nvPr/>
        </p:nvSpPr>
        <p:spPr bwMode="auto">
          <a:xfrm>
            <a:off x="0" y="1398588"/>
            <a:ext cx="91440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a:t>Software counter for each page table entry</a:t>
            </a:r>
          </a:p>
          <a:p>
            <a:pPr algn="l" eaLnBrk="1" hangingPunct="1">
              <a:buClrTx/>
            </a:pPr>
            <a:r>
              <a:rPr lang="en-US" altLang="en-US"/>
              <a:t>At each clock interrupt, OS scans all the pages and add the  R bit to the counter</a:t>
            </a:r>
          </a:p>
          <a:p>
            <a:pPr algn="l" eaLnBrk="1" hangingPunct="1">
              <a:buClrTx/>
            </a:pPr>
            <a:r>
              <a:rPr lang="en-US" altLang="en-US"/>
              <a:t>At page fault, choose the page with the lowest counter value</a:t>
            </a:r>
          </a:p>
          <a:p>
            <a:pPr algn="l" eaLnBrk="1" hangingPunct="1">
              <a:buClrTx/>
            </a:pPr>
            <a:endParaRPr lang="en-US" altLang="en-US"/>
          </a:p>
          <a:p>
            <a:pPr lvl="1" eaLnBrk="1" hangingPunct="1">
              <a:buClrTx/>
              <a:buFontTx/>
              <a:buNone/>
            </a:pPr>
            <a:r>
              <a:rPr lang="en-US" altLang="en-US" sz="2400">
                <a:solidFill>
                  <a:srgbClr val="FF0000"/>
                </a:solidFill>
                <a:latin typeface="Arial" panose="020B0604020202020204" pitchFamily="34" charset="0"/>
              </a:rPr>
              <a:t>		</a:t>
            </a:r>
          </a:p>
          <a:p>
            <a:pPr lvl="1" eaLnBrk="1" hangingPunct="1">
              <a:buClrTx/>
              <a:buFontTx/>
              <a:buNone/>
            </a:pPr>
            <a:r>
              <a:rPr lang="en-US" altLang="en-US" sz="2400">
                <a:solidFill>
                  <a:srgbClr val="FF0000"/>
                </a:solidFill>
                <a:latin typeface="Arial" panose="020B0604020202020204" pitchFamily="34" charset="0"/>
              </a:rPr>
              <a:t>		Never forgets anything </a:t>
            </a:r>
            <a:r>
              <a:rPr lang="en-US" altLang="en-US" sz="2400">
                <a:solidFill>
                  <a:srgbClr val="FF0000"/>
                </a:solidFill>
                <a:latin typeface="Arial" panose="020B0604020202020204" pitchFamily="34" charset="0"/>
                <a:sym typeface="Wingdings" panose="05000000000000000000" pitchFamily="2" charset="2"/>
              </a:rPr>
              <a:t></a:t>
            </a:r>
            <a:endParaRPr lang="en-US" altLang="en-US" sz="2400">
              <a:solidFill>
                <a:srgbClr val="FF0000"/>
              </a:solidFill>
              <a:latin typeface="Arial" panose="020B0604020202020204" pitchFamily="34" charset="0"/>
            </a:endParaRPr>
          </a:p>
        </p:txBody>
      </p:sp>
      <p:sp>
        <p:nvSpPr>
          <p:cNvPr id="49155" name="Rectangle 3">
            <a:extLst>
              <a:ext uri="{FF2B5EF4-FFF2-40B4-BE49-F238E27FC236}">
                <a16:creationId xmlns:a16="http://schemas.microsoft.com/office/drawing/2014/main" id="{E2ED96BE-C14B-EC34-3677-7BA937738E72}"/>
              </a:ext>
            </a:extLst>
          </p:cNvPr>
          <p:cNvSpPr>
            <a:spLocks noChangeArrowheads="1"/>
          </p:cNvSpPr>
          <p:nvPr/>
        </p:nvSpPr>
        <p:spPr bwMode="auto">
          <a:xfrm>
            <a:off x="0" y="0"/>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Not Frequently Used (NFU)</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ADC671F-16C5-CD50-0DD5-1FC5EEEB4D59}"/>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Some possible file attributes.</a:t>
            </a:r>
          </a:p>
        </p:txBody>
      </p:sp>
      <p:sp>
        <p:nvSpPr>
          <p:cNvPr id="9219" name="Rectangle 3">
            <a:extLst>
              <a:ext uri="{FF2B5EF4-FFF2-40B4-BE49-F238E27FC236}">
                <a16:creationId xmlns:a16="http://schemas.microsoft.com/office/drawing/2014/main" id="{C7FC8EE4-D5AD-BAFD-D871-5C13CCD74A3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Attributes</a:t>
            </a:r>
          </a:p>
        </p:txBody>
      </p:sp>
      <p:pic>
        <p:nvPicPr>
          <p:cNvPr id="9220" name="Picture 6" descr="D:\b\b4\IBM\04-04.jpg">
            <a:extLst>
              <a:ext uri="{FF2B5EF4-FFF2-40B4-BE49-F238E27FC236}">
                <a16:creationId xmlns:a16="http://schemas.microsoft.com/office/drawing/2014/main" id="{83ED7BC6-164B-5B34-4F0B-049BF7C91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6425" y="1004888"/>
            <a:ext cx="5762625"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70E5F08-3624-85C7-6E30-3A73AEB53F76}"/>
              </a:ext>
            </a:extLst>
          </p:cNvPr>
          <p:cNvSpPr>
            <a:spLocks noChangeArrowheads="1"/>
          </p:cNvSpPr>
          <p:nvPr/>
        </p:nvSpPr>
        <p:spPr bwMode="auto">
          <a:xfrm>
            <a:off x="627063" y="1228725"/>
            <a:ext cx="8516937"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2800"/>
              <a:t>The most common system calls relating to files:</a:t>
            </a:r>
          </a:p>
          <a:p>
            <a:pPr algn="l" eaLnBrk="1" hangingPunct="1">
              <a:buClrTx/>
              <a:buFontTx/>
              <a:buNone/>
            </a:pPr>
            <a:endParaRPr lang="en-US" altLang="en-US" sz="2800"/>
          </a:p>
          <a:p>
            <a:pPr algn="l" eaLnBrk="1" hangingPunct="1">
              <a:buClrTx/>
              <a:buFontTx/>
              <a:buNone/>
            </a:pPr>
            <a:endParaRPr lang="en-US" altLang="en-US" sz="2800"/>
          </a:p>
          <a:p>
            <a:pPr algn="l" eaLnBrk="1" hangingPunct="1"/>
            <a:endParaRPr lang="en-US" altLang="en-US" sz="2800"/>
          </a:p>
        </p:txBody>
      </p:sp>
      <p:sp>
        <p:nvSpPr>
          <p:cNvPr id="10243" name="Rectangle 3">
            <a:extLst>
              <a:ext uri="{FF2B5EF4-FFF2-40B4-BE49-F238E27FC236}">
                <a16:creationId xmlns:a16="http://schemas.microsoft.com/office/drawing/2014/main" id="{E8823F60-82E7-BAA5-33A4-E59EE6FE3C5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Operations</a:t>
            </a:r>
          </a:p>
        </p:txBody>
      </p:sp>
      <p:sp>
        <p:nvSpPr>
          <p:cNvPr id="10244" name="Rectangle 5">
            <a:extLst>
              <a:ext uri="{FF2B5EF4-FFF2-40B4-BE49-F238E27FC236}">
                <a16:creationId xmlns:a16="http://schemas.microsoft.com/office/drawing/2014/main" id="{BD520E3C-55A8-D729-90F2-7F1C827A6F0C}"/>
              </a:ext>
            </a:extLst>
          </p:cNvPr>
          <p:cNvSpPr>
            <a:spLocks noChangeArrowheads="1"/>
          </p:cNvSpPr>
          <p:nvPr/>
        </p:nvSpPr>
        <p:spPr bwMode="auto">
          <a:xfrm>
            <a:off x="3889375" y="2020888"/>
            <a:ext cx="40671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a:t>Append</a:t>
            </a:r>
          </a:p>
          <a:p>
            <a:pPr algn="l" eaLnBrk="1" hangingPunct="1"/>
            <a:r>
              <a:rPr lang="en-US" altLang="en-US"/>
              <a:t>Seek</a:t>
            </a:r>
          </a:p>
          <a:p>
            <a:pPr algn="l" eaLnBrk="1" hangingPunct="1"/>
            <a:r>
              <a:rPr lang="en-US" altLang="en-US"/>
              <a:t>Get Attributes</a:t>
            </a:r>
          </a:p>
          <a:p>
            <a:pPr algn="l" eaLnBrk="1" hangingPunct="1"/>
            <a:r>
              <a:rPr lang="en-US" altLang="en-US"/>
              <a:t>Set Attributes</a:t>
            </a:r>
          </a:p>
          <a:p>
            <a:pPr algn="l" eaLnBrk="1" hangingPunct="1"/>
            <a:r>
              <a:rPr lang="en-US" altLang="en-US"/>
              <a:t>Rename</a:t>
            </a:r>
          </a:p>
        </p:txBody>
      </p:sp>
      <p:sp>
        <p:nvSpPr>
          <p:cNvPr id="10245" name="Rectangle 6">
            <a:extLst>
              <a:ext uri="{FF2B5EF4-FFF2-40B4-BE49-F238E27FC236}">
                <a16:creationId xmlns:a16="http://schemas.microsoft.com/office/drawing/2014/main" id="{F8E8C271-8911-1330-24D1-3CF3C7BEDCE7}"/>
              </a:ext>
            </a:extLst>
          </p:cNvPr>
          <p:cNvSpPr>
            <a:spLocks noChangeArrowheads="1"/>
          </p:cNvSpPr>
          <p:nvPr/>
        </p:nvSpPr>
        <p:spPr bwMode="auto">
          <a:xfrm>
            <a:off x="600075" y="2022475"/>
            <a:ext cx="36337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a:t>Create</a:t>
            </a:r>
          </a:p>
          <a:p>
            <a:pPr algn="l" eaLnBrk="1" hangingPunct="1"/>
            <a:r>
              <a:rPr lang="en-US" altLang="en-US"/>
              <a:t>Delete</a:t>
            </a:r>
          </a:p>
          <a:p>
            <a:pPr algn="l" eaLnBrk="1" hangingPunct="1"/>
            <a:r>
              <a:rPr lang="en-US" altLang="en-US"/>
              <a:t>Open </a:t>
            </a:r>
          </a:p>
          <a:p>
            <a:pPr algn="l" eaLnBrk="1" hangingPunct="1"/>
            <a:r>
              <a:rPr lang="en-US" altLang="en-US"/>
              <a:t>Close</a:t>
            </a:r>
          </a:p>
          <a:p>
            <a:pPr algn="l" eaLnBrk="1" hangingPunct="1"/>
            <a:r>
              <a:rPr lang="en-US" altLang="en-US"/>
              <a:t>Read</a:t>
            </a:r>
          </a:p>
          <a:p>
            <a:pPr algn="l" eaLnBrk="1" hangingPunct="1"/>
            <a:r>
              <a:rPr lang="en-US" altLang="en-US"/>
              <a:t>Write</a:t>
            </a:r>
          </a:p>
        </p:txBody>
      </p:sp>
    </p:spTree>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7E150B3-6E94-CADE-1EE0-650F9B4BACBC}"/>
              </a:ext>
            </a:extLst>
          </p:cNvPr>
          <p:cNvSpPr>
            <a:spLocks noChangeArrowheads="1"/>
          </p:cNvSpPr>
          <p:nvPr/>
        </p:nvSpPr>
        <p:spPr bwMode="auto">
          <a:xfrm>
            <a:off x="627063" y="1228725"/>
            <a:ext cx="8516937"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800"/>
              <a:t>Single-level directory</a:t>
            </a:r>
          </a:p>
          <a:p>
            <a:pPr algn="l" eaLnBrk="1" hangingPunct="1"/>
            <a:r>
              <a:rPr lang="en-US" altLang="en-US" sz="2800"/>
              <a:t>Hierarchical directory</a:t>
            </a:r>
          </a:p>
          <a:p>
            <a:pPr algn="l" eaLnBrk="1" hangingPunct="1"/>
            <a:r>
              <a:rPr lang="en-US" altLang="en-US" sz="2800"/>
              <a:t>Path names</a:t>
            </a:r>
          </a:p>
          <a:p>
            <a:pPr algn="l" eaLnBrk="1" hangingPunct="1"/>
            <a:endParaRPr lang="en-US" altLang="en-US" sz="2800"/>
          </a:p>
        </p:txBody>
      </p:sp>
      <p:sp>
        <p:nvSpPr>
          <p:cNvPr id="11267" name="Rectangle 3">
            <a:extLst>
              <a:ext uri="{FF2B5EF4-FFF2-40B4-BE49-F238E27FC236}">
                <a16:creationId xmlns:a16="http://schemas.microsoft.com/office/drawing/2014/main" id="{FEDCF66B-9C6C-57F7-D756-1EBD3FC83BFD}"/>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Directories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4306021-90D7-8159-B14B-4EB879BCCB5D}"/>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single-level directory system containing four files.</a:t>
            </a:r>
          </a:p>
        </p:txBody>
      </p:sp>
      <p:sp>
        <p:nvSpPr>
          <p:cNvPr id="12291" name="Rectangle 3">
            <a:extLst>
              <a:ext uri="{FF2B5EF4-FFF2-40B4-BE49-F238E27FC236}">
                <a16:creationId xmlns:a16="http://schemas.microsoft.com/office/drawing/2014/main" id="{D690F471-45F9-F1D1-4F82-C10230F984F9}"/>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Hierarchical Directory Systems (1)</a:t>
            </a:r>
          </a:p>
        </p:txBody>
      </p:sp>
      <p:pic>
        <p:nvPicPr>
          <p:cNvPr id="12292" name="Picture 6" descr="D:\b\b4\IBM\04-06.jpg">
            <a:extLst>
              <a:ext uri="{FF2B5EF4-FFF2-40B4-BE49-F238E27FC236}">
                <a16:creationId xmlns:a16="http://schemas.microsoft.com/office/drawing/2014/main" id="{0445BD6A-41B0-BB2E-D400-3EDA962C46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6975" y="2533650"/>
            <a:ext cx="42100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55A296B-6444-02EB-041F-C0B3AB292E1C}"/>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hierarchical directory system.</a:t>
            </a:r>
          </a:p>
        </p:txBody>
      </p:sp>
      <p:sp>
        <p:nvSpPr>
          <p:cNvPr id="13315" name="Rectangle 3">
            <a:extLst>
              <a:ext uri="{FF2B5EF4-FFF2-40B4-BE49-F238E27FC236}">
                <a16:creationId xmlns:a16="http://schemas.microsoft.com/office/drawing/2014/main" id="{C5838707-CC19-A784-4C86-6184E6C1D76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Hierarchical Directory Systems (2)</a:t>
            </a:r>
          </a:p>
        </p:txBody>
      </p:sp>
      <p:pic>
        <p:nvPicPr>
          <p:cNvPr id="13316" name="Picture 6" descr="D:\b\b4\IBM\04-07.jpg">
            <a:extLst>
              <a:ext uri="{FF2B5EF4-FFF2-40B4-BE49-F238E27FC236}">
                <a16:creationId xmlns:a16="http://schemas.microsoft.com/office/drawing/2014/main" id="{A8E43E43-E01F-FD6E-9E01-52FB9B67C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313" y="1543050"/>
            <a:ext cx="668655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338" name="Rectangle 1027">
            <a:extLst>
              <a:ext uri="{FF2B5EF4-FFF2-40B4-BE49-F238E27FC236}">
                <a16:creationId xmlns:a16="http://schemas.microsoft.com/office/drawing/2014/main" id="{5E1C0169-0ED4-0492-F994-7D560595853A}"/>
              </a:ext>
            </a:extLst>
          </p:cNvPr>
          <p:cNvSpPr>
            <a:spLocks noChangeArrowheads="1"/>
          </p:cNvSpPr>
          <p:nvPr/>
        </p:nvSpPr>
        <p:spPr bwMode="auto">
          <a:xfrm>
            <a:off x="2284413" y="5829300"/>
            <a:ext cx="477361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UNIX directory tree.</a:t>
            </a:r>
          </a:p>
        </p:txBody>
      </p:sp>
      <p:sp>
        <p:nvSpPr>
          <p:cNvPr id="14339" name="Rectangle 1028">
            <a:extLst>
              <a:ext uri="{FF2B5EF4-FFF2-40B4-BE49-F238E27FC236}">
                <a16:creationId xmlns:a16="http://schemas.microsoft.com/office/drawing/2014/main" id="{E41E369B-7B08-1EDE-FB19-666D4060CD32}"/>
              </a:ext>
            </a:extLst>
          </p:cNvPr>
          <p:cNvSpPr>
            <a:spLocks noChangeArrowheads="1"/>
          </p:cNvSpPr>
          <p:nvPr/>
        </p:nvSpPr>
        <p:spPr bwMode="auto">
          <a:xfrm>
            <a:off x="2873375" y="138113"/>
            <a:ext cx="3076575" cy="839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Path Names</a:t>
            </a:r>
          </a:p>
        </p:txBody>
      </p:sp>
      <p:pic>
        <p:nvPicPr>
          <p:cNvPr id="14340" name="Picture 1030" descr="D:\b\b4\IBM\04-08.jpg">
            <a:extLst>
              <a:ext uri="{FF2B5EF4-FFF2-40B4-BE49-F238E27FC236}">
                <a16:creationId xmlns:a16="http://schemas.microsoft.com/office/drawing/2014/main" id="{1ED47C42-80EC-F5BC-1E38-99DDD026A4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1093788"/>
            <a:ext cx="471487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2C55BCEF-95DE-D915-33BC-41E5CD214F65}"/>
              </a:ext>
            </a:extLst>
          </p:cNvPr>
          <p:cNvSpPr>
            <a:spLocks noChangeArrowheads="1"/>
          </p:cNvSpPr>
          <p:nvPr/>
        </p:nvSpPr>
        <p:spPr bwMode="auto">
          <a:xfrm>
            <a:off x="0" y="2227263"/>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So Far, User’s view!</a:t>
            </a:r>
          </a:p>
          <a:p>
            <a:pPr eaLnBrk="1" hangingPunct="1">
              <a:spcBef>
                <a:spcPct val="0"/>
              </a:spcBef>
              <a:buClrTx/>
              <a:buFontTx/>
              <a:buNone/>
            </a:pPr>
            <a:r>
              <a:rPr lang="en-US" altLang="en-US" sz="3600">
                <a:solidFill>
                  <a:srgbClr val="FF0000"/>
                </a:solidFill>
              </a:rPr>
              <a:t>Now, how do we implement all these?</a:t>
            </a:r>
          </a:p>
        </p:txBody>
      </p:sp>
    </p:spTree>
    <p:extLst>
      <p:ext uri="{BB962C8B-B14F-4D97-AF65-F5344CB8AC3E}">
        <p14:creationId xmlns:p14="http://schemas.microsoft.com/office/powerpoint/2010/main" val="8717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954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9598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FB8E0A0-64D8-29FD-70B4-CFBC728CDB8C}"/>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possible file system layout.</a:t>
            </a:r>
          </a:p>
        </p:txBody>
      </p:sp>
      <p:sp>
        <p:nvSpPr>
          <p:cNvPr id="16387" name="Rectangle 3">
            <a:extLst>
              <a:ext uri="{FF2B5EF4-FFF2-40B4-BE49-F238E27FC236}">
                <a16:creationId xmlns:a16="http://schemas.microsoft.com/office/drawing/2014/main" id="{CBF88EBF-0710-1A08-47E1-0EB62EEB6B26}"/>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Layout</a:t>
            </a:r>
          </a:p>
        </p:txBody>
      </p:sp>
      <p:pic>
        <p:nvPicPr>
          <p:cNvPr id="16388" name="Picture 5">
            <a:extLst>
              <a:ext uri="{FF2B5EF4-FFF2-40B4-BE49-F238E27FC236}">
                <a16:creationId xmlns:a16="http://schemas.microsoft.com/office/drawing/2014/main" id="{EB55D399-E52C-056B-320C-05390C8719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238" y="3184525"/>
            <a:ext cx="697547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9" name="TextBox 1">
            <a:extLst>
              <a:ext uri="{FF2B5EF4-FFF2-40B4-BE49-F238E27FC236}">
                <a16:creationId xmlns:a16="http://schemas.microsoft.com/office/drawing/2014/main" id="{248040D2-ADDB-6489-B317-F1BCB910ABFD}"/>
              </a:ext>
            </a:extLst>
          </p:cNvPr>
          <p:cNvSpPr txBox="1">
            <a:spLocks noChangeArrowheads="1"/>
          </p:cNvSpPr>
          <p:nvPr/>
        </p:nvSpPr>
        <p:spPr bwMode="auto">
          <a:xfrm>
            <a:off x="1119188" y="1143000"/>
            <a:ext cx="6905625" cy="1754188"/>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pPr>
            <a:r>
              <a:rPr lang="en-US" altLang="en-US" sz="1800">
                <a:latin typeface="Times New Roman" panose="02020603050405020304" pitchFamily="18" charset="0"/>
              </a:rPr>
              <a:t>MBR – Sector 0</a:t>
            </a:r>
          </a:p>
          <a:p>
            <a:pPr algn="l" eaLnBrk="1" hangingPunct="1">
              <a:spcBef>
                <a:spcPct val="0"/>
              </a:spcBef>
              <a:buClrTx/>
            </a:pPr>
            <a:r>
              <a:rPr lang="en-US" altLang="en-US" sz="1800">
                <a:latin typeface="Times New Roman" panose="02020603050405020304" pitchFamily="18" charset="0"/>
              </a:rPr>
              <a:t>End of MBR contains the partition table</a:t>
            </a:r>
          </a:p>
          <a:p>
            <a:pPr algn="l" eaLnBrk="1" hangingPunct="1">
              <a:spcBef>
                <a:spcPct val="0"/>
              </a:spcBef>
              <a:buClrTx/>
            </a:pPr>
            <a:r>
              <a:rPr lang="en-US" altLang="en-US" sz="1800">
                <a:latin typeface="Times New Roman" panose="02020603050405020304" pitchFamily="18" charset="0"/>
              </a:rPr>
              <a:t>Each partition has independent file system</a:t>
            </a:r>
          </a:p>
          <a:p>
            <a:pPr algn="l" eaLnBrk="1" hangingPunct="1">
              <a:spcBef>
                <a:spcPct val="0"/>
              </a:spcBef>
              <a:buClrTx/>
            </a:pPr>
            <a:r>
              <a:rPr lang="en-US" altLang="en-US" sz="1800">
                <a:latin typeface="Times New Roman" panose="02020603050405020304" pitchFamily="18" charset="0"/>
              </a:rPr>
              <a:t>One partition is marked “Active”</a:t>
            </a:r>
          </a:p>
          <a:p>
            <a:pPr algn="l" eaLnBrk="1" hangingPunct="1">
              <a:spcBef>
                <a:spcPct val="0"/>
              </a:spcBef>
              <a:buClrTx/>
            </a:pPr>
            <a:r>
              <a:rPr lang="en-US" altLang="en-US" sz="1800">
                <a:latin typeface="Times New Roman" panose="02020603050405020304" pitchFamily="18" charset="0"/>
              </a:rPr>
              <a:t>BIOS first execute MBR</a:t>
            </a:r>
          </a:p>
          <a:p>
            <a:pPr algn="l" eaLnBrk="1" hangingPunct="1">
              <a:spcBef>
                <a:spcPct val="0"/>
              </a:spcBef>
              <a:buClrTx/>
            </a:pPr>
            <a:r>
              <a:rPr lang="en-US" altLang="en-US" sz="1800">
                <a:latin typeface="Times New Roman" panose="02020603050405020304" pitchFamily="18" charset="0"/>
              </a:rPr>
              <a:t>MBR program reads first block from active partition, which loads OS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0007876-A3EC-7A78-D4A5-A4A1AF97CEC8}"/>
              </a:ext>
            </a:extLst>
          </p:cNvPr>
          <p:cNvSpPr>
            <a:spLocks noChangeArrowheads="1"/>
          </p:cNvSpPr>
          <p:nvPr/>
        </p:nvSpPr>
        <p:spPr bwMode="auto">
          <a:xfrm>
            <a:off x="0" y="538797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a:t>
            </a:r>
            <a:r>
              <a:rPr lang="en-US" altLang="en-US" b="1">
                <a:solidFill>
                  <a:srgbClr val="FF0000"/>
                </a:solidFill>
              </a:rPr>
              <a:t>aging algorithm </a:t>
            </a:r>
            <a:r>
              <a:rPr lang="en-US" altLang="en-US"/>
              <a:t>simulates LRU in software. Shown are six pages for five clock ticks. The five clock ticks are represented by (a) to (e).</a:t>
            </a:r>
          </a:p>
        </p:txBody>
      </p:sp>
      <p:sp>
        <p:nvSpPr>
          <p:cNvPr id="50179" name="Rectangle 3">
            <a:extLst>
              <a:ext uri="{FF2B5EF4-FFF2-40B4-BE49-F238E27FC236}">
                <a16:creationId xmlns:a16="http://schemas.microsoft.com/office/drawing/2014/main" id="{ED6F3930-8EC0-BF25-BCA6-A9E9ACDDE66C}"/>
              </a:ext>
            </a:extLst>
          </p:cNvPr>
          <p:cNvSpPr>
            <a:spLocks noChangeArrowheads="1"/>
          </p:cNvSpPr>
          <p:nvPr/>
        </p:nvSpPr>
        <p:spPr bwMode="auto">
          <a:xfrm>
            <a:off x="0" y="0"/>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Small Modification to NFU -&gt;</a:t>
            </a:r>
          </a:p>
          <a:p>
            <a:pPr eaLnBrk="1" hangingPunct="1">
              <a:spcBef>
                <a:spcPct val="0"/>
              </a:spcBef>
              <a:buClrTx/>
              <a:buFontTx/>
              <a:buNone/>
            </a:pPr>
            <a:r>
              <a:rPr lang="en-US" altLang="en-US" sz="3600">
                <a:solidFill>
                  <a:srgbClr val="FF0000"/>
                </a:solidFill>
              </a:rPr>
              <a:t>Simulating LRU in Software</a:t>
            </a:r>
          </a:p>
        </p:txBody>
      </p:sp>
      <p:pic>
        <p:nvPicPr>
          <p:cNvPr id="50180" name="Picture 6" descr="D:\b\b4\IBM\03-18.jpg">
            <a:extLst>
              <a:ext uri="{FF2B5EF4-FFF2-40B4-BE49-F238E27FC236}">
                <a16:creationId xmlns:a16="http://schemas.microsoft.com/office/drawing/2014/main" id="{6FAF4A4B-0A63-1C0B-6C1F-0884C48202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1069975"/>
            <a:ext cx="70135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6B03FC7-55B5-A20C-5551-459ABFE4C9C1}"/>
              </a:ext>
            </a:extLst>
          </p:cNvPr>
          <p:cNvSpPr>
            <a:spLocks noChangeArrowheads="1"/>
          </p:cNvSpPr>
          <p:nvPr/>
        </p:nvSpPr>
        <p:spPr bwMode="auto">
          <a:xfrm>
            <a:off x="0" y="5391150"/>
            <a:ext cx="91440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Contiguous allocation of disk space for 7 files. </a:t>
            </a:r>
          </a:p>
          <a:p>
            <a:pPr eaLnBrk="1" hangingPunct="1">
              <a:buClrTx/>
              <a:buFontTx/>
              <a:buNone/>
            </a:pPr>
            <a:r>
              <a:rPr lang="en-US" altLang="en-US"/>
              <a:t>(b) The state of the disk after files D and F have been removed.</a:t>
            </a:r>
          </a:p>
        </p:txBody>
      </p:sp>
      <p:sp>
        <p:nvSpPr>
          <p:cNvPr id="17411" name="Rectangle 3">
            <a:extLst>
              <a:ext uri="{FF2B5EF4-FFF2-40B4-BE49-F238E27FC236}">
                <a16:creationId xmlns:a16="http://schemas.microsoft.com/office/drawing/2014/main" id="{32C23E6F-632A-3CD3-4C4A-D835123E023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Contiguous Allocation</a:t>
            </a:r>
          </a:p>
        </p:txBody>
      </p:sp>
      <p:pic>
        <p:nvPicPr>
          <p:cNvPr id="17412" name="Picture 6" descr="D:\b\b4\IBM\04-10.jpg">
            <a:extLst>
              <a:ext uri="{FF2B5EF4-FFF2-40B4-BE49-F238E27FC236}">
                <a16:creationId xmlns:a16="http://schemas.microsoft.com/office/drawing/2014/main" id="{14D2FBB2-0A24-BCB2-7724-D87032ACE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725" y="1376363"/>
            <a:ext cx="725805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499BBFB-0134-0F93-9203-AFE131BEC6B5}"/>
              </a:ext>
            </a:extLst>
          </p:cNvPr>
          <p:cNvSpPr>
            <a:spLocks noChangeArrowheads="1"/>
          </p:cNvSpPr>
          <p:nvPr/>
        </p:nvSpPr>
        <p:spPr bwMode="auto">
          <a:xfrm>
            <a:off x="627063" y="1228725"/>
            <a:ext cx="7029450" cy="4003675"/>
          </a:xfrm>
          <a:prstGeom prst="rect">
            <a:avLst/>
          </a:prstGeom>
          <a:noFill/>
          <a:ln>
            <a:noFill/>
          </a:ln>
          <a:effectLst/>
        </p:spPr>
        <p:txBody>
          <a:bodyPr lIns="92075" tIns="46038" rIns="92075" bIns="46038"/>
          <a:lstStyle/>
          <a:p>
            <a:pPr marL="609600" indent="-609600" eaLnBrk="1" hangingPunct="1">
              <a:spcBef>
                <a:spcPct val="20000"/>
              </a:spcBef>
              <a:defRPr/>
            </a:pPr>
            <a:r>
              <a:rPr lang="en-US" sz="2800" u="sng" dirty="0">
                <a:latin typeface="Arial" charset="0"/>
              </a:rPr>
              <a:t>Advantages:</a:t>
            </a:r>
          </a:p>
          <a:p>
            <a:pPr marL="609600" indent="-609600" eaLnBrk="1" hangingPunct="1">
              <a:spcBef>
                <a:spcPct val="20000"/>
              </a:spcBef>
              <a:buFontTx/>
              <a:buChar char="-"/>
              <a:defRPr/>
            </a:pPr>
            <a:r>
              <a:rPr lang="en-US" sz="2800" dirty="0">
                <a:latin typeface="Arial" charset="0"/>
              </a:rPr>
              <a:t>Simple to implement</a:t>
            </a:r>
          </a:p>
          <a:p>
            <a:pPr marL="1066800" lvl="1" indent="-609600" eaLnBrk="1" hangingPunct="1">
              <a:spcBef>
                <a:spcPct val="20000"/>
              </a:spcBef>
              <a:buFontTx/>
              <a:buChar char="-"/>
              <a:defRPr/>
            </a:pPr>
            <a:r>
              <a:rPr lang="en-US" sz="2800" dirty="0">
                <a:latin typeface="Arial" charset="0"/>
              </a:rPr>
              <a:t>Start disk block and length</a:t>
            </a:r>
          </a:p>
          <a:p>
            <a:pPr marL="609600" indent="-609600" eaLnBrk="1" hangingPunct="1">
              <a:spcBef>
                <a:spcPct val="20000"/>
              </a:spcBef>
              <a:buFontTx/>
              <a:buChar char="-"/>
              <a:defRPr/>
            </a:pPr>
            <a:r>
              <a:rPr lang="en-US" sz="2800" dirty="0">
                <a:latin typeface="Arial" charset="0"/>
              </a:rPr>
              <a:t>Efficient to read back</a:t>
            </a:r>
          </a:p>
          <a:p>
            <a:pPr eaLnBrk="1" hangingPunct="1">
              <a:spcBef>
                <a:spcPct val="20000"/>
              </a:spcBef>
              <a:defRPr/>
            </a:pPr>
            <a:endParaRPr lang="en-US" sz="2800" u="sng" dirty="0">
              <a:latin typeface="Arial" charset="0"/>
            </a:endParaRPr>
          </a:p>
          <a:p>
            <a:pPr eaLnBrk="1" hangingPunct="1">
              <a:spcBef>
                <a:spcPct val="20000"/>
              </a:spcBef>
              <a:defRPr/>
            </a:pPr>
            <a:r>
              <a:rPr lang="en-US" sz="2800" u="sng" dirty="0">
                <a:latin typeface="Arial" charset="0"/>
              </a:rPr>
              <a:t>Disadvantages</a:t>
            </a:r>
          </a:p>
          <a:p>
            <a:pPr marL="1066800" lvl="1" indent="-609600" eaLnBrk="1" hangingPunct="1">
              <a:spcBef>
                <a:spcPct val="20000"/>
              </a:spcBef>
              <a:buFontTx/>
              <a:buChar char="-"/>
              <a:defRPr/>
            </a:pPr>
            <a:r>
              <a:rPr lang="en-US" sz="2800" dirty="0">
                <a:latin typeface="Arial" charset="0"/>
              </a:rPr>
              <a:t>Fragmentation</a:t>
            </a:r>
          </a:p>
          <a:p>
            <a:pPr marL="1066800" lvl="1" indent="-609600" eaLnBrk="1" hangingPunct="1">
              <a:spcBef>
                <a:spcPct val="20000"/>
              </a:spcBef>
              <a:buFontTx/>
              <a:buChar char="-"/>
              <a:defRPr/>
            </a:pPr>
            <a:endParaRPr lang="en-US" sz="2800" dirty="0">
              <a:latin typeface="Arial" charset="0"/>
            </a:endParaRPr>
          </a:p>
          <a:p>
            <a:pPr lvl="1" eaLnBrk="1" hangingPunct="1">
              <a:spcBef>
                <a:spcPct val="20000"/>
              </a:spcBef>
              <a:defRPr/>
            </a:pPr>
            <a:r>
              <a:rPr lang="en-US" sz="2400" dirty="0">
                <a:solidFill>
                  <a:srgbClr val="FF0000"/>
                </a:solidFill>
                <a:latin typeface="Arial" charset="0"/>
              </a:rPr>
              <a:t>Contiguous allocation is good for </a:t>
            </a:r>
            <a:r>
              <a:rPr lang="en-US" sz="2400" dirty="0" err="1">
                <a:solidFill>
                  <a:srgbClr val="FF0000"/>
                </a:solidFill>
                <a:latin typeface="Arial" charset="0"/>
              </a:rPr>
              <a:t>CD-Rom</a:t>
            </a:r>
            <a:r>
              <a:rPr lang="en-US" sz="2400" dirty="0">
                <a:solidFill>
                  <a:srgbClr val="FF0000"/>
                </a:solidFill>
                <a:latin typeface="Arial" charset="0"/>
              </a:rPr>
              <a:t>!</a:t>
            </a:r>
          </a:p>
        </p:txBody>
      </p:sp>
      <p:sp>
        <p:nvSpPr>
          <p:cNvPr id="18435" name="Rectangle 3">
            <a:extLst>
              <a:ext uri="{FF2B5EF4-FFF2-40B4-BE49-F238E27FC236}">
                <a16:creationId xmlns:a16="http://schemas.microsoft.com/office/drawing/2014/main" id="{3A9F24F4-0DD7-8C01-2DA7-CB1EC64B96E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Contiguous Allocation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43C7873-61CF-858F-5E81-F02E7F0475DC}"/>
              </a:ext>
            </a:extLst>
          </p:cNvPr>
          <p:cNvSpPr>
            <a:spLocks noChangeArrowheads="1"/>
          </p:cNvSpPr>
          <p:nvPr/>
        </p:nvSpPr>
        <p:spPr bwMode="auto">
          <a:xfrm>
            <a:off x="0" y="5786438"/>
            <a:ext cx="9144000" cy="766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Storing a file as a linked list of disk blocks.</a:t>
            </a:r>
          </a:p>
        </p:txBody>
      </p:sp>
      <p:sp>
        <p:nvSpPr>
          <p:cNvPr id="19459" name="Rectangle 3">
            <a:extLst>
              <a:ext uri="{FF2B5EF4-FFF2-40B4-BE49-F238E27FC236}">
                <a16:creationId xmlns:a16="http://schemas.microsoft.com/office/drawing/2014/main" id="{CC6205AF-ECF9-7A36-FE35-4A4DEF10DE6E}"/>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Linked List Allocation</a:t>
            </a:r>
          </a:p>
        </p:txBody>
      </p:sp>
      <p:pic>
        <p:nvPicPr>
          <p:cNvPr id="19460" name="Picture 6" descr="D:\b\b4\IBM\04-11.jpg">
            <a:extLst>
              <a:ext uri="{FF2B5EF4-FFF2-40B4-BE49-F238E27FC236}">
                <a16:creationId xmlns:a16="http://schemas.microsoft.com/office/drawing/2014/main" id="{974553B4-3F9C-C9EA-1ABD-ADEDCD26E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75" y="1187450"/>
            <a:ext cx="5943600"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130FEC5-708C-CA1D-F979-EBA59062E6BF}"/>
              </a:ext>
            </a:extLst>
          </p:cNvPr>
          <p:cNvSpPr>
            <a:spLocks noChangeArrowheads="1"/>
          </p:cNvSpPr>
          <p:nvPr/>
        </p:nvSpPr>
        <p:spPr bwMode="auto">
          <a:xfrm>
            <a:off x="627063" y="1228725"/>
            <a:ext cx="7029450" cy="5038725"/>
          </a:xfrm>
          <a:prstGeom prst="rect">
            <a:avLst/>
          </a:prstGeom>
          <a:noFill/>
          <a:ln>
            <a:noFill/>
          </a:ln>
          <a:effectLst/>
        </p:spPr>
        <p:txBody>
          <a:bodyPr lIns="92075" tIns="46038" rIns="92075" bIns="46038"/>
          <a:lstStyle/>
          <a:p>
            <a:pPr marL="609600" indent="-609600" eaLnBrk="1" hangingPunct="1">
              <a:spcBef>
                <a:spcPct val="20000"/>
              </a:spcBef>
              <a:defRPr/>
            </a:pPr>
            <a:r>
              <a:rPr lang="en-US" sz="2800" u="sng" dirty="0">
                <a:latin typeface="Arial" charset="0"/>
              </a:rPr>
              <a:t>Advantages:</a:t>
            </a:r>
          </a:p>
          <a:p>
            <a:pPr marL="609600" indent="-609600" eaLnBrk="1" hangingPunct="1">
              <a:spcBef>
                <a:spcPct val="20000"/>
              </a:spcBef>
              <a:buFontTx/>
              <a:buChar char="-"/>
              <a:defRPr/>
            </a:pPr>
            <a:r>
              <a:rPr lang="en-US" sz="2800" dirty="0">
                <a:latin typeface="Arial" charset="0"/>
              </a:rPr>
              <a:t>No space lost due to disk fragmentation </a:t>
            </a:r>
            <a:r>
              <a:rPr lang="en-US" sz="2800" dirty="0">
                <a:solidFill>
                  <a:srgbClr val="FF0000"/>
                </a:solidFill>
                <a:latin typeface="Arial" charset="0"/>
              </a:rPr>
              <a:t>(still has internal fragmentation, space lost in the last block!)</a:t>
            </a:r>
          </a:p>
          <a:p>
            <a:pPr marL="609600" indent="-609600" eaLnBrk="1" hangingPunct="1">
              <a:spcBef>
                <a:spcPct val="20000"/>
              </a:spcBef>
              <a:buFontTx/>
              <a:buChar char="-"/>
              <a:defRPr/>
            </a:pPr>
            <a:r>
              <a:rPr lang="en-US" sz="2800" dirty="0">
                <a:latin typeface="Arial" charset="0"/>
              </a:rPr>
              <a:t>Sequential access is straight-forward</a:t>
            </a:r>
          </a:p>
          <a:p>
            <a:pPr eaLnBrk="1" hangingPunct="1">
              <a:spcBef>
                <a:spcPct val="20000"/>
              </a:spcBef>
              <a:defRPr/>
            </a:pPr>
            <a:r>
              <a:rPr lang="en-US" sz="2800" u="sng" dirty="0">
                <a:latin typeface="Arial" charset="0"/>
              </a:rPr>
              <a:t>Disadvantages</a:t>
            </a:r>
          </a:p>
          <a:p>
            <a:pPr marL="1066800" lvl="1" indent="-609600" eaLnBrk="1" hangingPunct="1">
              <a:spcBef>
                <a:spcPct val="20000"/>
              </a:spcBef>
              <a:buFontTx/>
              <a:buChar char="-"/>
              <a:defRPr/>
            </a:pPr>
            <a:r>
              <a:rPr lang="en-US" sz="2800" dirty="0">
                <a:latin typeface="Arial" charset="0"/>
              </a:rPr>
              <a:t>Random access slow</a:t>
            </a:r>
          </a:p>
          <a:p>
            <a:pPr marL="1066800" lvl="1" indent="-609600" eaLnBrk="1" hangingPunct="1">
              <a:spcBef>
                <a:spcPct val="20000"/>
              </a:spcBef>
              <a:buFontTx/>
              <a:buChar char="-"/>
              <a:defRPr/>
            </a:pPr>
            <a:r>
              <a:rPr lang="en-US" sz="2800" dirty="0">
                <a:solidFill>
                  <a:srgbClr val="FF0000"/>
                </a:solidFill>
                <a:latin typeface="Arial" charset="0"/>
              </a:rPr>
              <a:t>Not a power of 2 any more. May require to read two blocks and merge them manually</a:t>
            </a:r>
          </a:p>
        </p:txBody>
      </p:sp>
      <p:sp>
        <p:nvSpPr>
          <p:cNvPr id="20483" name="Rectangle 3">
            <a:extLst>
              <a:ext uri="{FF2B5EF4-FFF2-40B4-BE49-F238E27FC236}">
                <a16:creationId xmlns:a16="http://schemas.microsoft.com/office/drawing/2014/main" id="{87FB1D47-05D7-1BAA-CD60-F7AA8E3D2A5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Linked-list Allocation</a:t>
            </a:r>
          </a:p>
        </p:txBody>
      </p:sp>
    </p:spTree>
    <p:extLst>
      <p:ext uri="{BB962C8B-B14F-4D97-AF65-F5344CB8AC3E}">
        <p14:creationId xmlns:p14="http://schemas.microsoft.com/office/powerpoint/2010/main" val="209571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EA5F58D-3AFF-94A4-EDED-83C874986F47}"/>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1963" y="1228725"/>
            <a:ext cx="3876675" cy="409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a:extLst>
              <a:ext uri="{FF2B5EF4-FFF2-40B4-BE49-F238E27FC236}">
                <a16:creationId xmlns:a16="http://schemas.microsoft.com/office/drawing/2014/main" id="{C5A133EF-4D50-8A32-8C99-1EB174E88D15}"/>
              </a:ext>
            </a:extLst>
          </p:cNvPr>
          <p:cNvSpPr>
            <a:spLocks noChangeArrowheads="1"/>
          </p:cNvSpPr>
          <p:nvPr/>
        </p:nvSpPr>
        <p:spPr bwMode="auto">
          <a:xfrm>
            <a:off x="403225" y="5553075"/>
            <a:ext cx="8510588"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Linked list allocation using a file allocation table</a:t>
            </a:r>
          </a:p>
        </p:txBody>
      </p:sp>
      <p:sp>
        <p:nvSpPr>
          <p:cNvPr id="21508" name="Rectangle 4">
            <a:extLst>
              <a:ext uri="{FF2B5EF4-FFF2-40B4-BE49-F238E27FC236}">
                <a16:creationId xmlns:a16="http://schemas.microsoft.com/office/drawing/2014/main" id="{7A653C9B-4C91-62FB-EE7E-22740929EEDA}"/>
              </a:ext>
            </a:extLst>
          </p:cNvPr>
          <p:cNvSpPr>
            <a:spLocks noChangeArrowheads="1"/>
          </p:cNvSpPr>
          <p:nvPr/>
        </p:nvSpPr>
        <p:spPr bwMode="auto">
          <a:xfrm>
            <a:off x="522288" y="0"/>
            <a:ext cx="8621712"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Linked List Allocation Using a Table</a:t>
            </a:r>
          </a:p>
        </p:txBody>
      </p:sp>
      <p:sp>
        <p:nvSpPr>
          <p:cNvPr id="21509" name="TextBox 1">
            <a:extLst>
              <a:ext uri="{FF2B5EF4-FFF2-40B4-BE49-F238E27FC236}">
                <a16:creationId xmlns:a16="http://schemas.microsoft.com/office/drawing/2014/main" id="{93224080-5F3E-FF64-D762-12948BCBCE85}"/>
              </a:ext>
            </a:extLst>
          </p:cNvPr>
          <p:cNvSpPr txBox="1">
            <a:spLocks noChangeArrowheads="1"/>
          </p:cNvSpPr>
          <p:nvPr/>
        </p:nvSpPr>
        <p:spPr bwMode="auto">
          <a:xfrm>
            <a:off x="5916613" y="2636838"/>
            <a:ext cx="3227387"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a:solidFill>
                  <a:srgbClr val="FF0000"/>
                </a:solidFill>
                <a:latin typeface="Times New Roman" panose="02020603050405020304" pitchFamily="18" charset="0"/>
              </a:rPr>
              <a:t>FAT: Not good for large disk!</a:t>
            </a:r>
          </a:p>
          <a:p>
            <a:pPr eaLnBrk="1" hangingPunct="1">
              <a:spcBef>
                <a:spcPct val="0"/>
              </a:spcBef>
              <a:buClrTx/>
              <a:buFontTx/>
              <a:buNone/>
            </a:pPr>
            <a:endParaRPr lang="en-US" altLang="en-US" sz="1800">
              <a:solidFill>
                <a:srgbClr val="FF0000"/>
              </a:solidFill>
              <a:latin typeface="Times New Roman" panose="02020603050405020304" pitchFamily="18" charset="0"/>
            </a:endParaRPr>
          </a:p>
          <a:p>
            <a:pPr eaLnBrk="1" hangingPunct="1">
              <a:spcBef>
                <a:spcPct val="0"/>
              </a:spcBef>
              <a:buClrTx/>
              <a:buFontTx/>
              <a:buNone/>
            </a:pPr>
            <a:r>
              <a:rPr lang="en-US" altLang="en-US" sz="1800">
                <a:solidFill>
                  <a:srgbClr val="FF0000"/>
                </a:solidFill>
                <a:latin typeface="Times New Roman" panose="02020603050405020304" pitchFamily="18" charset="0"/>
              </a:rPr>
              <a:t>For 2 GB disk and 1 KB block size, table needs 200 million entries!</a:t>
            </a: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D0073D99-D5D3-B265-162B-F449571F5A3B}"/>
              </a:ext>
            </a:extLst>
          </p:cNvPr>
          <p:cNvSpPr>
            <a:spLocks noChangeArrowheads="1"/>
          </p:cNvSpPr>
          <p:nvPr/>
        </p:nvSpPr>
        <p:spPr bwMode="auto">
          <a:xfrm>
            <a:off x="641350" y="5786438"/>
            <a:ext cx="56769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An example i-node.</a:t>
            </a:r>
          </a:p>
        </p:txBody>
      </p:sp>
      <p:sp>
        <p:nvSpPr>
          <p:cNvPr id="22531" name="Rectangle 4">
            <a:extLst>
              <a:ext uri="{FF2B5EF4-FFF2-40B4-BE49-F238E27FC236}">
                <a16:creationId xmlns:a16="http://schemas.microsoft.com/office/drawing/2014/main" id="{8A25833B-29BF-05E8-DCBF-B201FF6B2474}"/>
              </a:ext>
            </a:extLst>
          </p:cNvPr>
          <p:cNvSpPr>
            <a:spLocks noChangeArrowheads="1"/>
          </p:cNvSpPr>
          <p:nvPr/>
        </p:nvSpPr>
        <p:spPr bwMode="auto">
          <a:xfrm>
            <a:off x="2997200" y="0"/>
            <a:ext cx="24717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3600">
                <a:solidFill>
                  <a:srgbClr val="FF0000"/>
                </a:solidFill>
              </a:rPr>
              <a:t>I-nodes</a:t>
            </a:r>
          </a:p>
        </p:txBody>
      </p:sp>
      <p:pic>
        <p:nvPicPr>
          <p:cNvPr id="22532" name="Picture 6" descr="D:\b\b4\IBM\04-13.jpg">
            <a:extLst>
              <a:ext uri="{FF2B5EF4-FFF2-40B4-BE49-F238E27FC236}">
                <a16:creationId xmlns:a16="http://schemas.microsoft.com/office/drawing/2014/main" id="{864F27CE-6788-F63C-9C3D-9CA1C5D002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063" y="1039813"/>
            <a:ext cx="512445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13AF952A-E6FB-B2D6-2618-814E19E30DF0}"/>
              </a:ext>
            </a:extLst>
          </p:cNvPr>
          <p:cNvSpPr txBox="1"/>
          <p:nvPr/>
        </p:nvSpPr>
        <p:spPr>
          <a:xfrm>
            <a:off x="4178300" y="1504950"/>
            <a:ext cx="5089525" cy="2032000"/>
          </a:xfrm>
          <a:prstGeom prst="rect">
            <a:avLst/>
          </a:prstGeom>
          <a:noFill/>
        </p:spPr>
        <p:txBody>
          <a:bodyPr wrap="none">
            <a:spAutoFit/>
          </a:bodyPr>
          <a:lstStyle/>
          <a:p>
            <a:pPr eaLnBrk="1" hangingPunct="1">
              <a:defRPr/>
            </a:pPr>
            <a:r>
              <a:rPr lang="en-US" sz="1800" u="sng" dirty="0">
                <a:solidFill>
                  <a:srgbClr val="FF0000"/>
                </a:solidFill>
              </a:rPr>
              <a:t>I-node per file:</a:t>
            </a:r>
          </a:p>
          <a:p>
            <a:pPr eaLnBrk="1" hangingPunct="1">
              <a:defRPr/>
            </a:pPr>
            <a:r>
              <a:rPr lang="en-US" sz="1800" dirty="0">
                <a:solidFill>
                  <a:srgbClr val="FF0000"/>
                </a:solidFill>
              </a:rPr>
              <a:t>Needs to be in memory only when the file is open </a:t>
            </a:r>
          </a:p>
          <a:p>
            <a:pPr marL="285750" indent="-285750" eaLnBrk="1" hangingPunct="1">
              <a:buFont typeface="Arial" pitchFamily="34" charset="0"/>
              <a:buChar char="•"/>
              <a:defRPr/>
            </a:pPr>
            <a:r>
              <a:rPr lang="en-US" sz="1800" dirty="0">
                <a:solidFill>
                  <a:srgbClr val="FF0000"/>
                </a:solidFill>
              </a:rPr>
              <a:t>Size required is proportional to the maximum </a:t>
            </a:r>
          </a:p>
          <a:p>
            <a:pPr eaLnBrk="1" hangingPunct="1">
              <a:defRPr/>
            </a:pPr>
            <a:r>
              <a:rPr lang="en-US" sz="1800" dirty="0">
                <a:solidFill>
                  <a:srgbClr val="FF0000"/>
                </a:solidFill>
              </a:rPr>
              <a:t>     number of files that can be open at the same time</a:t>
            </a:r>
          </a:p>
          <a:p>
            <a:pPr eaLnBrk="1" hangingPunct="1">
              <a:defRPr/>
            </a:pPr>
            <a:endParaRPr lang="en-US" sz="1800" dirty="0">
              <a:solidFill>
                <a:srgbClr val="FF0000"/>
              </a:solidFill>
            </a:endParaRPr>
          </a:p>
          <a:p>
            <a:pPr eaLnBrk="1" hangingPunct="1">
              <a:defRPr/>
            </a:pPr>
            <a:r>
              <a:rPr lang="en-US" sz="1800" u="sng" dirty="0">
                <a:solidFill>
                  <a:srgbClr val="FF0000"/>
                </a:solidFill>
              </a:rPr>
              <a:t>I-node structure is fixed. So, what happens when the </a:t>
            </a:r>
          </a:p>
          <a:p>
            <a:pPr eaLnBrk="1" hangingPunct="1">
              <a:defRPr/>
            </a:pPr>
            <a:r>
              <a:rPr lang="en-US" sz="1800" u="sng" dirty="0">
                <a:solidFill>
                  <a:srgbClr val="FF0000"/>
                </a:solidFill>
              </a:rPr>
              <a:t>file grows?</a:t>
            </a:r>
          </a:p>
        </p:txBody>
      </p:sp>
      <p:sp>
        <p:nvSpPr>
          <p:cNvPr id="22534" name="Rectangle 1">
            <a:extLst>
              <a:ext uri="{FF2B5EF4-FFF2-40B4-BE49-F238E27FC236}">
                <a16:creationId xmlns:a16="http://schemas.microsoft.com/office/drawing/2014/main" id="{A536B65C-D6D6-A002-132B-633CC97A99EE}"/>
              </a:ext>
            </a:extLst>
          </p:cNvPr>
          <p:cNvSpPr>
            <a:spLocks noChangeArrowheads="1"/>
          </p:cNvSpPr>
          <p:nvPr/>
        </p:nvSpPr>
        <p:spPr bwMode="auto">
          <a:xfrm>
            <a:off x="415925" y="4460875"/>
            <a:ext cx="5237163" cy="1366838"/>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endParaRPr lang="en-US" altLang="en-US" sz="3200">
              <a:latin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8B4F0607-7A38-1A51-3F53-196B47D2BF30}"/>
              </a:ext>
            </a:extLst>
          </p:cNvPr>
          <p:cNvSpPr>
            <a:spLocks noChangeArrowheads="1"/>
          </p:cNvSpPr>
          <p:nvPr/>
        </p:nvSpPr>
        <p:spPr bwMode="auto">
          <a:xfrm>
            <a:off x="641350" y="5786438"/>
            <a:ext cx="56769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An example i-node.</a:t>
            </a:r>
          </a:p>
        </p:txBody>
      </p:sp>
      <p:sp>
        <p:nvSpPr>
          <p:cNvPr id="23555" name="Rectangle 4">
            <a:extLst>
              <a:ext uri="{FF2B5EF4-FFF2-40B4-BE49-F238E27FC236}">
                <a16:creationId xmlns:a16="http://schemas.microsoft.com/office/drawing/2014/main" id="{070DC861-0FF6-ACA3-D4FF-7A10121C544E}"/>
              </a:ext>
            </a:extLst>
          </p:cNvPr>
          <p:cNvSpPr>
            <a:spLocks noChangeArrowheads="1"/>
          </p:cNvSpPr>
          <p:nvPr/>
        </p:nvSpPr>
        <p:spPr bwMode="auto">
          <a:xfrm>
            <a:off x="2997200" y="0"/>
            <a:ext cx="2471738" cy="95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r" eaLnBrk="1" hangingPunct="1">
              <a:spcBef>
                <a:spcPct val="0"/>
              </a:spcBef>
              <a:buClrTx/>
              <a:buFontTx/>
              <a:buNone/>
            </a:pPr>
            <a:r>
              <a:rPr lang="en-US" altLang="en-US" sz="3600">
                <a:solidFill>
                  <a:srgbClr val="FF0000"/>
                </a:solidFill>
              </a:rPr>
              <a:t>I-nodes</a:t>
            </a:r>
          </a:p>
        </p:txBody>
      </p:sp>
      <p:pic>
        <p:nvPicPr>
          <p:cNvPr id="23556" name="Picture 6" descr="D:\b\b4\IBM\04-13.jpg">
            <a:extLst>
              <a:ext uri="{FF2B5EF4-FFF2-40B4-BE49-F238E27FC236}">
                <a16:creationId xmlns:a16="http://schemas.microsoft.com/office/drawing/2014/main" id="{D10B2DC5-6196-44EA-2530-3DA1865BD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1039813"/>
            <a:ext cx="5124450"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57B14C3-B457-CFB2-4AA7-97F3C913574A}"/>
              </a:ext>
            </a:extLst>
          </p:cNvPr>
          <p:cNvSpPr txBox="1"/>
          <p:nvPr/>
        </p:nvSpPr>
        <p:spPr>
          <a:xfrm>
            <a:off x="4178300" y="1504950"/>
            <a:ext cx="5089525" cy="2032000"/>
          </a:xfrm>
          <a:prstGeom prst="rect">
            <a:avLst/>
          </a:prstGeom>
          <a:noFill/>
        </p:spPr>
        <p:txBody>
          <a:bodyPr wrap="none">
            <a:spAutoFit/>
          </a:bodyPr>
          <a:lstStyle/>
          <a:p>
            <a:pPr eaLnBrk="1" hangingPunct="1">
              <a:defRPr/>
            </a:pPr>
            <a:r>
              <a:rPr lang="en-US" sz="1800" u="sng" dirty="0">
                <a:solidFill>
                  <a:srgbClr val="FF0000"/>
                </a:solidFill>
              </a:rPr>
              <a:t>I-node per file:</a:t>
            </a:r>
          </a:p>
          <a:p>
            <a:pPr eaLnBrk="1" hangingPunct="1">
              <a:defRPr/>
            </a:pPr>
            <a:r>
              <a:rPr lang="en-US" sz="1800" dirty="0">
                <a:solidFill>
                  <a:srgbClr val="FF0000"/>
                </a:solidFill>
              </a:rPr>
              <a:t>Needs to be in memory only when the file is open </a:t>
            </a:r>
          </a:p>
          <a:p>
            <a:pPr marL="285750" indent="-285750" eaLnBrk="1" hangingPunct="1">
              <a:buFont typeface="Arial" pitchFamily="34" charset="0"/>
              <a:buChar char="•"/>
              <a:defRPr/>
            </a:pPr>
            <a:r>
              <a:rPr lang="en-US" sz="1800" dirty="0">
                <a:solidFill>
                  <a:srgbClr val="FF0000"/>
                </a:solidFill>
              </a:rPr>
              <a:t>Size required is proportional to the maximum </a:t>
            </a:r>
          </a:p>
          <a:p>
            <a:pPr eaLnBrk="1" hangingPunct="1">
              <a:defRPr/>
            </a:pPr>
            <a:r>
              <a:rPr lang="en-US" sz="1800" dirty="0">
                <a:solidFill>
                  <a:srgbClr val="FF0000"/>
                </a:solidFill>
              </a:rPr>
              <a:t>     number of files that can be open at the same time</a:t>
            </a:r>
          </a:p>
          <a:p>
            <a:pPr eaLnBrk="1" hangingPunct="1">
              <a:defRPr/>
            </a:pPr>
            <a:endParaRPr lang="en-US" sz="1800" dirty="0">
              <a:solidFill>
                <a:srgbClr val="FF0000"/>
              </a:solidFill>
            </a:endParaRPr>
          </a:p>
          <a:p>
            <a:pPr eaLnBrk="1" hangingPunct="1">
              <a:defRPr/>
            </a:pPr>
            <a:r>
              <a:rPr lang="en-US" sz="1800" u="sng" dirty="0">
                <a:solidFill>
                  <a:srgbClr val="FF0000"/>
                </a:solidFill>
              </a:rPr>
              <a:t>I-node structure is fixed. So, what happens when the </a:t>
            </a:r>
          </a:p>
          <a:p>
            <a:pPr eaLnBrk="1" hangingPunct="1">
              <a:defRPr/>
            </a:pPr>
            <a:r>
              <a:rPr lang="en-US" sz="1800" u="sng" dirty="0">
                <a:solidFill>
                  <a:srgbClr val="FF0000"/>
                </a:solidFill>
              </a:rPr>
              <a:t>file grows?</a:t>
            </a:r>
          </a:p>
        </p:txBody>
      </p:sp>
    </p:spTree>
    <p:extLst>
      <p:ext uri="{BB962C8B-B14F-4D97-AF65-F5344CB8AC3E}">
        <p14:creationId xmlns:p14="http://schemas.microsoft.com/office/powerpoint/2010/main" val="15596401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21EF3621-D644-DE29-2BBF-F6C94282D540}"/>
              </a:ext>
            </a:extLst>
          </p:cNvPr>
          <p:cNvSpPr>
            <a:spLocks noChangeArrowheads="1"/>
          </p:cNvSpPr>
          <p:nvPr/>
        </p:nvSpPr>
        <p:spPr bwMode="auto">
          <a:xfrm>
            <a:off x="0" y="5108575"/>
            <a:ext cx="4652963"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sz="1600"/>
              <a:t>File system containing a shared file.</a:t>
            </a:r>
          </a:p>
        </p:txBody>
      </p:sp>
      <p:sp>
        <p:nvSpPr>
          <p:cNvPr id="24579" name="Rectangle 3">
            <a:extLst>
              <a:ext uri="{FF2B5EF4-FFF2-40B4-BE49-F238E27FC236}">
                <a16:creationId xmlns:a16="http://schemas.microsoft.com/office/drawing/2014/main" id="{1A905B7B-831A-0CEB-BA3A-A40F678211A1}"/>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Shared Files (1)</a:t>
            </a:r>
          </a:p>
        </p:txBody>
      </p:sp>
      <p:pic>
        <p:nvPicPr>
          <p:cNvPr id="24580" name="Picture 6" descr="D:\b\b4\IBM\04-16.jpg">
            <a:extLst>
              <a:ext uri="{FF2B5EF4-FFF2-40B4-BE49-F238E27FC236}">
                <a16:creationId xmlns:a16="http://schemas.microsoft.com/office/drawing/2014/main" id="{1A168087-FA84-BC92-12E9-903D996BAA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423988"/>
            <a:ext cx="3597275"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Box 5">
            <a:extLst>
              <a:ext uri="{FF2B5EF4-FFF2-40B4-BE49-F238E27FC236}">
                <a16:creationId xmlns:a16="http://schemas.microsoft.com/office/drawing/2014/main" id="{91D3E3DB-E0C4-88E3-8531-1D3F29ABEB28}"/>
              </a:ext>
            </a:extLst>
          </p:cNvPr>
          <p:cNvSpPr txBox="1">
            <a:spLocks noChangeArrowheads="1"/>
          </p:cNvSpPr>
          <p:nvPr/>
        </p:nvSpPr>
        <p:spPr bwMode="auto">
          <a:xfrm>
            <a:off x="4205288" y="1423988"/>
            <a:ext cx="2474912" cy="923925"/>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spcBef>
                <a:spcPct val="0"/>
              </a:spcBef>
              <a:buClrTx/>
              <a:buFontTx/>
              <a:buNone/>
            </a:pPr>
            <a:r>
              <a:rPr lang="en-US" altLang="en-US" sz="1800" u="sng">
                <a:solidFill>
                  <a:srgbClr val="FF0000"/>
                </a:solidFill>
                <a:latin typeface="Times New Roman" panose="02020603050405020304" pitchFamily="18" charset="0"/>
              </a:rPr>
              <a:t>Symbolic Link?</a:t>
            </a:r>
          </a:p>
          <a:p>
            <a:pPr algn="l" eaLnBrk="1" hangingPunct="1">
              <a:spcBef>
                <a:spcPct val="0"/>
              </a:spcBef>
              <a:buClrTx/>
              <a:buFontTx/>
              <a:buNone/>
            </a:pPr>
            <a:r>
              <a:rPr lang="en-US" altLang="en-US" sz="1800" u="sng">
                <a:solidFill>
                  <a:srgbClr val="FF0000"/>
                </a:solidFill>
                <a:latin typeface="Times New Roman" panose="02020603050405020304" pitchFamily="18" charset="0"/>
              </a:rPr>
              <a:t>Hard Link?</a:t>
            </a:r>
          </a:p>
          <a:p>
            <a:pPr algn="l" eaLnBrk="1" hangingPunct="1">
              <a:spcBef>
                <a:spcPct val="0"/>
              </a:spcBef>
              <a:buClrTx/>
              <a:buFontTx/>
              <a:buNone/>
            </a:pPr>
            <a:r>
              <a:rPr lang="en-US" altLang="en-US" sz="1800" u="sng">
                <a:solidFill>
                  <a:srgbClr val="FF0000"/>
                </a:solidFill>
                <a:latin typeface="Times New Roman" panose="02020603050405020304" pitchFamily="18" charset="0"/>
              </a:rPr>
              <a:t>Restoring from back up?</a:t>
            </a:r>
          </a:p>
        </p:txBody>
      </p:sp>
      <p:sp>
        <p:nvSpPr>
          <p:cNvPr id="2" name="TextBox 1">
            <a:extLst>
              <a:ext uri="{FF2B5EF4-FFF2-40B4-BE49-F238E27FC236}">
                <a16:creationId xmlns:a16="http://schemas.microsoft.com/office/drawing/2014/main" id="{DE0DA833-DC53-FAA0-DD27-8EB80D62EAAA}"/>
              </a:ext>
            </a:extLst>
          </p:cNvPr>
          <p:cNvSpPr txBox="1"/>
          <p:nvPr/>
        </p:nvSpPr>
        <p:spPr>
          <a:xfrm>
            <a:off x="4002088" y="3125788"/>
            <a:ext cx="4930775" cy="3292475"/>
          </a:xfrm>
          <a:prstGeom prst="rect">
            <a:avLst/>
          </a:prstGeom>
          <a:noFill/>
        </p:spPr>
        <p:txBody>
          <a:bodyPr>
            <a:spAutoFit/>
          </a:bodyPr>
          <a:lstStyle/>
          <a:p>
            <a:pPr marL="285750" indent="-285750">
              <a:buFontTx/>
              <a:buChar char="-"/>
              <a:defRPr/>
            </a:pPr>
            <a:r>
              <a:rPr lang="en-US" sz="1600" dirty="0"/>
              <a:t>Link. </a:t>
            </a:r>
          </a:p>
          <a:p>
            <a:pPr marL="742950" lvl="1" indent="-285750">
              <a:buFontTx/>
              <a:buChar char="-"/>
              <a:defRPr/>
            </a:pPr>
            <a:r>
              <a:rPr lang="en-US" sz="1600" dirty="0"/>
              <a:t>Linking allows a file to appear in more than one directory.</a:t>
            </a:r>
          </a:p>
          <a:p>
            <a:pPr marL="742950" lvl="1" indent="-285750">
              <a:buFontTx/>
              <a:buChar char="-"/>
              <a:defRPr/>
            </a:pPr>
            <a:r>
              <a:rPr lang="en-US" sz="1600" dirty="0"/>
              <a:t>Linking that increase the counter in the file’s </a:t>
            </a:r>
            <a:r>
              <a:rPr lang="en-US" sz="1600" dirty="0" err="1"/>
              <a:t>i</a:t>
            </a:r>
            <a:r>
              <a:rPr lang="en-US" sz="1600" dirty="0"/>
              <a:t>-node is called a </a:t>
            </a:r>
            <a:r>
              <a:rPr lang="en-US" sz="1600" b="1" dirty="0"/>
              <a:t>hard link</a:t>
            </a:r>
            <a:r>
              <a:rPr lang="en-US" sz="1600" dirty="0"/>
              <a:t>.</a:t>
            </a:r>
          </a:p>
          <a:p>
            <a:pPr>
              <a:defRPr/>
            </a:pPr>
            <a:endParaRPr lang="en-US" sz="1600" dirty="0"/>
          </a:p>
          <a:p>
            <a:pPr marL="285750" indent="-285750">
              <a:buFontTx/>
              <a:buChar char="-"/>
              <a:defRPr/>
            </a:pPr>
            <a:r>
              <a:rPr lang="en-US" sz="1600" b="1" dirty="0"/>
              <a:t>Symbolic link</a:t>
            </a:r>
          </a:p>
          <a:p>
            <a:pPr marL="742950" lvl="1" indent="-285750">
              <a:buFontTx/>
              <a:buChar char="-"/>
              <a:defRPr/>
            </a:pPr>
            <a:r>
              <a:rPr lang="en-US" sz="1600" dirty="0"/>
              <a:t>Instead of having two names point to the same internal data structure representing a file, a name is created that points to a file that includes the name of another file. </a:t>
            </a:r>
          </a:p>
          <a:p>
            <a:pPr marL="742950" lvl="1" indent="-285750">
              <a:buFontTx/>
              <a:buChar char="-"/>
              <a:defRPr/>
            </a:pPr>
            <a:r>
              <a:rPr lang="en-US" sz="1600" dirty="0"/>
              <a:t>Symbolic link can allow to point to files across computers. </a:t>
            </a:r>
          </a:p>
        </p:txBody>
      </p:sp>
    </p:spTree>
    <p:extLst>
      <p:ext uri="{BB962C8B-B14F-4D97-AF65-F5344CB8AC3E}">
        <p14:creationId xmlns:p14="http://schemas.microsoft.com/office/powerpoint/2010/main" val="714923487"/>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6F815BC-7394-72E0-447F-2E300F1E1C56}"/>
              </a:ext>
            </a:extLst>
          </p:cNvPr>
          <p:cNvSpPr>
            <a:spLocks noChangeArrowheads="1"/>
          </p:cNvSpPr>
          <p:nvPr/>
        </p:nvSpPr>
        <p:spPr bwMode="auto">
          <a:xfrm>
            <a:off x="0" y="5540375"/>
            <a:ext cx="9144000"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Situation prior to linking. (b) After the link is created. (c) After the original owner removes the file.</a:t>
            </a:r>
          </a:p>
        </p:txBody>
      </p:sp>
      <p:sp>
        <p:nvSpPr>
          <p:cNvPr id="25603" name="Rectangle 3">
            <a:extLst>
              <a:ext uri="{FF2B5EF4-FFF2-40B4-BE49-F238E27FC236}">
                <a16:creationId xmlns:a16="http://schemas.microsoft.com/office/drawing/2014/main" id="{F78698A8-309E-FDA3-CD98-2AE9D92E98F2}"/>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Shared Files (2)</a:t>
            </a:r>
          </a:p>
        </p:txBody>
      </p:sp>
      <p:pic>
        <p:nvPicPr>
          <p:cNvPr id="25604" name="Picture 6" descr="D:\b\b4\IBM\04-17.jpg">
            <a:extLst>
              <a:ext uri="{FF2B5EF4-FFF2-40B4-BE49-F238E27FC236}">
                <a16:creationId xmlns:a16="http://schemas.microsoft.com/office/drawing/2014/main" id="{D8EB6D1A-2753-F4A5-BBC7-49E6F418F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7763" y="1646238"/>
            <a:ext cx="6848475" cy="356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490587"/>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52971BD6-0054-EAE9-8013-131021BF5243}"/>
              </a:ext>
            </a:extLst>
          </p:cNvPr>
          <p:cNvSpPr>
            <a:spLocks noChangeArrowheads="1"/>
          </p:cNvSpPr>
          <p:nvPr/>
        </p:nvSpPr>
        <p:spPr bwMode="auto">
          <a:xfrm>
            <a:off x="0" y="57150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Two ways of handling long file names in a directory. (a) In-line. (b) In a heap.</a:t>
            </a:r>
          </a:p>
        </p:txBody>
      </p:sp>
      <p:sp>
        <p:nvSpPr>
          <p:cNvPr id="26627" name="Rectangle 1027">
            <a:extLst>
              <a:ext uri="{FF2B5EF4-FFF2-40B4-BE49-F238E27FC236}">
                <a16:creationId xmlns:a16="http://schemas.microsoft.com/office/drawing/2014/main" id="{34978511-07A7-85FC-8D98-4362DAA57CB5}"/>
              </a:ext>
            </a:extLst>
          </p:cNvPr>
          <p:cNvSpPr>
            <a:spLocks noChangeArrowheads="1"/>
          </p:cNvSpPr>
          <p:nvPr/>
        </p:nvSpPr>
        <p:spPr bwMode="auto">
          <a:xfrm>
            <a:off x="0" y="0"/>
            <a:ext cx="9144000"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Implementing Directories (2)</a:t>
            </a:r>
          </a:p>
        </p:txBody>
      </p:sp>
      <p:pic>
        <p:nvPicPr>
          <p:cNvPr id="26628" name="Picture 1030" descr="D:\b\b4\IBM\04-15.jpg">
            <a:extLst>
              <a:ext uri="{FF2B5EF4-FFF2-40B4-BE49-F238E27FC236}">
                <a16:creationId xmlns:a16="http://schemas.microsoft.com/office/drawing/2014/main" id="{49B6223C-EBB7-FBD8-BC30-69F3A5FCC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012825"/>
            <a:ext cx="6283325"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TextBox 5">
            <a:extLst>
              <a:ext uri="{FF2B5EF4-FFF2-40B4-BE49-F238E27FC236}">
                <a16:creationId xmlns:a16="http://schemas.microsoft.com/office/drawing/2014/main" id="{001D95FA-0272-9242-B38E-02DD5BADB0F2}"/>
              </a:ext>
            </a:extLst>
          </p:cNvPr>
          <p:cNvSpPr txBox="1">
            <a:spLocks noChangeArrowheads="1"/>
          </p:cNvSpPr>
          <p:nvPr/>
        </p:nvSpPr>
        <p:spPr bwMode="auto">
          <a:xfrm rot="-1833412">
            <a:off x="6888163" y="4519613"/>
            <a:ext cx="2479675" cy="646112"/>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1800" b="1">
                <a:solidFill>
                  <a:srgbClr val="FF0000"/>
                </a:solidFill>
                <a:latin typeface="Times New Roman" panose="02020603050405020304" pitchFamily="18" charset="0"/>
              </a:rPr>
              <a:t>Can page fault happen </a:t>
            </a:r>
          </a:p>
          <a:p>
            <a:pPr eaLnBrk="1" hangingPunct="1">
              <a:spcBef>
                <a:spcPct val="0"/>
              </a:spcBef>
              <a:buClrTx/>
              <a:buFontTx/>
              <a:buNone/>
            </a:pPr>
            <a:r>
              <a:rPr lang="en-US" altLang="en-US" sz="1800" b="1">
                <a:solidFill>
                  <a:srgbClr val="FF0000"/>
                </a:solidFill>
                <a:latin typeface="Times New Roman" panose="02020603050405020304" pitchFamily="18" charset="0"/>
              </a:rPr>
              <a:t>due to long names?</a:t>
            </a:r>
          </a:p>
        </p:txBody>
      </p:sp>
    </p:spTree>
    <p:extLst>
      <p:ext uri="{BB962C8B-B14F-4D97-AF65-F5344CB8AC3E}">
        <p14:creationId xmlns:p14="http://schemas.microsoft.com/office/powerpoint/2010/main" val="139486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9C617CC-3EDE-D94D-39B4-DF14DF75BF03}"/>
              </a:ext>
            </a:extLst>
          </p:cNvPr>
          <p:cNvSpPr>
            <a:spLocks noChangeArrowheads="1"/>
          </p:cNvSpPr>
          <p:nvPr/>
        </p:nvSpPr>
        <p:spPr bwMode="auto">
          <a:xfrm>
            <a:off x="0" y="1398588"/>
            <a:ext cx="9144000" cy="482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solidFill>
                  <a:srgbClr val="FF0000"/>
                </a:solidFill>
              </a:rPr>
              <a:t>Limitations?</a:t>
            </a:r>
          </a:p>
          <a:p>
            <a:pPr algn="l" eaLnBrk="1" hangingPunct="1">
              <a:buClrTx/>
            </a:pPr>
            <a:r>
              <a:rPr lang="en-US" altLang="en-US"/>
              <a:t>8 bits limits the horizon</a:t>
            </a:r>
          </a:p>
          <a:p>
            <a:pPr algn="l" eaLnBrk="1" hangingPunct="1">
              <a:buClrTx/>
            </a:pPr>
            <a:r>
              <a:rPr lang="en-US" altLang="en-US"/>
              <a:t>Within a single tick, no way of knowing which was referenced earlier</a:t>
            </a:r>
          </a:p>
          <a:p>
            <a:pPr lvl="1" eaLnBrk="1" hangingPunct="1">
              <a:buClrTx/>
              <a:buFont typeface="Arial" panose="020B0604020202020204" pitchFamily="34" charset="0"/>
              <a:buChar char="•"/>
            </a:pPr>
            <a:r>
              <a:rPr lang="en-US" altLang="en-US" sz="2400">
                <a:latin typeface="Arial" panose="020B0604020202020204" pitchFamily="34" charset="0"/>
              </a:rPr>
              <a:t>A single tick can be few milliseconds</a:t>
            </a:r>
          </a:p>
        </p:txBody>
      </p:sp>
      <p:sp>
        <p:nvSpPr>
          <p:cNvPr id="51203" name="Rectangle 3">
            <a:extLst>
              <a:ext uri="{FF2B5EF4-FFF2-40B4-BE49-F238E27FC236}">
                <a16:creationId xmlns:a16="http://schemas.microsoft.com/office/drawing/2014/main" id="{4CB2396F-661D-4892-A937-3B2C4A257ED3}"/>
              </a:ext>
            </a:extLst>
          </p:cNvPr>
          <p:cNvSpPr>
            <a:spLocks noChangeArrowheads="1"/>
          </p:cNvSpPr>
          <p:nvPr/>
        </p:nvSpPr>
        <p:spPr bwMode="auto">
          <a:xfrm>
            <a:off x="0" y="0"/>
            <a:ext cx="91440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Simulating LRU in Software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4A631A1-B81D-CC14-1888-E76F54A8603B}"/>
              </a:ext>
            </a:extLst>
          </p:cNvPr>
          <p:cNvSpPr>
            <a:spLocks noChangeArrowheads="1"/>
          </p:cNvSpPr>
          <p:nvPr/>
        </p:nvSpPr>
        <p:spPr bwMode="auto">
          <a:xfrm>
            <a:off x="0" y="1346200"/>
            <a:ext cx="9144000" cy="520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524000" indent="-609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pPr>
            <a:r>
              <a:rPr lang="en-US" altLang="en-US"/>
              <a:t>How to efficiently look-up directory names?</a:t>
            </a:r>
          </a:p>
          <a:p>
            <a:pPr lvl="1" eaLnBrk="1" hangingPunct="1">
              <a:buClrTx/>
              <a:buFont typeface="Arial" panose="020B0604020202020204" pitchFamily="34" charset="0"/>
              <a:buChar char="•"/>
            </a:pPr>
            <a:r>
              <a:rPr lang="en-US" altLang="en-US" sz="2400">
                <a:latin typeface="Arial" panose="020B0604020202020204" pitchFamily="34" charset="0"/>
              </a:rPr>
              <a:t>Hashing</a:t>
            </a:r>
          </a:p>
          <a:p>
            <a:pPr lvl="2" eaLnBrk="1" hangingPunct="1">
              <a:buClrTx/>
            </a:pPr>
            <a:r>
              <a:rPr lang="en-US" altLang="en-US">
                <a:latin typeface="Arial" panose="020B0604020202020204" pitchFamily="34" charset="0"/>
              </a:rPr>
              <a:t>Hash on file names</a:t>
            </a:r>
          </a:p>
        </p:txBody>
      </p:sp>
      <p:sp>
        <p:nvSpPr>
          <p:cNvPr id="27651" name="Rectangle 3">
            <a:extLst>
              <a:ext uri="{FF2B5EF4-FFF2-40B4-BE49-F238E27FC236}">
                <a16:creationId xmlns:a16="http://schemas.microsoft.com/office/drawing/2014/main" id="{C113446E-A03B-D89E-F920-ECBFBCE83923}"/>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Implementing Directories - Challenges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1">
            <a:extLst>
              <a:ext uri="{FF2B5EF4-FFF2-40B4-BE49-F238E27FC236}">
                <a16:creationId xmlns:a16="http://schemas.microsoft.com/office/drawing/2014/main" id="{B4ABEF0A-E71A-0919-A515-EB1D9BD75DB9}"/>
              </a:ext>
            </a:extLst>
          </p:cNvPr>
          <p:cNvSpPr txBox="1">
            <a:spLocks noChangeArrowheads="1"/>
          </p:cNvSpPr>
          <p:nvPr/>
        </p:nvSpPr>
        <p:spPr bwMode="auto">
          <a:xfrm>
            <a:off x="1000125" y="1171575"/>
            <a:ext cx="75279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Consider a disk with 1 MB per track.</a:t>
            </a:r>
          </a:p>
          <a:p>
            <a:pPr eaLnBrk="1" hangingPunct="1">
              <a:spcBef>
                <a:spcPct val="0"/>
              </a:spcBef>
              <a:buClrTx/>
              <a:buFontTx/>
              <a:buNone/>
            </a:pPr>
            <a:r>
              <a:rPr lang="en-US" altLang="en-US" sz="3200">
                <a:latin typeface="Times New Roman" panose="02020603050405020304" pitchFamily="18" charset="0"/>
              </a:rPr>
              <a:t>Rotation time of 8.33 msec, </a:t>
            </a:r>
          </a:p>
          <a:p>
            <a:pPr eaLnBrk="1" hangingPunct="1">
              <a:spcBef>
                <a:spcPct val="0"/>
              </a:spcBef>
              <a:buClrTx/>
              <a:buFontTx/>
              <a:buNone/>
            </a:pPr>
            <a:r>
              <a:rPr lang="en-US" altLang="en-US" sz="3200">
                <a:latin typeface="Times New Roman" panose="02020603050405020304" pitchFamily="18" charset="0"/>
              </a:rPr>
              <a:t>Avg. seek time 5 msec</a:t>
            </a:r>
          </a:p>
          <a:p>
            <a:pPr eaLnBrk="1" hangingPunct="1">
              <a:spcBef>
                <a:spcPct val="0"/>
              </a:spcBef>
              <a:buClrTx/>
              <a:buFontTx/>
              <a:buNone/>
            </a:pPr>
            <a:r>
              <a:rPr lang="en-US" altLang="en-US" sz="3200">
                <a:latin typeface="Times New Roman" panose="02020603050405020304" pitchFamily="18" charset="0"/>
              </a:rPr>
              <a:t>How long it takes to read a block of k bytes?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66548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1">
            <a:extLst>
              <a:ext uri="{FF2B5EF4-FFF2-40B4-BE49-F238E27FC236}">
                <a16:creationId xmlns:a16="http://schemas.microsoft.com/office/drawing/2014/main" id="{F3CB2736-0BC3-AE72-A7FB-6D02B7734F77}"/>
              </a:ext>
            </a:extLst>
          </p:cNvPr>
          <p:cNvSpPr txBox="1">
            <a:spLocks noChangeArrowheads="1"/>
          </p:cNvSpPr>
          <p:nvPr/>
        </p:nvSpPr>
        <p:spPr bwMode="auto">
          <a:xfrm>
            <a:off x="454025" y="1171575"/>
            <a:ext cx="86217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Consider a disk with 1 MB per track.</a:t>
            </a:r>
          </a:p>
          <a:p>
            <a:pPr eaLnBrk="1" hangingPunct="1">
              <a:spcBef>
                <a:spcPct val="0"/>
              </a:spcBef>
              <a:buClrTx/>
              <a:buFontTx/>
              <a:buNone/>
            </a:pPr>
            <a:r>
              <a:rPr lang="en-US" altLang="en-US" sz="3200">
                <a:latin typeface="Times New Roman" panose="02020603050405020304" pitchFamily="18" charset="0"/>
              </a:rPr>
              <a:t>Rotation time of 8.33 msec, </a:t>
            </a:r>
          </a:p>
          <a:p>
            <a:pPr eaLnBrk="1" hangingPunct="1">
              <a:spcBef>
                <a:spcPct val="0"/>
              </a:spcBef>
              <a:buClrTx/>
              <a:buFontTx/>
              <a:buNone/>
            </a:pPr>
            <a:r>
              <a:rPr lang="en-US" altLang="en-US" sz="3200">
                <a:latin typeface="Times New Roman" panose="02020603050405020304" pitchFamily="18" charset="0"/>
              </a:rPr>
              <a:t>Avg. seek time 5 msec</a:t>
            </a:r>
          </a:p>
          <a:p>
            <a:pPr eaLnBrk="1" hangingPunct="1">
              <a:spcBef>
                <a:spcPct val="0"/>
              </a:spcBef>
              <a:buClrTx/>
              <a:buFontTx/>
              <a:buNone/>
            </a:pPr>
            <a:r>
              <a:rPr lang="en-US" altLang="en-US" sz="3200">
                <a:latin typeface="Times New Roman" panose="02020603050405020304" pitchFamily="18" charset="0"/>
              </a:rPr>
              <a:t>How long it takes to read a block of k bytes?</a:t>
            </a:r>
          </a:p>
          <a:p>
            <a:pPr eaLnBrk="1" hangingPunct="1">
              <a:spcBef>
                <a:spcPct val="0"/>
              </a:spcBef>
              <a:buClrTx/>
              <a:buFontTx/>
              <a:buNone/>
            </a:pPr>
            <a:endParaRPr lang="en-US" altLang="en-US" sz="3200">
              <a:latin typeface="Times New Roman" panose="02020603050405020304" pitchFamily="18" charset="0"/>
            </a:endParaRPr>
          </a:p>
          <a:p>
            <a:pPr eaLnBrk="1" hangingPunct="1">
              <a:spcBef>
                <a:spcPct val="0"/>
              </a:spcBef>
              <a:buClrTx/>
              <a:buFontTx/>
              <a:buNone/>
            </a:pPr>
            <a:endParaRPr lang="en-US" altLang="en-US" sz="3200">
              <a:latin typeface="Times New Roman" panose="02020603050405020304" pitchFamily="18" charset="0"/>
            </a:endParaRPr>
          </a:p>
          <a:p>
            <a:pPr eaLnBrk="1" hangingPunct="1">
              <a:spcBef>
                <a:spcPct val="0"/>
              </a:spcBef>
              <a:buClrTx/>
              <a:buFontTx/>
              <a:buNone/>
            </a:pPr>
            <a:r>
              <a:rPr lang="en-US" altLang="en-US" sz="3200">
                <a:latin typeface="Times New Roman" panose="02020603050405020304" pitchFamily="18" charset="0"/>
              </a:rPr>
              <a:t>5 + 8.33/2 + (k/1024*1024)*8.33</a:t>
            </a:r>
          </a:p>
          <a:p>
            <a:pPr eaLnBrk="1" hangingPunct="1">
              <a:spcBef>
                <a:spcPct val="0"/>
              </a:spcBef>
              <a:buClrTx/>
              <a:buFontTx/>
              <a:buNone/>
            </a:pPr>
            <a:r>
              <a:rPr lang="en-US" altLang="en-US" sz="3200">
                <a:latin typeface="Times New Roman" panose="02020603050405020304" pitchFamily="18" charset="0"/>
              </a:rPr>
              <a:t>The book uses 1000000 to approximate 1024*1024</a:t>
            </a:r>
          </a:p>
          <a:p>
            <a:pPr eaLnBrk="1" hangingPunct="1">
              <a:spcBef>
                <a:spcPct val="0"/>
              </a:spcBef>
              <a:buClrTx/>
              <a:buFontTx/>
              <a:buNone/>
            </a:pPr>
            <a:endParaRPr lang="en-US" altLang="en-US" sz="3200">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16039BC-E461-2221-822D-6080BE6BABB0}"/>
              </a:ext>
            </a:extLst>
          </p:cNvPr>
          <p:cNvSpPr>
            <a:spLocks noChangeArrowheads="1"/>
          </p:cNvSpPr>
          <p:nvPr/>
        </p:nvSpPr>
        <p:spPr bwMode="auto">
          <a:xfrm>
            <a:off x="149225" y="5792788"/>
            <a:ext cx="8994775"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Percentage of files smaller than a given size </a:t>
            </a:r>
          </a:p>
          <a:p>
            <a:pPr eaLnBrk="1" hangingPunct="1">
              <a:buClrTx/>
              <a:buFontTx/>
              <a:buNone/>
            </a:pPr>
            <a:r>
              <a:rPr lang="en-US" altLang="en-US"/>
              <a:t>(in bytes).</a:t>
            </a:r>
          </a:p>
        </p:txBody>
      </p:sp>
      <p:sp>
        <p:nvSpPr>
          <p:cNvPr id="30723" name="Rectangle 3">
            <a:extLst>
              <a:ext uri="{FF2B5EF4-FFF2-40B4-BE49-F238E27FC236}">
                <a16:creationId xmlns:a16="http://schemas.microsoft.com/office/drawing/2014/main" id="{FAA61331-3593-3CA4-6769-1D989D41D389}"/>
              </a:ext>
            </a:extLst>
          </p:cNvPr>
          <p:cNvSpPr>
            <a:spLocks noChangeArrowheads="1"/>
          </p:cNvSpPr>
          <p:nvPr/>
        </p:nvSpPr>
        <p:spPr bwMode="auto">
          <a:xfrm>
            <a:off x="477838" y="0"/>
            <a:ext cx="8666162"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Disk Space Management Block Size</a:t>
            </a:r>
          </a:p>
        </p:txBody>
      </p:sp>
      <p:graphicFrame>
        <p:nvGraphicFramePr>
          <p:cNvPr id="30724" name="Object 6">
            <a:extLst>
              <a:ext uri="{FF2B5EF4-FFF2-40B4-BE49-F238E27FC236}">
                <a16:creationId xmlns:a16="http://schemas.microsoft.com/office/drawing/2014/main" id="{31C228A5-7711-8150-EA3C-0F71FAA34EB0}"/>
              </a:ext>
            </a:extLst>
          </p:cNvPr>
          <p:cNvGraphicFramePr>
            <a:graphicFrameLocks noChangeAspect="1"/>
          </p:cNvGraphicFramePr>
          <p:nvPr/>
        </p:nvGraphicFramePr>
        <p:xfrm>
          <a:off x="766763" y="1179513"/>
          <a:ext cx="7610475" cy="4495800"/>
        </p:xfrm>
        <a:graphic>
          <a:graphicData uri="http://schemas.openxmlformats.org/presentationml/2006/ole">
            <mc:AlternateContent xmlns:mc="http://schemas.openxmlformats.org/markup-compatibility/2006">
              <mc:Choice xmlns:v="urn:schemas-microsoft-com:vml" Requires="v">
                <p:oleObj name="Image" r:id="rId4" imgW="19959995" imgH="11794688" progId="Photoshop.Image.9">
                  <p:embed/>
                </p:oleObj>
              </mc:Choice>
              <mc:Fallback>
                <p:oleObj name="Image" r:id="rId4" imgW="19959995" imgH="11794688" progId="Photoshop.Image.9">
                  <p:embed/>
                  <p:pic>
                    <p:nvPicPr>
                      <p:cNvPr id="30724" name="Object 6">
                        <a:extLst>
                          <a:ext uri="{FF2B5EF4-FFF2-40B4-BE49-F238E27FC236}">
                            <a16:creationId xmlns:a16="http://schemas.microsoft.com/office/drawing/2014/main" id="{31C228A5-7711-8150-EA3C-0F71FAA34E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1179513"/>
                        <a:ext cx="761047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411049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7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793081E-EEAB-FDE9-728D-FFECB82D7C13}"/>
              </a:ext>
            </a:extLst>
          </p:cNvPr>
          <p:cNvSpPr>
            <a:spLocks noChangeArrowheads="1"/>
          </p:cNvSpPr>
          <p:nvPr/>
        </p:nvSpPr>
        <p:spPr bwMode="auto">
          <a:xfrm>
            <a:off x="0" y="5400675"/>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dashed curve (left-hand scale) gives the data rate of a disk. The solid curve (right-hand scale) gives the disk space efficiency. All files are 4 KB.</a:t>
            </a:r>
          </a:p>
        </p:txBody>
      </p:sp>
      <p:sp>
        <p:nvSpPr>
          <p:cNvPr id="31747" name="Rectangle 3">
            <a:extLst>
              <a:ext uri="{FF2B5EF4-FFF2-40B4-BE49-F238E27FC236}">
                <a16:creationId xmlns:a16="http://schemas.microsoft.com/office/drawing/2014/main" id="{C150F890-BCEE-64D7-6864-016CB2A8264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solidFill>
                  <a:srgbClr val="FF0000"/>
                </a:solidFill>
              </a:rPr>
              <a:t>Disk Space Management Block Size (2)</a:t>
            </a:r>
          </a:p>
        </p:txBody>
      </p:sp>
      <p:pic>
        <p:nvPicPr>
          <p:cNvPr id="31748" name="Picture 6" descr="D:\b\b4\IBM\04-21.jpg">
            <a:extLst>
              <a:ext uri="{FF2B5EF4-FFF2-40B4-BE49-F238E27FC236}">
                <a16:creationId xmlns:a16="http://schemas.microsoft.com/office/drawing/2014/main" id="{8C1116B4-33D3-9273-4488-B6A6D575F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863" y="1227138"/>
            <a:ext cx="757237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262064"/>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3560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1B00FE8-93BF-A894-8160-6B675F3F34BB}"/>
              </a:ext>
            </a:extLst>
          </p:cNvPr>
          <p:cNvSpPr>
            <a:spLocks noChangeArrowheads="1"/>
          </p:cNvSpPr>
          <p:nvPr/>
        </p:nvSpPr>
        <p:spPr bwMode="auto">
          <a:xfrm>
            <a:off x="0" y="6100763"/>
            <a:ext cx="9144000" cy="45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Storing the free list on a linked list. (b) A bitmap.</a:t>
            </a:r>
          </a:p>
        </p:txBody>
      </p:sp>
      <p:sp>
        <p:nvSpPr>
          <p:cNvPr id="32771" name="Rectangle 3">
            <a:extLst>
              <a:ext uri="{FF2B5EF4-FFF2-40B4-BE49-F238E27FC236}">
                <a16:creationId xmlns:a16="http://schemas.microsoft.com/office/drawing/2014/main" id="{7D6359A4-B14A-8906-A989-67C6BEC1CCA3}"/>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Keeping Track of Free Blocks (1)</a:t>
            </a:r>
          </a:p>
        </p:txBody>
      </p:sp>
      <p:pic>
        <p:nvPicPr>
          <p:cNvPr id="32772" name="Picture 5">
            <a:extLst>
              <a:ext uri="{FF2B5EF4-FFF2-40B4-BE49-F238E27FC236}">
                <a16:creationId xmlns:a16="http://schemas.microsoft.com/office/drawing/2014/main" id="{ACF4D372-AE4E-B9CE-3DAA-4947E6BD6FE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1038225"/>
            <a:ext cx="7354887" cy="490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23346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25AC930-8C52-F17A-4FB4-A2449690460B}"/>
              </a:ext>
            </a:extLst>
          </p:cNvPr>
          <p:cNvSpPr>
            <a:spLocks noChangeArrowheads="1"/>
          </p:cNvSpPr>
          <p:nvPr/>
        </p:nvSpPr>
        <p:spPr bwMode="auto">
          <a:xfrm>
            <a:off x="0" y="44592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(a) An almost-full block of pointers to free disk blocks in memory and three blocks of pointers on disk. (b) Result of freeing a three-block file. (c) An alternative strategy for handling the three free blocks. The shaded entries represent pointers to free disk blocks.</a:t>
            </a:r>
          </a:p>
        </p:txBody>
      </p:sp>
      <p:sp>
        <p:nvSpPr>
          <p:cNvPr id="33795" name="Rectangle 3">
            <a:extLst>
              <a:ext uri="{FF2B5EF4-FFF2-40B4-BE49-F238E27FC236}">
                <a16:creationId xmlns:a16="http://schemas.microsoft.com/office/drawing/2014/main" id="{8D0A2425-CF0C-03B6-F837-2A70B2754405}"/>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Keeping Track of Free Blocks (2)</a:t>
            </a:r>
          </a:p>
        </p:txBody>
      </p:sp>
      <p:pic>
        <p:nvPicPr>
          <p:cNvPr id="33796" name="Picture 6" descr="D:\b\b4\IBM\04-23.jpg">
            <a:extLst>
              <a:ext uri="{FF2B5EF4-FFF2-40B4-BE49-F238E27FC236}">
                <a16:creationId xmlns:a16="http://schemas.microsoft.com/office/drawing/2014/main" id="{928B00B8-B86B-5844-9DC6-47498B15A0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1379538"/>
            <a:ext cx="78105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86295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391FBAE-AC5C-A852-E727-00ED399DB22F}"/>
              </a:ext>
            </a:extLst>
          </p:cNvPr>
          <p:cNvSpPr>
            <a:spLocks noChangeArrowheads="1"/>
          </p:cNvSpPr>
          <p:nvPr/>
        </p:nvSpPr>
        <p:spPr bwMode="auto">
          <a:xfrm>
            <a:off x="0" y="5224463"/>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a:t>
            </a:r>
            <a:r>
              <a:rPr lang="en-US" altLang="en-US" b="1" u="sng"/>
              <a:t>working set </a:t>
            </a:r>
            <a:r>
              <a:rPr lang="en-US" altLang="en-US"/>
              <a:t>is the set of pages used by the k most recent memory references. The function w(k, t) is the size of the working set at time t.</a:t>
            </a:r>
          </a:p>
        </p:txBody>
      </p:sp>
      <p:sp>
        <p:nvSpPr>
          <p:cNvPr id="52227" name="Rectangle 3">
            <a:extLst>
              <a:ext uri="{FF2B5EF4-FFF2-40B4-BE49-F238E27FC236}">
                <a16:creationId xmlns:a16="http://schemas.microsoft.com/office/drawing/2014/main" id="{519756AF-E5CA-36A2-4E8D-A1BD1319A74A}"/>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Working Set Page Replacement (1)</a:t>
            </a:r>
          </a:p>
        </p:txBody>
      </p:sp>
      <p:pic>
        <p:nvPicPr>
          <p:cNvPr id="52228" name="Picture 6" descr="D:\b\b4\IBM\03-19.jpg">
            <a:extLst>
              <a:ext uri="{FF2B5EF4-FFF2-40B4-BE49-F238E27FC236}">
                <a16:creationId xmlns:a16="http://schemas.microsoft.com/office/drawing/2014/main" id="{9B847BEA-E0C3-B071-F3FD-0ED02C53A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475" y="1978025"/>
            <a:ext cx="713105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Box 1">
            <a:extLst>
              <a:ext uri="{FF2B5EF4-FFF2-40B4-BE49-F238E27FC236}">
                <a16:creationId xmlns:a16="http://schemas.microsoft.com/office/drawing/2014/main" id="{368D88D1-84E0-A73C-81CD-DB3831CCEC59}"/>
              </a:ext>
            </a:extLst>
          </p:cNvPr>
          <p:cNvSpPr txBox="1">
            <a:spLocks noChangeArrowheads="1"/>
          </p:cNvSpPr>
          <p:nvPr/>
        </p:nvSpPr>
        <p:spPr bwMode="auto">
          <a:xfrm>
            <a:off x="2365375" y="1162050"/>
            <a:ext cx="515778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000" i="1" u="sng">
                <a:latin typeface="Times New Roman" panose="02020603050405020304" pitchFamily="18" charset="0"/>
              </a:rPr>
              <a:t>Demand Paging: </a:t>
            </a:r>
            <a:r>
              <a:rPr lang="en-US" altLang="en-US" sz="2000">
                <a:latin typeface="Times New Roman" panose="02020603050405020304" pitchFamily="18" charset="0"/>
              </a:rPr>
              <a:t>Fetch page if page fault occurs</a:t>
            </a:r>
          </a:p>
          <a:p>
            <a:pPr eaLnBrk="1" hangingPunct="1">
              <a:spcBef>
                <a:spcPct val="0"/>
              </a:spcBef>
              <a:buClrTx/>
              <a:buFontTx/>
              <a:buNone/>
            </a:pPr>
            <a:r>
              <a:rPr lang="en-US" altLang="en-US" sz="2000" i="1" u="sng">
                <a:latin typeface="Times New Roman" panose="02020603050405020304" pitchFamily="18" charset="0"/>
              </a:rPr>
              <a:t>Thrashing:</a:t>
            </a:r>
            <a:r>
              <a:rPr lang="en-US" altLang="en-US" sz="2000">
                <a:latin typeface="Times New Roman" panose="02020603050405020304" pitchFamily="18" charset="0"/>
              </a:rPr>
              <a:t> Page fault every few instructions</a:t>
            </a:r>
          </a:p>
          <a:p>
            <a:pPr eaLnBrk="1" hangingPunct="1">
              <a:spcBef>
                <a:spcPct val="0"/>
              </a:spcBef>
              <a:buClrTx/>
              <a:buFontTx/>
              <a:buNone/>
            </a:pPr>
            <a:r>
              <a:rPr lang="en-US" altLang="en-US" sz="2000">
                <a:solidFill>
                  <a:srgbClr val="FF0000"/>
                </a:solidFill>
                <a:latin typeface="Times New Roman" panose="02020603050405020304" pitchFamily="18" charset="0"/>
              </a:rPr>
              <a:t>Can we exploit </a:t>
            </a:r>
            <a:r>
              <a:rPr lang="en-US" altLang="en-US" sz="2000" i="1" u="sng">
                <a:solidFill>
                  <a:srgbClr val="FF0000"/>
                </a:solidFill>
                <a:latin typeface="Times New Roman" panose="02020603050405020304" pitchFamily="18" charset="0"/>
              </a:rPr>
              <a:t>locality of reference</a:t>
            </a:r>
            <a:r>
              <a:rPr lang="en-US" altLang="en-US" sz="2000">
                <a:solidFill>
                  <a:srgbClr val="FF0000"/>
                </a:solidFill>
                <a:latin typeface="Times New Roman" panose="02020603050405020304" pitchFamily="18" charset="0"/>
              </a:rPr>
              <a:t>?</a:t>
            </a:r>
          </a:p>
        </p:txBody>
      </p:sp>
      <p:sp>
        <p:nvSpPr>
          <p:cNvPr id="52230" name="TextBox 1">
            <a:extLst>
              <a:ext uri="{FF2B5EF4-FFF2-40B4-BE49-F238E27FC236}">
                <a16:creationId xmlns:a16="http://schemas.microsoft.com/office/drawing/2014/main" id="{0B77A9D5-1F73-5564-5E03-3A1150B1AE0C}"/>
              </a:ext>
            </a:extLst>
          </p:cNvPr>
          <p:cNvSpPr txBox="1">
            <a:spLocks noChangeArrowheads="1"/>
          </p:cNvSpPr>
          <p:nvPr/>
        </p:nvSpPr>
        <p:spPr bwMode="auto">
          <a:xfrm rot="-872140">
            <a:off x="639763" y="1360488"/>
            <a:ext cx="1338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r>
              <a:rPr lang="en-US" altLang="en-US" sz="2000">
                <a:solidFill>
                  <a:srgbClr val="00B050"/>
                </a:solidFill>
              </a:rPr>
              <a:t>Prepaging?</a:t>
            </a:r>
          </a:p>
        </p:txBody>
      </p:sp>
    </p:spTree>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0730B7D-F9AC-D08A-BA2B-05D7BF9EC98A}"/>
              </a:ext>
            </a:extLst>
          </p:cNvPr>
          <p:cNvSpPr>
            <a:spLocks noChangeArrowheads="1"/>
          </p:cNvSpPr>
          <p:nvPr/>
        </p:nvSpPr>
        <p:spPr bwMode="auto">
          <a:xfrm>
            <a:off x="777875" y="1570038"/>
            <a:ext cx="804227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a:t>Backups to tape are generally made to handle</a:t>
            </a:r>
          </a:p>
          <a:p>
            <a:pPr algn="l" eaLnBrk="1" hangingPunct="1"/>
            <a:r>
              <a:rPr lang="en-US" altLang="en-US" sz="2000"/>
              <a:t>Recovery from disaster.</a:t>
            </a:r>
          </a:p>
          <a:p>
            <a:pPr algn="l" eaLnBrk="1" hangingPunct="1"/>
            <a:endParaRPr lang="en-US" altLang="en-US" sz="2000" u="sng"/>
          </a:p>
          <a:p>
            <a:pPr algn="l" eaLnBrk="1" hangingPunct="1"/>
            <a:r>
              <a:rPr lang="en-US" altLang="en-US" sz="2000" u="sng"/>
              <a:t>Physical Dump:</a:t>
            </a:r>
            <a:r>
              <a:rPr lang="en-US" altLang="en-US" sz="2000"/>
              <a:t> Dumps everything starting from  block 0</a:t>
            </a:r>
          </a:p>
          <a:p>
            <a:pPr lvl="1" eaLnBrk="1" hangingPunct="1"/>
            <a:r>
              <a:rPr lang="en-US" altLang="en-US">
                <a:latin typeface="Arial" panose="020B0604020202020204" pitchFamily="34" charset="0"/>
              </a:rPr>
              <a:t>Advantage:</a:t>
            </a:r>
          </a:p>
          <a:p>
            <a:pPr lvl="3" eaLnBrk="1" hangingPunct="1"/>
            <a:r>
              <a:rPr lang="en-US" altLang="en-US">
                <a:latin typeface="Arial" panose="020B0604020202020204" pitchFamily="34" charset="0"/>
              </a:rPr>
              <a:t>Simplicity, great speed</a:t>
            </a:r>
          </a:p>
          <a:p>
            <a:pPr lvl="1" eaLnBrk="1" hangingPunct="1"/>
            <a:r>
              <a:rPr lang="en-US" altLang="en-US">
                <a:latin typeface="Arial" panose="020B0604020202020204" pitchFamily="34" charset="0"/>
              </a:rPr>
              <a:t>Disadvantage</a:t>
            </a:r>
          </a:p>
          <a:p>
            <a:pPr lvl="3" eaLnBrk="1" hangingPunct="1"/>
            <a:r>
              <a:rPr lang="en-US" altLang="en-US">
                <a:latin typeface="Arial" panose="020B0604020202020204" pitchFamily="34" charset="0"/>
              </a:rPr>
              <a:t>Inability to skip directories</a:t>
            </a:r>
          </a:p>
          <a:p>
            <a:pPr lvl="3" eaLnBrk="1" hangingPunct="1"/>
            <a:r>
              <a:rPr lang="en-US" altLang="en-US">
                <a:latin typeface="Arial" panose="020B0604020202020204" pitchFamily="34" charset="0"/>
              </a:rPr>
              <a:t>Inability to make incremental dump</a:t>
            </a:r>
          </a:p>
          <a:p>
            <a:pPr lvl="3" eaLnBrk="1" hangingPunct="1"/>
            <a:r>
              <a:rPr lang="en-US" altLang="en-US">
                <a:latin typeface="Arial" panose="020B0604020202020204" pitchFamily="34" charset="0"/>
              </a:rPr>
              <a:t>Inability to restore individual files</a:t>
            </a:r>
          </a:p>
          <a:p>
            <a:pPr lvl="1" eaLnBrk="1" hangingPunct="1">
              <a:buFontTx/>
              <a:buChar char="•"/>
            </a:pPr>
            <a:endParaRPr lang="en-US" altLang="en-US" sz="2400">
              <a:latin typeface="Arial" panose="020B0604020202020204" pitchFamily="34" charset="0"/>
            </a:endParaRPr>
          </a:p>
          <a:p>
            <a:pPr algn="l" eaLnBrk="1" hangingPunct="1"/>
            <a:endParaRPr lang="en-US" altLang="en-US"/>
          </a:p>
        </p:txBody>
      </p:sp>
      <p:sp>
        <p:nvSpPr>
          <p:cNvPr id="34819" name="Rectangle 3">
            <a:extLst>
              <a:ext uri="{FF2B5EF4-FFF2-40B4-BE49-F238E27FC236}">
                <a16:creationId xmlns:a16="http://schemas.microsoft.com/office/drawing/2014/main" id="{3E44A33E-ECBB-50B8-00E8-B6E3A273416B}"/>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Backups (1)</a:t>
            </a:r>
          </a:p>
        </p:txBody>
      </p:sp>
    </p:spTree>
    <p:extLst>
      <p:ext uri="{BB962C8B-B14F-4D97-AF65-F5344CB8AC3E}">
        <p14:creationId xmlns:p14="http://schemas.microsoft.com/office/powerpoint/2010/main" val="2435957705"/>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AEF12F9-E7B2-8AA2-798B-E635EFAF2C0E}"/>
              </a:ext>
            </a:extLst>
          </p:cNvPr>
          <p:cNvSpPr>
            <a:spLocks noChangeArrowheads="1"/>
          </p:cNvSpPr>
          <p:nvPr/>
        </p:nvSpPr>
        <p:spPr bwMode="auto">
          <a:xfrm>
            <a:off x="777875" y="1570038"/>
            <a:ext cx="804227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lvl="1" eaLnBrk="1" hangingPunct="1"/>
            <a:r>
              <a:rPr lang="en-US" altLang="en-US">
                <a:latin typeface="Arial" panose="020B0604020202020204" pitchFamily="34" charset="0"/>
              </a:rPr>
              <a:t>No value in dumping unused block</a:t>
            </a:r>
          </a:p>
          <a:p>
            <a:pPr lvl="3" eaLnBrk="1" hangingPunct="1"/>
            <a:r>
              <a:rPr lang="en-US" altLang="en-US">
                <a:latin typeface="Arial" panose="020B0604020202020204" pitchFamily="34" charset="0"/>
              </a:rPr>
              <a:t>Skipping free blocks require to store the block number along with dumped block</a:t>
            </a:r>
          </a:p>
          <a:p>
            <a:pPr lvl="1" eaLnBrk="1" hangingPunct="1"/>
            <a:r>
              <a:rPr lang="en-US" altLang="en-US">
                <a:latin typeface="Arial" panose="020B0604020202020204" pitchFamily="34" charset="0"/>
              </a:rPr>
              <a:t>What about Bad block?</a:t>
            </a:r>
          </a:p>
          <a:p>
            <a:pPr lvl="3" eaLnBrk="1" hangingPunct="1"/>
            <a:r>
              <a:rPr lang="en-US" altLang="en-US">
                <a:latin typeface="Arial" panose="020B0604020202020204" pitchFamily="34" charset="0"/>
              </a:rPr>
              <a:t>If disk controller handles transparently, no problem</a:t>
            </a:r>
          </a:p>
          <a:p>
            <a:pPr lvl="3" eaLnBrk="1" hangingPunct="1"/>
            <a:r>
              <a:rPr lang="en-US" altLang="en-US">
                <a:latin typeface="Arial" panose="020B0604020202020204" pitchFamily="34" charset="0"/>
              </a:rPr>
              <a:t>If maintained by OS, dumping algorithm needs access to that info</a:t>
            </a:r>
          </a:p>
          <a:p>
            <a:pPr lvl="1" eaLnBrk="1" hangingPunct="1"/>
            <a:r>
              <a:rPr lang="en-US" altLang="en-US">
                <a:latin typeface="Arial" panose="020B0604020202020204" pitchFamily="34" charset="0"/>
              </a:rPr>
              <a:t>Can not restore individual file!</a:t>
            </a:r>
          </a:p>
          <a:p>
            <a:pPr lvl="1" eaLnBrk="1" hangingPunct="1"/>
            <a:r>
              <a:rPr lang="en-US" altLang="en-US">
                <a:latin typeface="Arial" panose="020B0604020202020204" pitchFamily="34" charset="0"/>
              </a:rPr>
              <a:t>Can not do incremental dump!</a:t>
            </a:r>
          </a:p>
          <a:p>
            <a:pPr lvl="1" eaLnBrk="1" hangingPunct="1"/>
            <a:endParaRPr lang="en-US" altLang="en-US">
              <a:latin typeface="Arial" panose="020B0604020202020204" pitchFamily="34" charset="0"/>
            </a:endParaRPr>
          </a:p>
          <a:p>
            <a:pPr lvl="1" eaLnBrk="1" hangingPunct="1"/>
            <a:endParaRPr lang="en-US" altLang="en-US" sz="2400">
              <a:latin typeface="Arial" panose="020B0604020202020204" pitchFamily="34" charset="0"/>
            </a:endParaRPr>
          </a:p>
          <a:p>
            <a:pPr algn="l" eaLnBrk="1" hangingPunct="1"/>
            <a:endParaRPr lang="en-US" altLang="en-US"/>
          </a:p>
        </p:txBody>
      </p:sp>
      <p:sp>
        <p:nvSpPr>
          <p:cNvPr id="35843" name="Rectangle 3">
            <a:extLst>
              <a:ext uri="{FF2B5EF4-FFF2-40B4-BE49-F238E27FC236}">
                <a16:creationId xmlns:a16="http://schemas.microsoft.com/office/drawing/2014/main" id="{51DC3105-16FA-0649-DF38-B93514232A75}"/>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Backups (1)</a:t>
            </a:r>
          </a:p>
        </p:txBody>
      </p:sp>
    </p:spTree>
    <p:extLst>
      <p:ext uri="{BB962C8B-B14F-4D97-AF65-F5344CB8AC3E}">
        <p14:creationId xmlns:p14="http://schemas.microsoft.com/office/powerpoint/2010/main" val="35884848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8664C61-5429-1C9E-6466-643EFB0AC4B5}"/>
              </a:ext>
            </a:extLst>
          </p:cNvPr>
          <p:cNvSpPr>
            <a:spLocks noChangeArrowheads="1"/>
          </p:cNvSpPr>
          <p:nvPr/>
        </p:nvSpPr>
        <p:spPr bwMode="auto">
          <a:xfrm>
            <a:off x="777875" y="1570038"/>
            <a:ext cx="8042275"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1066800" indent="-60960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endParaRPr lang="en-US" altLang="en-US"/>
          </a:p>
        </p:txBody>
      </p:sp>
      <p:sp>
        <p:nvSpPr>
          <p:cNvPr id="36867" name="Rectangle 3">
            <a:extLst>
              <a:ext uri="{FF2B5EF4-FFF2-40B4-BE49-F238E27FC236}">
                <a16:creationId xmlns:a16="http://schemas.microsoft.com/office/drawing/2014/main" id="{213D4611-399E-54B3-275D-8B43FD214E30}"/>
              </a:ext>
            </a:extLst>
          </p:cNvPr>
          <p:cNvSpPr>
            <a:spLocks noChangeArrowheads="1"/>
          </p:cNvSpPr>
          <p:nvPr/>
        </p:nvSpPr>
        <p:spPr bwMode="auto">
          <a:xfrm>
            <a:off x="-38100" y="245745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Logical Dump</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7890" name="Rectangle 1026">
            <a:extLst>
              <a:ext uri="{FF2B5EF4-FFF2-40B4-BE49-F238E27FC236}">
                <a16:creationId xmlns:a16="http://schemas.microsoft.com/office/drawing/2014/main" id="{DE629D3C-43CE-4E15-0BC7-B9BC4ED675A0}"/>
              </a:ext>
            </a:extLst>
          </p:cNvPr>
          <p:cNvSpPr>
            <a:spLocks noChangeArrowheads="1"/>
          </p:cNvSpPr>
          <p:nvPr/>
        </p:nvSpPr>
        <p:spPr bwMode="auto">
          <a:xfrm>
            <a:off x="0" y="51323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A file system to be dumped. Squares are directories, circles are files. Shaded items have been modified since last dump. Each directory and file is labeled by its i-node number.</a:t>
            </a:r>
          </a:p>
        </p:txBody>
      </p:sp>
      <p:sp>
        <p:nvSpPr>
          <p:cNvPr id="37891" name="Rectangle 1027">
            <a:extLst>
              <a:ext uri="{FF2B5EF4-FFF2-40B4-BE49-F238E27FC236}">
                <a16:creationId xmlns:a16="http://schemas.microsoft.com/office/drawing/2014/main" id="{6D88B4CF-CC03-95D1-5573-3AC3B28E1820}"/>
              </a:ext>
            </a:extLst>
          </p:cNvPr>
          <p:cNvSpPr>
            <a:spLocks noChangeArrowheads="1"/>
          </p:cNvSpPr>
          <p:nvPr/>
        </p:nvSpPr>
        <p:spPr bwMode="auto">
          <a:xfrm>
            <a:off x="0" y="0"/>
            <a:ext cx="914400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Backups (2)</a:t>
            </a:r>
          </a:p>
        </p:txBody>
      </p:sp>
      <p:pic>
        <p:nvPicPr>
          <p:cNvPr id="37892" name="Picture 1030" descr="D:\b\b4\IBM\04-25.jpg">
            <a:extLst>
              <a:ext uri="{FF2B5EF4-FFF2-40B4-BE49-F238E27FC236}">
                <a16:creationId xmlns:a16="http://schemas.microsoft.com/office/drawing/2014/main" id="{F0006FAC-4471-441C-E590-1B3E2A0AF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1162050"/>
            <a:ext cx="681355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8273634"/>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8094A58-9E4C-09D8-AE8A-8AA44CBB514E}"/>
              </a:ext>
            </a:extLst>
          </p:cNvPr>
          <p:cNvSpPr>
            <a:spLocks noChangeArrowheads="1"/>
          </p:cNvSpPr>
          <p:nvPr/>
        </p:nvSpPr>
        <p:spPr bwMode="auto">
          <a:xfrm>
            <a:off x="0" y="1430338"/>
            <a:ext cx="914400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buClrTx/>
              <a:buFontTx/>
              <a:buNone/>
            </a:pPr>
            <a:r>
              <a:rPr lang="en-US" altLang="en-US" sz="1800"/>
              <a:t>Phase 1: First, start from root directory, Mark all the directories</a:t>
            </a:r>
          </a:p>
          <a:p>
            <a:pPr algn="l" eaLnBrk="1" hangingPunct="1">
              <a:buClrTx/>
              <a:buFontTx/>
              <a:buNone/>
            </a:pPr>
            <a:r>
              <a:rPr lang="en-US" altLang="en-US" sz="1800"/>
              <a:t>and modified file in the bitmap</a:t>
            </a:r>
          </a:p>
          <a:p>
            <a:pPr algn="l" eaLnBrk="1" hangingPunct="1">
              <a:buClrTx/>
              <a:buFontTx/>
              <a:buNone/>
            </a:pPr>
            <a:r>
              <a:rPr lang="en-US" altLang="en-US" sz="1800"/>
              <a:t>Phase 2: Unmark all directories that has no modified files under it</a:t>
            </a:r>
          </a:p>
          <a:p>
            <a:pPr algn="l" eaLnBrk="1" hangingPunct="1">
              <a:buClrTx/>
              <a:buFontTx/>
              <a:buNone/>
            </a:pPr>
            <a:r>
              <a:rPr lang="en-US" altLang="en-US" sz="1800"/>
              <a:t>Phase 3: Dump the remaining directories</a:t>
            </a:r>
          </a:p>
          <a:p>
            <a:pPr algn="l" eaLnBrk="1" hangingPunct="1">
              <a:buClrTx/>
              <a:buFontTx/>
              <a:buNone/>
            </a:pPr>
            <a:r>
              <a:rPr lang="en-US" altLang="en-US" sz="1800"/>
              <a:t>Phase 4: Dump the modified files</a:t>
            </a:r>
          </a:p>
        </p:txBody>
      </p:sp>
      <p:sp>
        <p:nvSpPr>
          <p:cNvPr id="38915" name="Rectangle 3">
            <a:extLst>
              <a:ext uri="{FF2B5EF4-FFF2-40B4-BE49-F238E27FC236}">
                <a16:creationId xmlns:a16="http://schemas.microsoft.com/office/drawing/2014/main" id="{A9A5B381-D55A-990E-A5C4-8D6C5A3DF867}"/>
              </a:ext>
            </a:extLst>
          </p:cNvPr>
          <p:cNvSpPr>
            <a:spLocks noChangeArrowheads="1"/>
          </p:cNvSpPr>
          <p:nvPr/>
        </p:nvSpPr>
        <p:spPr bwMode="auto">
          <a:xfrm>
            <a:off x="0" y="0"/>
            <a:ext cx="9144000" cy="88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Backups (3)</a:t>
            </a:r>
          </a:p>
        </p:txBody>
      </p:sp>
      <p:pic>
        <p:nvPicPr>
          <p:cNvPr id="38916" name="Picture 6" descr="D:\b\b4\IBM\04-26.jpg">
            <a:extLst>
              <a:ext uri="{FF2B5EF4-FFF2-40B4-BE49-F238E27FC236}">
                <a16:creationId xmlns:a16="http://schemas.microsoft.com/office/drawing/2014/main" id="{66720715-684C-1CF7-FD5B-50090FF78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3429000"/>
            <a:ext cx="8270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2">
            <a:extLst>
              <a:ext uri="{FF2B5EF4-FFF2-40B4-BE49-F238E27FC236}">
                <a16:creationId xmlns:a16="http://schemas.microsoft.com/office/drawing/2014/main" id="{28F8E4FF-803F-02F5-91D4-B78C1BC0DD76}"/>
              </a:ext>
            </a:extLst>
          </p:cNvPr>
          <p:cNvSpPr>
            <a:spLocks noChangeArrowheads="1"/>
          </p:cNvSpPr>
          <p:nvPr/>
        </p:nvSpPr>
        <p:spPr bwMode="auto">
          <a:xfrm>
            <a:off x="74613" y="601980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Bitmaps used by the logical dumping algorithm.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9938" name="Rectangle 1026">
            <a:extLst>
              <a:ext uri="{FF2B5EF4-FFF2-40B4-BE49-F238E27FC236}">
                <a16:creationId xmlns:a16="http://schemas.microsoft.com/office/drawing/2014/main" id="{FACA29F0-0518-EFFF-E16C-7D7E05C25A23}"/>
              </a:ext>
            </a:extLst>
          </p:cNvPr>
          <p:cNvSpPr>
            <a:spLocks noChangeArrowheads="1"/>
          </p:cNvSpPr>
          <p:nvPr/>
        </p:nvSpPr>
        <p:spPr bwMode="auto">
          <a:xfrm>
            <a:off x="0" y="5632450"/>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File system states. (a) Consistent. (b) Missing block. (c) Duplicate block in free list. (d) Duplicate data block.</a:t>
            </a:r>
          </a:p>
        </p:txBody>
      </p:sp>
      <p:sp>
        <p:nvSpPr>
          <p:cNvPr id="39939" name="Rectangle 1027">
            <a:extLst>
              <a:ext uri="{FF2B5EF4-FFF2-40B4-BE49-F238E27FC236}">
                <a16:creationId xmlns:a16="http://schemas.microsoft.com/office/drawing/2014/main" id="{6FE0AE5E-1EA4-5EC3-12C5-C6746E650B0C}"/>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Consistency</a:t>
            </a:r>
          </a:p>
        </p:txBody>
      </p:sp>
      <p:pic>
        <p:nvPicPr>
          <p:cNvPr id="39940" name="Picture 1030" descr="D:\b\b4\IBM\04-27.jpg">
            <a:extLst>
              <a:ext uri="{FF2B5EF4-FFF2-40B4-BE49-F238E27FC236}">
                <a16:creationId xmlns:a16="http://schemas.microsoft.com/office/drawing/2014/main" id="{1373105B-975B-484A-74C9-EAE3F1AD15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1266825"/>
            <a:ext cx="8470900" cy="358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3652748"/>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a:extLst>
              <a:ext uri="{FF2B5EF4-FFF2-40B4-BE49-F238E27FC236}">
                <a16:creationId xmlns:a16="http://schemas.microsoft.com/office/drawing/2014/main" id="{78FC3C82-BE72-D6CB-4EFB-6422E0049E32}"/>
              </a:ext>
            </a:extLst>
          </p:cNvPr>
          <p:cNvSpPr>
            <a:spLocks noChangeArrowheads="1"/>
          </p:cNvSpPr>
          <p:nvPr/>
        </p:nvSpPr>
        <p:spPr bwMode="auto">
          <a:xfrm>
            <a:off x="0" y="2193925"/>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File System Performance Issues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C6899968-A402-3FD2-FE97-E73559833A07}"/>
              </a:ext>
            </a:extLst>
          </p:cNvPr>
          <p:cNvSpPr>
            <a:spLocks noChangeArrowheads="1"/>
          </p:cNvSpPr>
          <p:nvPr/>
        </p:nvSpPr>
        <p:spPr bwMode="auto">
          <a:xfrm>
            <a:off x="63500" y="4992688"/>
            <a:ext cx="914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buClrTx/>
              <a:buFontTx/>
              <a:buNone/>
            </a:pPr>
            <a:r>
              <a:rPr lang="en-US" altLang="en-US"/>
              <a:t>The buffer cache data structures.</a:t>
            </a:r>
          </a:p>
        </p:txBody>
      </p:sp>
      <p:sp>
        <p:nvSpPr>
          <p:cNvPr id="41987" name="Rectangle 3">
            <a:extLst>
              <a:ext uri="{FF2B5EF4-FFF2-40B4-BE49-F238E27FC236}">
                <a16:creationId xmlns:a16="http://schemas.microsoft.com/office/drawing/2014/main" id="{8F28709C-185C-CB94-4F3B-643622C7BC7E}"/>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Caching</a:t>
            </a:r>
          </a:p>
        </p:txBody>
      </p:sp>
      <p:pic>
        <p:nvPicPr>
          <p:cNvPr id="41988" name="Picture 6" descr="D:\b\b4\IBM\04-28.jpg">
            <a:extLst>
              <a:ext uri="{FF2B5EF4-FFF2-40B4-BE49-F238E27FC236}">
                <a16:creationId xmlns:a16="http://schemas.microsoft.com/office/drawing/2014/main" id="{9FC598AE-A4B2-900B-B110-99659B051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2035175"/>
            <a:ext cx="8067675"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3088D2D-C4D1-53D9-6D99-B26DE2AA11A7}"/>
              </a:ext>
            </a:extLst>
          </p:cNvPr>
          <p:cNvSpPr txBox="1"/>
          <p:nvPr/>
        </p:nvSpPr>
        <p:spPr>
          <a:xfrm>
            <a:off x="2066925" y="1389063"/>
            <a:ext cx="6192838" cy="400050"/>
          </a:xfrm>
          <a:prstGeom prst="rect">
            <a:avLst/>
          </a:prstGeom>
          <a:solidFill>
            <a:schemeClr val="accent6">
              <a:lumMod val="20000"/>
              <a:lumOff val="80000"/>
            </a:schemeClr>
          </a:solidFill>
        </p:spPr>
        <p:txBody>
          <a:bodyPr>
            <a:spAutoFit/>
          </a:bodyPr>
          <a:lstStyle/>
          <a:p>
            <a:pPr eaLnBrk="1" hangingPunct="1">
              <a:defRPr/>
            </a:pPr>
            <a:r>
              <a:rPr lang="en-US" altLang="en-US" sz="2000" dirty="0">
                <a:solidFill>
                  <a:srgbClr val="FF0000"/>
                </a:solidFill>
              </a:rPr>
              <a:t>Hash calculated  based on the device and disk address.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EFC0FF4-92FB-528F-A821-3D86438CBD5B}"/>
              </a:ext>
            </a:extLst>
          </p:cNvPr>
          <p:cNvSpPr>
            <a:spLocks noChangeArrowheads="1"/>
          </p:cNvSpPr>
          <p:nvPr/>
        </p:nvSpPr>
        <p:spPr bwMode="auto">
          <a:xfrm>
            <a:off x="217488" y="915988"/>
            <a:ext cx="8709025" cy="568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190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a:t>Original LRU algorithm is problematic</a:t>
            </a:r>
          </a:p>
          <a:p>
            <a:pPr lvl="1" eaLnBrk="1" hangingPunct="1"/>
            <a:r>
              <a:rPr lang="en-US" altLang="en-US"/>
              <a:t>Some blocks, such as i-node blocks, are rarely referenced two times within a short interval.</a:t>
            </a:r>
          </a:p>
          <a:p>
            <a:pPr lvl="1" eaLnBrk="1" hangingPunct="1"/>
            <a:r>
              <a:rPr lang="en-US" altLang="en-US" sz="1800"/>
              <a:t>Can leave some block in cache for a long time, increasing the risk of file system inconsistency in case of a system crash</a:t>
            </a:r>
          </a:p>
          <a:p>
            <a:pPr algn="l" eaLnBrk="1" hangingPunct="1"/>
            <a:r>
              <a:rPr lang="en-US" altLang="en-US"/>
              <a:t>Consider a </a:t>
            </a:r>
            <a:r>
              <a:rPr lang="en-US" altLang="en-US">
                <a:solidFill>
                  <a:srgbClr val="FF0000"/>
                </a:solidFill>
              </a:rPr>
              <a:t>modified LRU scheme</a:t>
            </a:r>
            <a:r>
              <a:rPr lang="en-US" altLang="en-US"/>
              <a:t>, taking two factors into account:</a:t>
            </a:r>
          </a:p>
          <a:p>
            <a:pPr lvl="1" eaLnBrk="1" hangingPunct="1">
              <a:buFontTx/>
              <a:buChar char="•"/>
            </a:pPr>
            <a:r>
              <a:rPr lang="en-US" altLang="en-US" sz="1800">
                <a:latin typeface="Arial" panose="020B0604020202020204" pitchFamily="34" charset="0"/>
              </a:rPr>
              <a:t>Is the block likely to be needed again soon?</a:t>
            </a:r>
          </a:p>
          <a:p>
            <a:pPr lvl="2" eaLnBrk="1" hangingPunct="1"/>
            <a:r>
              <a:rPr lang="en-US" altLang="en-US" sz="1800">
                <a:latin typeface="Arial" panose="020B0604020202020204" pitchFamily="34" charset="0"/>
              </a:rPr>
              <a:t>If no, put them at the beginning of the list</a:t>
            </a:r>
          </a:p>
          <a:p>
            <a:pPr lvl="1" eaLnBrk="1" hangingPunct="1">
              <a:buFontTx/>
              <a:buChar char="•"/>
            </a:pPr>
            <a:r>
              <a:rPr lang="en-US" altLang="en-US" sz="1800">
                <a:latin typeface="Arial" panose="020B0604020202020204" pitchFamily="34" charset="0"/>
              </a:rPr>
              <a:t>Is the block essential to the consistency of the file system?</a:t>
            </a:r>
          </a:p>
          <a:p>
            <a:pPr lvl="2" eaLnBrk="1" hangingPunct="1"/>
            <a:r>
              <a:rPr lang="en-US" altLang="en-US" sz="1800">
                <a:latin typeface="Arial" panose="020B0604020202020204" pitchFamily="34" charset="0"/>
              </a:rPr>
              <a:t>If yes, write to disk immediately</a:t>
            </a:r>
          </a:p>
          <a:p>
            <a:pPr algn="l" eaLnBrk="1" hangingPunct="1"/>
            <a:endParaRPr lang="en-US" altLang="en-US" sz="2000"/>
          </a:p>
          <a:p>
            <a:pPr algn="l" eaLnBrk="1" hangingPunct="1"/>
            <a:r>
              <a:rPr lang="en-US" altLang="en-US" sz="2000"/>
              <a:t>Risk of keeping data in cache for too long</a:t>
            </a:r>
          </a:p>
          <a:p>
            <a:pPr lvl="1" eaLnBrk="1" hangingPunct="1"/>
            <a:r>
              <a:rPr lang="en-US" altLang="en-US" sz="1800">
                <a:latin typeface="Arial" panose="020B0604020202020204" pitchFamily="34" charset="0"/>
              </a:rPr>
              <a:t>Write through Cache (Windows system)</a:t>
            </a:r>
          </a:p>
          <a:p>
            <a:pPr lvl="2" eaLnBrk="1" hangingPunct="1"/>
            <a:r>
              <a:rPr lang="en-US" altLang="en-US" sz="1800">
                <a:latin typeface="Arial" panose="020B0604020202020204" pitchFamily="34" charset="0"/>
              </a:rPr>
              <a:t>Write any modified block immediately to disk</a:t>
            </a:r>
          </a:p>
          <a:p>
            <a:pPr lvl="1" eaLnBrk="1" hangingPunct="1"/>
            <a:r>
              <a:rPr lang="en-US" altLang="en-US" sz="1800">
                <a:latin typeface="Arial" panose="020B0604020202020204" pitchFamily="34" charset="0"/>
              </a:rPr>
              <a:t>Sync (Linux)/Flushfilebuffers (Windows)</a:t>
            </a:r>
          </a:p>
        </p:txBody>
      </p:sp>
      <p:sp>
        <p:nvSpPr>
          <p:cNvPr id="43011" name="Rectangle 3">
            <a:extLst>
              <a:ext uri="{FF2B5EF4-FFF2-40B4-BE49-F238E27FC236}">
                <a16:creationId xmlns:a16="http://schemas.microsoft.com/office/drawing/2014/main" id="{AE84EC5C-6CF7-A880-5636-C40F1A78BE2F}"/>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Caching (2)</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E9A34A5-930A-3FE7-0DD6-B601A732C562}"/>
              </a:ext>
            </a:extLst>
          </p:cNvPr>
          <p:cNvSpPr>
            <a:spLocks noChangeArrowheads="1"/>
          </p:cNvSpPr>
          <p:nvPr/>
        </p:nvSpPr>
        <p:spPr bwMode="auto">
          <a:xfrm>
            <a:off x="433388" y="1555750"/>
            <a:ext cx="8710612" cy="502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algn="l" eaLnBrk="1" hangingPunct="1"/>
            <a:r>
              <a:rPr lang="en-US" altLang="en-US" sz="2800"/>
              <a:t>Most files are read sequentially</a:t>
            </a:r>
          </a:p>
          <a:p>
            <a:pPr algn="l" eaLnBrk="1" hangingPunct="1"/>
            <a:endParaRPr lang="en-US" altLang="en-US" sz="2800"/>
          </a:p>
          <a:p>
            <a:pPr algn="l" eaLnBrk="1" hangingPunct="1"/>
            <a:r>
              <a:rPr lang="en-US" altLang="en-US" sz="2800"/>
              <a:t>Can we read ahead?</a:t>
            </a:r>
          </a:p>
          <a:p>
            <a:pPr lvl="1" eaLnBrk="1" hangingPunct="1"/>
            <a:r>
              <a:rPr lang="en-US" altLang="en-US" sz="2400"/>
              <a:t>Keep a bit to keep track of the access pattern</a:t>
            </a:r>
          </a:p>
          <a:p>
            <a:pPr lvl="2" eaLnBrk="1" hangingPunct="1"/>
            <a:r>
              <a:rPr lang="en-US" altLang="en-US"/>
              <a:t>Sequential vs random access</a:t>
            </a:r>
          </a:p>
        </p:txBody>
      </p:sp>
      <p:sp>
        <p:nvSpPr>
          <p:cNvPr id="44035" name="Rectangle 3">
            <a:extLst>
              <a:ext uri="{FF2B5EF4-FFF2-40B4-BE49-F238E27FC236}">
                <a16:creationId xmlns:a16="http://schemas.microsoft.com/office/drawing/2014/main" id="{71A3CD99-54A1-47F7-E3ED-C8F93F302C47}"/>
              </a:ext>
            </a:extLst>
          </p:cNvPr>
          <p:cNvSpPr>
            <a:spLocks noChangeArrowheads="1"/>
          </p:cNvSpPr>
          <p:nvPr/>
        </p:nvSpPr>
        <p:spPr bwMode="auto">
          <a:xfrm>
            <a:off x="0" y="0"/>
            <a:ext cx="9144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600">
                <a:solidFill>
                  <a:srgbClr val="FF0000"/>
                </a:solidFill>
              </a:rPr>
              <a:t>Block Read Ahead</a:t>
            </a:r>
          </a:p>
        </p:txBody>
      </p:sp>
    </p:spTree>
  </p:cSld>
  <p:clrMapOvr>
    <a:masterClrMapping/>
  </p:clrMapOvr>
</p:sld>
</file>

<file path=ppt/theme/theme1.xml><?xml version="1.0" encoding="utf-8"?>
<a:theme xmlns:a="http://schemas.openxmlformats.org/drawingml/2006/main" name="MOS-Ch01-e3">
  <a:themeElements>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S-Ch01-e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OS-Ch01-e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S-Ch01-e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S-Ch01-e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S-Ch01-e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S-Ch01-e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S-Ch01-e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MOS-Ch01-e3</Template>
  <TotalTime>3062</TotalTime>
  <Words>3365</Words>
  <Application>Microsoft Office PowerPoint</Application>
  <PresentationFormat>On-screen Show (4:3)</PresentationFormat>
  <Paragraphs>418</Paragraphs>
  <Slides>136</Slides>
  <Notes>1</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MOS-Ch01-e3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 Structured File system</vt:lpstr>
      <vt:lpstr>Log Structured File system</vt:lpstr>
      <vt:lpstr>Journaling File system</vt:lpstr>
      <vt:lpstr>OPERATING SYSTEMS CSE 4300  Instructor: Mohammad Maifi Hasan Khan    Chapter 6 Deadlocks</vt:lpstr>
      <vt:lpstr>Preemptable and Nonpreemptable Resources</vt:lpstr>
      <vt:lpstr>Resource Acquisition (1)</vt:lpstr>
      <vt:lpstr>Resource Acquisition (2)</vt:lpstr>
      <vt:lpstr>Resource Acquisition (3)</vt:lpstr>
      <vt:lpstr>Introduction To Deadlocks</vt:lpstr>
      <vt:lpstr>Conditions for Resource Deadlocks</vt:lpstr>
      <vt:lpstr>Deadlock Modeling (1)</vt:lpstr>
      <vt:lpstr>Deadlock Modeling (2)</vt:lpstr>
      <vt:lpstr>Deadlock Modeling (3)</vt:lpstr>
      <vt:lpstr>Deadlock Modeling (4)</vt:lpstr>
      <vt:lpstr>Deadlock Modeling (5)</vt:lpstr>
      <vt:lpstr>Deadlock Detection with  One Resource of Each Type (1)</vt:lpstr>
      <vt:lpstr>Deadlock Detection with  One Resource of Each Type (2)</vt:lpstr>
      <vt:lpstr>Deadlock Detection with  One Resource of Each Type (3)</vt:lpstr>
      <vt:lpstr>Try the Algorithm on this one </vt:lpstr>
      <vt:lpstr>Deadlock Detection with Multiple Resources of Each Type (1)</vt:lpstr>
      <vt:lpstr>Deadlock Detection with Multiple Resources of Each Type (2)</vt:lpstr>
      <vt:lpstr>Deadlock Detection with Multiple Resources of Each Type (3)</vt:lpstr>
      <vt:lpstr>Recovery from Deadlock</vt:lpstr>
      <vt:lpstr>Deadlock Avoidance</vt:lpstr>
      <vt:lpstr>Safe and Unsafe States (1)</vt:lpstr>
      <vt:lpstr>Safe and Unsafe States (2)</vt:lpstr>
      <vt:lpstr>The Banker’s Algorithm  for a Single Resource</vt:lpstr>
      <vt:lpstr>The Banker’s Algorithm  for Multiple Resources (1)</vt:lpstr>
      <vt:lpstr>The Banker’s Algorithm  for Multiple Resources (2)</vt:lpstr>
      <vt:lpstr>Deadlock Prevention</vt:lpstr>
      <vt:lpstr>Attacking the  Circular Wait Condition </vt:lpstr>
      <vt:lpstr>Other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Third Edition ANDREW S. TANENBAUM   Chapter 3 Memory Management</dc:title>
  <dc:creator>Steve Armstrong</dc:creator>
  <cp:lastModifiedBy>Khan, Mohammad</cp:lastModifiedBy>
  <cp:revision>226</cp:revision>
  <dcterms:created xsi:type="dcterms:W3CDTF">2007-11-30T01:50:48Z</dcterms:created>
  <dcterms:modified xsi:type="dcterms:W3CDTF">2024-03-28T17:19:47Z</dcterms:modified>
</cp:coreProperties>
</file>