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257" r:id="rId3"/>
    <p:sldId id="258" r:id="rId4"/>
    <p:sldId id="306" r:id="rId5"/>
    <p:sldId id="259" r:id="rId6"/>
    <p:sldId id="262" r:id="rId7"/>
    <p:sldId id="264" r:id="rId8"/>
    <p:sldId id="307" r:id="rId9"/>
    <p:sldId id="267" r:id="rId10"/>
    <p:sldId id="268" r:id="rId11"/>
    <p:sldId id="269" r:id="rId12"/>
    <p:sldId id="308" r:id="rId13"/>
    <p:sldId id="323" r:id="rId14"/>
    <p:sldId id="324" r:id="rId15"/>
    <p:sldId id="270" r:id="rId16"/>
    <p:sldId id="272" r:id="rId17"/>
    <p:sldId id="309" r:id="rId18"/>
    <p:sldId id="273" r:id="rId19"/>
    <p:sldId id="310" r:id="rId20"/>
    <p:sldId id="274" r:id="rId21"/>
    <p:sldId id="275" r:id="rId22"/>
    <p:sldId id="322" r:id="rId23"/>
    <p:sldId id="278" r:id="rId24"/>
    <p:sldId id="279" r:id="rId25"/>
    <p:sldId id="330" r:id="rId26"/>
    <p:sldId id="331" r:id="rId27"/>
    <p:sldId id="318" r:id="rId28"/>
    <p:sldId id="325" r:id="rId29"/>
    <p:sldId id="319" r:id="rId30"/>
    <p:sldId id="283" r:id="rId31"/>
    <p:sldId id="326" r:id="rId32"/>
    <p:sldId id="284" r:id="rId33"/>
    <p:sldId id="327" r:id="rId34"/>
    <p:sldId id="286" r:id="rId35"/>
    <p:sldId id="287" r:id="rId36"/>
    <p:sldId id="289" r:id="rId37"/>
    <p:sldId id="320" r:id="rId38"/>
    <p:sldId id="321" r:id="rId39"/>
    <p:sldId id="290" r:id="rId40"/>
    <p:sldId id="314" r:id="rId41"/>
    <p:sldId id="292" r:id="rId42"/>
    <p:sldId id="315" r:id="rId43"/>
    <p:sldId id="333" r:id="rId44"/>
    <p:sldId id="334" r:id="rId45"/>
    <p:sldId id="316" r:id="rId46"/>
    <p:sldId id="335" r:id="rId47"/>
    <p:sldId id="317" r:id="rId48"/>
    <p:sldId id="302" r:id="rId49"/>
    <p:sldId id="303" r:id="rId50"/>
    <p:sldId id="304" r:id="rId51"/>
    <p:sldId id="336" r:id="rId52"/>
    <p:sldId id="337" r:id="rId53"/>
    <p:sldId id="338" r:id="rId5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08D514-E192-346B-AFA6-86DAFF43EA4D}" v="106" dt="2024-03-28T17:19:09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92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pin, Luke" userId="S::luke.pepin@uconn.edu::57cab26a-71e8-452b-865a-67e61fea1188" providerId="AD" clId="Web-{EF08D514-E192-346B-AFA6-86DAFF43EA4D}"/>
    <pc:docChg chg="addSld delSld">
      <pc:chgData name="Pepin, Luke" userId="S::luke.pepin@uconn.edu::57cab26a-71e8-452b-865a-67e61fea1188" providerId="AD" clId="Web-{EF08D514-E192-346B-AFA6-86DAFF43EA4D}" dt="2024-03-28T17:19:09.737" v="105"/>
      <pc:docMkLst>
        <pc:docMk/>
      </pc:docMkLst>
      <pc:sldChg chg="add del">
        <pc:chgData name="Pepin, Luke" userId="S::luke.pepin@uconn.edu::57cab26a-71e8-452b-865a-67e61fea1188" providerId="AD" clId="Web-{EF08D514-E192-346B-AFA6-86DAFF43EA4D}" dt="2024-03-28T17:19:09.737" v="105"/>
        <pc:sldMkLst>
          <pc:docMk/>
          <pc:sldMk cId="0" sldId="256"/>
        </pc:sldMkLst>
      </pc:sldChg>
      <pc:sldChg chg="add del">
        <pc:chgData name="Pepin, Luke" userId="S::luke.pepin@uconn.edu::57cab26a-71e8-452b-865a-67e61fea1188" providerId="AD" clId="Web-{EF08D514-E192-346B-AFA6-86DAFF43EA4D}" dt="2024-03-28T17:19:09.581" v="104"/>
        <pc:sldMkLst>
          <pc:docMk/>
          <pc:sldMk cId="0" sldId="257"/>
        </pc:sldMkLst>
      </pc:sldChg>
      <pc:sldChg chg="add del">
        <pc:chgData name="Pepin, Luke" userId="S::luke.pepin@uconn.edu::57cab26a-71e8-452b-865a-67e61fea1188" providerId="AD" clId="Web-{EF08D514-E192-346B-AFA6-86DAFF43EA4D}" dt="2024-03-28T17:19:09.425" v="103"/>
        <pc:sldMkLst>
          <pc:docMk/>
          <pc:sldMk cId="0" sldId="258"/>
        </pc:sldMkLst>
      </pc:sldChg>
      <pc:sldChg chg="add del">
        <pc:chgData name="Pepin, Luke" userId="S::luke.pepin@uconn.edu::57cab26a-71e8-452b-865a-67e61fea1188" providerId="AD" clId="Web-{EF08D514-E192-346B-AFA6-86DAFF43EA4D}" dt="2024-03-28T17:19:09.191" v="101"/>
        <pc:sldMkLst>
          <pc:docMk/>
          <pc:sldMk cId="0" sldId="259"/>
        </pc:sldMkLst>
      </pc:sldChg>
      <pc:sldChg chg="add del">
        <pc:chgData name="Pepin, Luke" userId="S::luke.pepin@uconn.edu::57cab26a-71e8-452b-865a-67e61fea1188" providerId="AD" clId="Web-{EF08D514-E192-346B-AFA6-86DAFF43EA4D}" dt="2024-03-28T17:19:08.909" v="100"/>
        <pc:sldMkLst>
          <pc:docMk/>
          <pc:sldMk cId="0" sldId="262"/>
        </pc:sldMkLst>
      </pc:sldChg>
      <pc:sldChg chg="add del">
        <pc:chgData name="Pepin, Luke" userId="S::luke.pepin@uconn.edu::57cab26a-71e8-452b-865a-67e61fea1188" providerId="AD" clId="Web-{EF08D514-E192-346B-AFA6-86DAFF43EA4D}" dt="2024-03-28T17:19:08.597" v="99"/>
        <pc:sldMkLst>
          <pc:docMk/>
          <pc:sldMk cId="0" sldId="264"/>
        </pc:sldMkLst>
      </pc:sldChg>
      <pc:sldChg chg="add del">
        <pc:chgData name="Pepin, Luke" userId="S::luke.pepin@uconn.edu::57cab26a-71e8-452b-865a-67e61fea1188" providerId="AD" clId="Web-{EF08D514-E192-346B-AFA6-86DAFF43EA4D}" dt="2024-03-28T17:19:08.409" v="97"/>
        <pc:sldMkLst>
          <pc:docMk/>
          <pc:sldMk cId="0" sldId="267"/>
        </pc:sldMkLst>
      </pc:sldChg>
      <pc:sldChg chg="add del">
        <pc:chgData name="Pepin, Luke" userId="S::luke.pepin@uconn.edu::57cab26a-71e8-452b-865a-67e61fea1188" providerId="AD" clId="Web-{EF08D514-E192-346B-AFA6-86DAFF43EA4D}" dt="2024-03-28T17:19:08.253" v="96"/>
        <pc:sldMkLst>
          <pc:docMk/>
          <pc:sldMk cId="0" sldId="268"/>
        </pc:sldMkLst>
      </pc:sldChg>
      <pc:sldChg chg="add del">
        <pc:chgData name="Pepin, Luke" userId="S::luke.pepin@uconn.edu::57cab26a-71e8-452b-865a-67e61fea1188" providerId="AD" clId="Web-{EF08D514-E192-346B-AFA6-86DAFF43EA4D}" dt="2024-03-28T17:19:08.050" v="95"/>
        <pc:sldMkLst>
          <pc:docMk/>
          <pc:sldMk cId="0" sldId="269"/>
        </pc:sldMkLst>
      </pc:sldChg>
      <pc:sldChg chg="add del">
        <pc:chgData name="Pepin, Luke" userId="S::luke.pepin@uconn.edu::57cab26a-71e8-452b-865a-67e61fea1188" providerId="AD" clId="Web-{EF08D514-E192-346B-AFA6-86DAFF43EA4D}" dt="2024-03-28T17:19:07.816" v="91"/>
        <pc:sldMkLst>
          <pc:docMk/>
          <pc:sldMk cId="0" sldId="270"/>
        </pc:sldMkLst>
      </pc:sldChg>
      <pc:sldChg chg="add del">
        <pc:chgData name="Pepin, Luke" userId="S::luke.pepin@uconn.edu::57cab26a-71e8-452b-865a-67e61fea1188" providerId="AD" clId="Web-{EF08D514-E192-346B-AFA6-86DAFF43EA4D}" dt="2024-03-28T17:19:07.566" v="90"/>
        <pc:sldMkLst>
          <pc:docMk/>
          <pc:sldMk cId="0" sldId="272"/>
        </pc:sldMkLst>
      </pc:sldChg>
      <pc:sldChg chg="add del">
        <pc:chgData name="Pepin, Luke" userId="S::luke.pepin@uconn.edu::57cab26a-71e8-452b-865a-67e61fea1188" providerId="AD" clId="Web-{EF08D514-E192-346B-AFA6-86DAFF43EA4D}" dt="2024-03-28T17:19:07.300" v="88"/>
        <pc:sldMkLst>
          <pc:docMk/>
          <pc:sldMk cId="0" sldId="273"/>
        </pc:sldMkLst>
      </pc:sldChg>
      <pc:sldChg chg="add del">
        <pc:chgData name="Pepin, Luke" userId="S::luke.pepin@uconn.edu::57cab26a-71e8-452b-865a-67e61fea1188" providerId="AD" clId="Web-{EF08D514-E192-346B-AFA6-86DAFF43EA4D}" dt="2024-03-28T17:19:07.050" v="86"/>
        <pc:sldMkLst>
          <pc:docMk/>
          <pc:sldMk cId="0" sldId="274"/>
        </pc:sldMkLst>
      </pc:sldChg>
      <pc:sldChg chg="add del">
        <pc:chgData name="Pepin, Luke" userId="S::luke.pepin@uconn.edu::57cab26a-71e8-452b-865a-67e61fea1188" providerId="AD" clId="Web-{EF08D514-E192-346B-AFA6-86DAFF43EA4D}" dt="2024-03-28T17:19:06.816" v="85"/>
        <pc:sldMkLst>
          <pc:docMk/>
          <pc:sldMk cId="0" sldId="275"/>
        </pc:sldMkLst>
      </pc:sldChg>
      <pc:sldChg chg="add del">
        <pc:chgData name="Pepin, Luke" userId="S::luke.pepin@uconn.edu::57cab26a-71e8-452b-865a-67e61fea1188" providerId="AD" clId="Web-{EF08D514-E192-346B-AFA6-86DAFF43EA4D}" dt="2024-03-28T17:19:06.441" v="83"/>
        <pc:sldMkLst>
          <pc:docMk/>
          <pc:sldMk cId="0" sldId="278"/>
        </pc:sldMkLst>
      </pc:sldChg>
      <pc:sldChg chg="add del">
        <pc:chgData name="Pepin, Luke" userId="S::luke.pepin@uconn.edu::57cab26a-71e8-452b-865a-67e61fea1188" providerId="AD" clId="Web-{EF08D514-E192-346B-AFA6-86DAFF43EA4D}" dt="2024-03-28T17:19:06.191" v="82"/>
        <pc:sldMkLst>
          <pc:docMk/>
          <pc:sldMk cId="0" sldId="279"/>
        </pc:sldMkLst>
      </pc:sldChg>
      <pc:sldChg chg="add del">
        <pc:chgData name="Pepin, Luke" userId="S::luke.pepin@uconn.edu::57cab26a-71e8-452b-865a-67e61fea1188" providerId="AD" clId="Web-{EF08D514-E192-346B-AFA6-86DAFF43EA4D}" dt="2024-03-28T17:19:05.706" v="76"/>
        <pc:sldMkLst>
          <pc:docMk/>
          <pc:sldMk cId="0" sldId="283"/>
        </pc:sldMkLst>
      </pc:sldChg>
      <pc:sldChg chg="add del">
        <pc:chgData name="Pepin, Luke" userId="S::luke.pepin@uconn.edu::57cab26a-71e8-452b-865a-67e61fea1188" providerId="AD" clId="Web-{EF08D514-E192-346B-AFA6-86DAFF43EA4D}" dt="2024-03-28T17:19:05.378" v="74"/>
        <pc:sldMkLst>
          <pc:docMk/>
          <pc:sldMk cId="0" sldId="284"/>
        </pc:sldMkLst>
      </pc:sldChg>
      <pc:sldChg chg="add del">
        <pc:chgData name="Pepin, Luke" userId="S::luke.pepin@uconn.edu::57cab26a-71e8-452b-865a-67e61fea1188" providerId="AD" clId="Web-{EF08D514-E192-346B-AFA6-86DAFF43EA4D}" dt="2024-03-28T17:19:05.144" v="72"/>
        <pc:sldMkLst>
          <pc:docMk/>
          <pc:sldMk cId="0" sldId="286"/>
        </pc:sldMkLst>
      </pc:sldChg>
      <pc:sldChg chg="add del">
        <pc:chgData name="Pepin, Luke" userId="S::luke.pepin@uconn.edu::57cab26a-71e8-452b-865a-67e61fea1188" providerId="AD" clId="Web-{EF08D514-E192-346B-AFA6-86DAFF43EA4D}" dt="2024-03-28T17:19:04.816" v="71"/>
        <pc:sldMkLst>
          <pc:docMk/>
          <pc:sldMk cId="0" sldId="287"/>
        </pc:sldMkLst>
      </pc:sldChg>
      <pc:sldChg chg="add del">
        <pc:chgData name="Pepin, Luke" userId="S::luke.pepin@uconn.edu::57cab26a-71e8-452b-865a-67e61fea1188" providerId="AD" clId="Web-{EF08D514-E192-346B-AFA6-86DAFF43EA4D}" dt="2024-03-28T17:19:04.534" v="70"/>
        <pc:sldMkLst>
          <pc:docMk/>
          <pc:sldMk cId="0" sldId="289"/>
        </pc:sldMkLst>
      </pc:sldChg>
      <pc:sldChg chg="add del">
        <pc:chgData name="Pepin, Luke" userId="S::luke.pepin@uconn.edu::57cab26a-71e8-452b-865a-67e61fea1188" providerId="AD" clId="Web-{EF08D514-E192-346B-AFA6-86DAFF43EA4D}" dt="2024-03-28T17:19:04.300" v="67"/>
        <pc:sldMkLst>
          <pc:docMk/>
          <pc:sldMk cId="0" sldId="290"/>
        </pc:sldMkLst>
      </pc:sldChg>
      <pc:sldChg chg="add del">
        <pc:chgData name="Pepin, Luke" userId="S::luke.pepin@uconn.edu::57cab26a-71e8-452b-865a-67e61fea1188" providerId="AD" clId="Web-{EF08D514-E192-346B-AFA6-86DAFF43EA4D}" dt="2024-03-28T17:19:03.909" v="65"/>
        <pc:sldMkLst>
          <pc:docMk/>
          <pc:sldMk cId="0" sldId="292"/>
        </pc:sldMkLst>
      </pc:sldChg>
      <pc:sldChg chg="add del">
        <pc:chgData name="Pepin, Luke" userId="S::luke.pepin@uconn.edu::57cab26a-71e8-452b-865a-67e61fea1188" providerId="AD" clId="Web-{EF08D514-E192-346B-AFA6-86DAFF43EA4D}" dt="2024-03-28T17:19:03.316" v="58"/>
        <pc:sldMkLst>
          <pc:docMk/>
          <pc:sldMk cId="0" sldId="302"/>
        </pc:sldMkLst>
      </pc:sldChg>
      <pc:sldChg chg="add del">
        <pc:chgData name="Pepin, Luke" userId="S::luke.pepin@uconn.edu::57cab26a-71e8-452b-865a-67e61fea1188" providerId="AD" clId="Web-{EF08D514-E192-346B-AFA6-86DAFF43EA4D}" dt="2024-03-28T17:19:03.128" v="57"/>
        <pc:sldMkLst>
          <pc:docMk/>
          <pc:sldMk cId="0" sldId="303"/>
        </pc:sldMkLst>
      </pc:sldChg>
      <pc:sldChg chg="add del">
        <pc:chgData name="Pepin, Luke" userId="S::luke.pepin@uconn.edu::57cab26a-71e8-452b-865a-67e61fea1188" providerId="AD" clId="Web-{EF08D514-E192-346B-AFA6-86DAFF43EA4D}" dt="2024-03-28T17:19:02.894" v="56"/>
        <pc:sldMkLst>
          <pc:docMk/>
          <pc:sldMk cId="0" sldId="304"/>
        </pc:sldMkLst>
      </pc:sldChg>
      <pc:sldChg chg="add del">
        <pc:chgData name="Pepin, Luke" userId="S::luke.pepin@uconn.edu::57cab26a-71e8-452b-865a-67e61fea1188" providerId="AD" clId="Web-{EF08D514-E192-346B-AFA6-86DAFF43EA4D}" dt="2024-03-28T17:19:09.237" v="102"/>
        <pc:sldMkLst>
          <pc:docMk/>
          <pc:sldMk cId="0" sldId="306"/>
        </pc:sldMkLst>
      </pc:sldChg>
      <pc:sldChg chg="add del">
        <pc:chgData name="Pepin, Luke" userId="S::luke.pepin@uconn.edu::57cab26a-71e8-452b-865a-67e61fea1188" providerId="AD" clId="Web-{EF08D514-E192-346B-AFA6-86DAFF43EA4D}" dt="2024-03-28T17:19:08.441" v="98"/>
        <pc:sldMkLst>
          <pc:docMk/>
          <pc:sldMk cId="0" sldId="307"/>
        </pc:sldMkLst>
      </pc:sldChg>
      <pc:sldChg chg="add del">
        <pc:chgData name="Pepin, Luke" userId="S::luke.pepin@uconn.edu::57cab26a-71e8-452b-865a-67e61fea1188" providerId="AD" clId="Web-{EF08D514-E192-346B-AFA6-86DAFF43EA4D}" dt="2024-03-28T17:19:07.831" v="94"/>
        <pc:sldMkLst>
          <pc:docMk/>
          <pc:sldMk cId="0" sldId="308"/>
        </pc:sldMkLst>
      </pc:sldChg>
      <pc:sldChg chg="add del">
        <pc:chgData name="Pepin, Luke" userId="S::luke.pepin@uconn.edu::57cab26a-71e8-452b-865a-67e61fea1188" providerId="AD" clId="Web-{EF08D514-E192-346B-AFA6-86DAFF43EA4D}" dt="2024-03-28T17:19:07.347" v="89"/>
        <pc:sldMkLst>
          <pc:docMk/>
          <pc:sldMk cId="0" sldId="309"/>
        </pc:sldMkLst>
      </pc:sldChg>
      <pc:sldChg chg="add del">
        <pc:chgData name="Pepin, Luke" userId="S::luke.pepin@uconn.edu::57cab26a-71e8-452b-865a-67e61fea1188" providerId="AD" clId="Web-{EF08D514-E192-346B-AFA6-86DAFF43EA4D}" dt="2024-03-28T17:19:07.097" v="87"/>
        <pc:sldMkLst>
          <pc:docMk/>
          <pc:sldMk cId="0" sldId="310"/>
        </pc:sldMkLst>
      </pc:sldChg>
      <pc:sldChg chg="add del">
        <pc:chgData name="Pepin, Luke" userId="S::luke.pepin@uconn.edu::57cab26a-71e8-452b-865a-67e61fea1188" providerId="AD" clId="Web-{EF08D514-E192-346B-AFA6-86DAFF43EA4D}" dt="2024-03-28T17:19:04.065" v="66"/>
        <pc:sldMkLst>
          <pc:docMk/>
          <pc:sldMk cId="0" sldId="314"/>
        </pc:sldMkLst>
      </pc:sldChg>
      <pc:sldChg chg="add del">
        <pc:chgData name="Pepin, Luke" userId="S::luke.pepin@uconn.edu::57cab26a-71e8-452b-865a-67e61fea1188" providerId="AD" clId="Web-{EF08D514-E192-346B-AFA6-86DAFF43EA4D}" dt="2024-03-28T17:19:03.644" v="64"/>
        <pc:sldMkLst>
          <pc:docMk/>
          <pc:sldMk cId="0" sldId="315"/>
        </pc:sldMkLst>
      </pc:sldChg>
      <pc:sldChg chg="add del">
        <pc:chgData name="Pepin, Luke" userId="S::luke.pepin@uconn.edu::57cab26a-71e8-452b-865a-67e61fea1188" providerId="AD" clId="Web-{EF08D514-E192-346B-AFA6-86DAFF43EA4D}" dt="2024-03-28T17:19:03.487" v="61"/>
        <pc:sldMkLst>
          <pc:docMk/>
          <pc:sldMk cId="0" sldId="316"/>
        </pc:sldMkLst>
      </pc:sldChg>
      <pc:sldChg chg="add del">
        <pc:chgData name="Pepin, Luke" userId="S::luke.pepin@uconn.edu::57cab26a-71e8-452b-865a-67e61fea1188" providerId="AD" clId="Web-{EF08D514-E192-346B-AFA6-86DAFF43EA4D}" dt="2024-03-28T17:19:03.331" v="59"/>
        <pc:sldMkLst>
          <pc:docMk/>
          <pc:sldMk cId="0" sldId="317"/>
        </pc:sldMkLst>
      </pc:sldChg>
      <pc:sldChg chg="add del">
        <pc:chgData name="Pepin, Luke" userId="S::luke.pepin@uconn.edu::57cab26a-71e8-452b-865a-67e61fea1188" providerId="AD" clId="Web-{EF08D514-E192-346B-AFA6-86DAFF43EA4D}" dt="2024-03-28T17:19:05.784" v="79"/>
        <pc:sldMkLst>
          <pc:docMk/>
          <pc:sldMk cId="0" sldId="318"/>
        </pc:sldMkLst>
      </pc:sldChg>
      <pc:sldChg chg="add del">
        <pc:chgData name="Pepin, Luke" userId="S::luke.pepin@uconn.edu::57cab26a-71e8-452b-865a-67e61fea1188" providerId="AD" clId="Web-{EF08D514-E192-346B-AFA6-86DAFF43EA4D}" dt="2024-03-28T17:19:05.753" v="77"/>
        <pc:sldMkLst>
          <pc:docMk/>
          <pc:sldMk cId="0" sldId="319"/>
        </pc:sldMkLst>
      </pc:sldChg>
      <pc:sldChg chg="add del">
        <pc:chgData name="Pepin, Luke" userId="S::luke.pepin@uconn.edu::57cab26a-71e8-452b-865a-67e61fea1188" providerId="AD" clId="Web-{EF08D514-E192-346B-AFA6-86DAFF43EA4D}" dt="2024-03-28T17:19:04.362" v="69"/>
        <pc:sldMkLst>
          <pc:docMk/>
          <pc:sldMk cId="0" sldId="320"/>
        </pc:sldMkLst>
      </pc:sldChg>
      <pc:sldChg chg="add del">
        <pc:chgData name="Pepin, Luke" userId="S::luke.pepin@uconn.edu::57cab26a-71e8-452b-865a-67e61fea1188" providerId="AD" clId="Web-{EF08D514-E192-346B-AFA6-86DAFF43EA4D}" dt="2024-03-28T17:19:04.316" v="68"/>
        <pc:sldMkLst>
          <pc:docMk/>
          <pc:sldMk cId="0" sldId="321"/>
        </pc:sldMkLst>
      </pc:sldChg>
      <pc:sldChg chg="add del">
        <pc:chgData name="Pepin, Luke" userId="S::luke.pepin@uconn.edu::57cab26a-71e8-452b-865a-67e61fea1188" providerId="AD" clId="Web-{EF08D514-E192-346B-AFA6-86DAFF43EA4D}" dt="2024-03-28T17:19:06.550" v="84"/>
        <pc:sldMkLst>
          <pc:docMk/>
          <pc:sldMk cId="0" sldId="322"/>
        </pc:sldMkLst>
      </pc:sldChg>
      <pc:sldChg chg="add del">
        <pc:chgData name="Pepin, Luke" userId="S::luke.pepin@uconn.edu::57cab26a-71e8-452b-865a-67e61fea1188" providerId="AD" clId="Web-{EF08D514-E192-346B-AFA6-86DAFF43EA4D}" dt="2024-03-28T17:19:07.816" v="93"/>
        <pc:sldMkLst>
          <pc:docMk/>
          <pc:sldMk cId="0" sldId="323"/>
        </pc:sldMkLst>
      </pc:sldChg>
      <pc:sldChg chg="add del">
        <pc:chgData name="Pepin, Luke" userId="S::luke.pepin@uconn.edu::57cab26a-71e8-452b-865a-67e61fea1188" providerId="AD" clId="Web-{EF08D514-E192-346B-AFA6-86DAFF43EA4D}" dt="2024-03-28T17:19:07.816" v="92"/>
        <pc:sldMkLst>
          <pc:docMk/>
          <pc:sldMk cId="0" sldId="324"/>
        </pc:sldMkLst>
      </pc:sldChg>
      <pc:sldChg chg="add del">
        <pc:chgData name="Pepin, Luke" userId="S::luke.pepin@uconn.edu::57cab26a-71e8-452b-865a-67e61fea1188" providerId="AD" clId="Web-{EF08D514-E192-346B-AFA6-86DAFF43EA4D}" dt="2024-03-28T17:19:05.753" v="78"/>
        <pc:sldMkLst>
          <pc:docMk/>
          <pc:sldMk cId="0" sldId="325"/>
        </pc:sldMkLst>
      </pc:sldChg>
      <pc:sldChg chg="add del">
        <pc:chgData name="Pepin, Luke" userId="S::luke.pepin@uconn.edu::57cab26a-71e8-452b-865a-67e61fea1188" providerId="AD" clId="Web-{EF08D514-E192-346B-AFA6-86DAFF43EA4D}" dt="2024-03-28T17:19:05.378" v="75"/>
        <pc:sldMkLst>
          <pc:docMk/>
          <pc:sldMk cId="0" sldId="326"/>
        </pc:sldMkLst>
      </pc:sldChg>
      <pc:sldChg chg="add del">
        <pc:chgData name="Pepin, Luke" userId="S::luke.pepin@uconn.edu::57cab26a-71e8-452b-865a-67e61fea1188" providerId="AD" clId="Web-{EF08D514-E192-346B-AFA6-86DAFF43EA4D}" dt="2024-03-28T17:19:05.144" v="73"/>
        <pc:sldMkLst>
          <pc:docMk/>
          <pc:sldMk cId="0" sldId="327"/>
        </pc:sldMkLst>
      </pc:sldChg>
      <pc:sldChg chg="add del">
        <pc:chgData name="Pepin, Luke" userId="S::luke.pepin@uconn.edu::57cab26a-71e8-452b-865a-67e61fea1188" providerId="AD" clId="Web-{EF08D514-E192-346B-AFA6-86DAFF43EA4D}" dt="2024-03-28T17:19:05.987" v="81"/>
        <pc:sldMkLst>
          <pc:docMk/>
          <pc:sldMk cId="0" sldId="330"/>
        </pc:sldMkLst>
      </pc:sldChg>
      <pc:sldChg chg="add del">
        <pc:chgData name="Pepin, Luke" userId="S::luke.pepin@uconn.edu::57cab26a-71e8-452b-865a-67e61fea1188" providerId="AD" clId="Web-{EF08D514-E192-346B-AFA6-86DAFF43EA4D}" dt="2024-03-28T17:19:05.800" v="80"/>
        <pc:sldMkLst>
          <pc:docMk/>
          <pc:sldMk cId="0" sldId="331"/>
        </pc:sldMkLst>
      </pc:sldChg>
      <pc:sldChg chg="add del">
        <pc:chgData name="Pepin, Luke" userId="S::luke.pepin@uconn.edu::57cab26a-71e8-452b-865a-67e61fea1188" providerId="AD" clId="Web-{EF08D514-E192-346B-AFA6-86DAFF43EA4D}" dt="2024-03-28T17:19:03.628" v="63"/>
        <pc:sldMkLst>
          <pc:docMk/>
          <pc:sldMk cId="0" sldId="333"/>
        </pc:sldMkLst>
      </pc:sldChg>
      <pc:sldChg chg="add del">
        <pc:chgData name="Pepin, Luke" userId="S::luke.pepin@uconn.edu::57cab26a-71e8-452b-865a-67e61fea1188" providerId="AD" clId="Web-{EF08D514-E192-346B-AFA6-86DAFF43EA4D}" dt="2024-03-28T17:19:03.550" v="62"/>
        <pc:sldMkLst>
          <pc:docMk/>
          <pc:sldMk cId="0" sldId="334"/>
        </pc:sldMkLst>
      </pc:sldChg>
      <pc:sldChg chg="add del">
        <pc:chgData name="Pepin, Luke" userId="S::luke.pepin@uconn.edu::57cab26a-71e8-452b-865a-67e61fea1188" providerId="AD" clId="Web-{EF08D514-E192-346B-AFA6-86DAFF43EA4D}" dt="2024-03-28T17:19:03.456" v="60"/>
        <pc:sldMkLst>
          <pc:docMk/>
          <pc:sldMk cId="0" sldId="335"/>
        </pc:sldMkLst>
      </pc:sldChg>
      <pc:sldChg chg="add del">
        <pc:chgData name="Pepin, Luke" userId="S::luke.pepin@uconn.edu::57cab26a-71e8-452b-865a-67e61fea1188" providerId="AD" clId="Web-{EF08D514-E192-346B-AFA6-86DAFF43EA4D}" dt="2024-03-28T17:19:02.659" v="55"/>
        <pc:sldMkLst>
          <pc:docMk/>
          <pc:sldMk cId="0" sldId="336"/>
        </pc:sldMkLst>
      </pc:sldChg>
      <pc:sldChg chg="add del">
        <pc:chgData name="Pepin, Luke" userId="S::luke.pepin@uconn.edu::57cab26a-71e8-452b-865a-67e61fea1188" providerId="AD" clId="Web-{EF08D514-E192-346B-AFA6-86DAFF43EA4D}" dt="2024-03-28T17:19:02.597" v="54"/>
        <pc:sldMkLst>
          <pc:docMk/>
          <pc:sldMk cId="0" sldId="337"/>
        </pc:sldMkLst>
      </pc:sldChg>
      <pc:sldChg chg="add del">
        <pc:chgData name="Pepin, Luke" userId="S::luke.pepin@uconn.edu::57cab26a-71e8-452b-865a-67e61fea1188" providerId="AD" clId="Web-{EF08D514-E192-346B-AFA6-86DAFF43EA4D}" dt="2024-03-28T17:19:02.550" v="53"/>
        <pc:sldMkLst>
          <pc:docMk/>
          <pc:sldMk cId="0" sldId="33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9F0F2CB-C633-765A-816D-D128D9C5B3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72A48BE-8C38-28FE-09AF-5AAA66E9F8F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C9ACD3F-3B91-F1D6-D364-6E7AC1F6689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4EE2861-903E-94D6-FFEC-115617031F4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B419492-D663-4C24-8282-23B3DA315A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2943598-231F-2AAD-9D46-BA5E813C3F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81E9E39-7E6A-AC94-25A7-B8073F2DAD0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D18E835-77C1-E973-FBD8-EF8016998E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EA0FAE4D-BEBA-FC66-4951-39ECEA82977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6979741-CFA2-89E6-E9F3-A216B8FE9A0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DB76864D-7BEF-72F6-AD1B-76F0D11DD2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F42F039-E76E-46C6-9572-65F70A8332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5EF105-A03A-7798-4EB4-C8CB1E1337E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</a:p>
        </p:txBody>
      </p:sp>
    </p:spTree>
    <p:extLst>
      <p:ext uri="{BB962C8B-B14F-4D97-AF65-F5344CB8AC3E}">
        <p14:creationId xmlns:p14="http://schemas.microsoft.com/office/powerpoint/2010/main" val="157365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2C2D122-396F-3080-C3DC-9F71DA8798A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</a:p>
        </p:txBody>
      </p:sp>
    </p:spTree>
    <p:extLst>
      <p:ext uri="{BB962C8B-B14F-4D97-AF65-F5344CB8AC3E}">
        <p14:creationId xmlns:p14="http://schemas.microsoft.com/office/powerpoint/2010/main" val="117233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53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53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7117F48-DC92-A4F6-C19A-A8A18615514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</a:p>
        </p:txBody>
      </p:sp>
    </p:spTree>
    <p:extLst>
      <p:ext uri="{BB962C8B-B14F-4D97-AF65-F5344CB8AC3E}">
        <p14:creationId xmlns:p14="http://schemas.microsoft.com/office/powerpoint/2010/main" val="390400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DAC8E5E-9DA3-FA88-6010-CD225C32C2B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</a:p>
        </p:txBody>
      </p:sp>
    </p:spTree>
    <p:extLst>
      <p:ext uri="{BB962C8B-B14F-4D97-AF65-F5344CB8AC3E}">
        <p14:creationId xmlns:p14="http://schemas.microsoft.com/office/powerpoint/2010/main" val="98362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1A8903-1835-A1D4-0527-E5AEDE5F3A6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</a:p>
        </p:txBody>
      </p:sp>
    </p:spTree>
    <p:extLst>
      <p:ext uri="{BB962C8B-B14F-4D97-AF65-F5344CB8AC3E}">
        <p14:creationId xmlns:p14="http://schemas.microsoft.com/office/powerpoint/2010/main" val="200433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5715000"/>
            <a:ext cx="4495800" cy="83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715000"/>
            <a:ext cx="4495800" cy="83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77A9CA-E095-EAA6-85E4-EC64A8A35CB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</a:p>
        </p:txBody>
      </p:sp>
    </p:spTree>
    <p:extLst>
      <p:ext uri="{BB962C8B-B14F-4D97-AF65-F5344CB8AC3E}">
        <p14:creationId xmlns:p14="http://schemas.microsoft.com/office/powerpoint/2010/main" val="387119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E9E0223-DC2E-2228-8E14-5E2674EBB2F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</a:p>
        </p:txBody>
      </p:sp>
    </p:spTree>
    <p:extLst>
      <p:ext uri="{BB962C8B-B14F-4D97-AF65-F5344CB8AC3E}">
        <p14:creationId xmlns:p14="http://schemas.microsoft.com/office/powerpoint/2010/main" val="4201808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03EA856-CB84-7513-973B-246C9ADA778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</a:p>
        </p:txBody>
      </p:sp>
    </p:spTree>
    <p:extLst>
      <p:ext uri="{BB962C8B-B14F-4D97-AF65-F5344CB8AC3E}">
        <p14:creationId xmlns:p14="http://schemas.microsoft.com/office/powerpoint/2010/main" val="353043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9320B96-8C28-6B4E-9D60-89B0AB8ADB4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</a:p>
        </p:txBody>
      </p:sp>
    </p:spTree>
    <p:extLst>
      <p:ext uri="{BB962C8B-B14F-4D97-AF65-F5344CB8AC3E}">
        <p14:creationId xmlns:p14="http://schemas.microsoft.com/office/powerpoint/2010/main" val="2158238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689931-2844-6C08-3EEC-17CB770408E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</a:p>
        </p:txBody>
      </p:sp>
    </p:spTree>
    <p:extLst>
      <p:ext uri="{BB962C8B-B14F-4D97-AF65-F5344CB8AC3E}">
        <p14:creationId xmlns:p14="http://schemas.microsoft.com/office/powerpoint/2010/main" val="32398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816280-18C3-9A00-C6F8-A1452C6437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</a:p>
        </p:txBody>
      </p:sp>
    </p:spTree>
    <p:extLst>
      <p:ext uri="{BB962C8B-B14F-4D97-AF65-F5344CB8AC3E}">
        <p14:creationId xmlns:p14="http://schemas.microsoft.com/office/powerpoint/2010/main" val="10150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968825E-E641-B2B5-DEA3-A1020C837B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17EAE93-80C0-CC22-D210-B9085062E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DAA8EFB-6F05-AF8D-57D9-5BC4EDFC7ED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7800" y="6565900"/>
            <a:ext cx="8712200" cy="257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Tanenbaum, Modern Operating Systems 3 e, (c) 2008 Prentice-Hall, Inc. All rights reserved. 0-13-</a:t>
            </a:r>
            <a:r>
              <a:rPr lang="en-US" b="1"/>
              <a:t>6006639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</a:defRPr>
      </a:lvl9pPr>
    </p:titleStyle>
    <p:bodyStyle>
      <a:lvl1pPr marL="609600" indent="-609600" algn="ctr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2667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Times New Roman" pitchFamily="18" charset="0"/>
        </a:defRPr>
      </a:lvl2pPr>
      <a:lvl3pPr marL="1371600" indent="-2667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752600" indent="-2667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2098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6670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31242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5814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40386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1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2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7.x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24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25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27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3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32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4.xml"/><Relationship Id="rId4" Type="http://schemas.openxmlformats.org/officeDocument/2006/relationships/image" Target="../media/image36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5.xml"/><Relationship Id="rId4" Type="http://schemas.openxmlformats.org/officeDocument/2006/relationships/image" Target="../media/image3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6.xml"/><Relationship Id="rId4" Type="http://schemas.openxmlformats.org/officeDocument/2006/relationships/image" Target="../media/image3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A05198C-E4C6-E299-2F2B-36E6C7EA9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0838"/>
            <a:ext cx="7772400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/>
              <a:t>OPERATING SYSTEMS</a:t>
            </a:r>
            <a:br>
              <a:rPr lang="en-US" altLang="en-US"/>
            </a:br>
            <a:r>
              <a:rPr lang="en-US" altLang="en-US"/>
              <a:t>CSE 4300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br>
              <a:rPr lang="en-US" altLang="en-US" sz="4400"/>
            </a:br>
            <a:r>
              <a:rPr lang="en-US" altLang="en-US" sz="1800"/>
              <a:t>Instructor:</a:t>
            </a:r>
            <a:r>
              <a:rPr lang="en-US" altLang="en-US" sz="1800">
                <a:latin typeface="Times New Roman" panose="02020603050405020304" pitchFamily="18" charset="0"/>
              </a:rPr>
              <a:t>Mohammad Maifi Hasan Khan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br>
              <a:rPr lang="en-US" altLang="en-US" sz="1800"/>
            </a:br>
            <a:br>
              <a:rPr lang="en-US" altLang="en-US" sz="4400">
                <a:solidFill>
                  <a:srgbClr val="FF0000"/>
                </a:solidFill>
              </a:rPr>
            </a:br>
            <a:r>
              <a:rPr lang="en-US" altLang="en-US" sz="3600">
                <a:solidFill>
                  <a:srgbClr val="FF0000"/>
                </a:solidFill>
              </a:rPr>
              <a:t>Chapter 4</a:t>
            </a:r>
            <a:br>
              <a:rPr lang="en-US" altLang="en-US" sz="3600">
                <a:solidFill>
                  <a:srgbClr val="FF0000"/>
                </a:solidFill>
              </a:rPr>
            </a:br>
            <a:r>
              <a:rPr lang="en-US" altLang="en-US" sz="3600">
                <a:solidFill>
                  <a:srgbClr val="FF0000"/>
                </a:solidFill>
              </a:rPr>
              <a:t>File Systems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55A296B-6444-02EB-041F-C0B3AB292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/>
              <a:t>A hierarchical directory system.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5838707-CC19-A784-4C86-6184E6C1D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rgbClr val="FF0000"/>
                </a:solidFill>
              </a:rPr>
              <a:t>Hierarchical Directory Systems (2)</a:t>
            </a:r>
          </a:p>
        </p:txBody>
      </p:sp>
      <p:pic>
        <p:nvPicPr>
          <p:cNvPr id="13316" name="Picture 6" descr="D:\b\b4\IBM\04-07.jpg">
            <a:extLst>
              <a:ext uri="{FF2B5EF4-FFF2-40B4-BE49-F238E27FC236}">
                <a16:creationId xmlns:a16="http://schemas.microsoft.com/office/drawing/2014/main" id="{A8E43E43-E01F-FD6E-9E01-52FB9B67C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543050"/>
            <a:ext cx="66865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7">
            <a:extLst>
              <a:ext uri="{FF2B5EF4-FFF2-40B4-BE49-F238E27FC236}">
                <a16:creationId xmlns:a16="http://schemas.microsoft.com/office/drawing/2014/main" id="{5E1C0169-0ED4-0492-F994-7D5605958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413" y="5829300"/>
            <a:ext cx="4773612" cy="808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/>
              <a:t>A UNIX directory tree.</a:t>
            </a:r>
          </a:p>
        </p:txBody>
      </p:sp>
      <p:sp>
        <p:nvSpPr>
          <p:cNvPr id="14339" name="Rectangle 1028">
            <a:extLst>
              <a:ext uri="{FF2B5EF4-FFF2-40B4-BE49-F238E27FC236}">
                <a16:creationId xmlns:a16="http://schemas.microsoft.com/office/drawing/2014/main" id="{E41E369B-7B08-1EDE-FB19-666D4060C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75" y="138113"/>
            <a:ext cx="3076575" cy="83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rgbClr val="FF0000"/>
                </a:solidFill>
              </a:rPr>
              <a:t>Path Names</a:t>
            </a:r>
          </a:p>
        </p:txBody>
      </p:sp>
      <p:pic>
        <p:nvPicPr>
          <p:cNvPr id="14340" name="Picture 1030" descr="D:\b\b4\IBM\04-08.jpg">
            <a:extLst>
              <a:ext uri="{FF2B5EF4-FFF2-40B4-BE49-F238E27FC236}">
                <a16:creationId xmlns:a16="http://schemas.microsoft.com/office/drawing/2014/main" id="{1ED47C42-80EC-F5BC-1E38-99DDD026A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63" y="1093788"/>
            <a:ext cx="47148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id="{2C55BCEF-95DE-D915-33BC-41E5CD214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27263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rgbClr val="FF0000"/>
                </a:solidFill>
              </a:rPr>
              <a:t>So Far, User’s view!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rgbClr val="FF0000"/>
                </a:solidFill>
              </a:rPr>
              <a:t>Now, how do we implement all these?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FB8E0A0-64D8-29FD-70B4-CFBC728CD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/>
              <a:t>A possible file system layout.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BF88EBF-0710-1A08-47E1-0EB62EEB6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rgbClr val="FF0000"/>
                </a:solidFill>
              </a:rPr>
              <a:t>File System Layout</a:t>
            </a:r>
          </a:p>
        </p:txBody>
      </p:sp>
      <p:pic>
        <p:nvPicPr>
          <p:cNvPr id="16388" name="Picture 5">
            <a:extLst>
              <a:ext uri="{FF2B5EF4-FFF2-40B4-BE49-F238E27FC236}">
                <a16:creationId xmlns:a16="http://schemas.microsoft.com/office/drawing/2014/main" id="{EB55D399-E52C-056B-320C-05390C8719F3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38" y="3184525"/>
            <a:ext cx="697547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TextBox 1">
            <a:extLst>
              <a:ext uri="{FF2B5EF4-FFF2-40B4-BE49-F238E27FC236}">
                <a16:creationId xmlns:a16="http://schemas.microsoft.com/office/drawing/2014/main" id="{248040D2-ADDB-6489-B317-F1BCB910A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188" y="1143000"/>
            <a:ext cx="6905625" cy="175418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800">
                <a:latin typeface="Times New Roman" panose="02020603050405020304" pitchFamily="18" charset="0"/>
              </a:rPr>
              <a:t>MBR – Sector 0</a:t>
            </a: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800">
                <a:latin typeface="Times New Roman" panose="02020603050405020304" pitchFamily="18" charset="0"/>
              </a:rPr>
              <a:t>End of MBR contains the partition table</a:t>
            </a: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800">
                <a:latin typeface="Times New Roman" panose="02020603050405020304" pitchFamily="18" charset="0"/>
              </a:rPr>
              <a:t>Each partition has independent file system</a:t>
            </a: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800">
                <a:latin typeface="Times New Roman" panose="02020603050405020304" pitchFamily="18" charset="0"/>
              </a:rPr>
              <a:t>One partition is marked “Active”</a:t>
            </a: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800">
                <a:latin typeface="Times New Roman" panose="02020603050405020304" pitchFamily="18" charset="0"/>
              </a:rPr>
              <a:t>BIOS first execute MBR</a:t>
            </a:r>
          </a:p>
          <a:p>
            <a:pPr algn="l" eaLnBrk="1" hangingPunct="1">
              <a:spcBef>
                <a:spcPct val="0"/>
              </a:spcBef>
              <a:buClrTx/>
            </a:pPr>
            <a:r>
              <a:rPr lang="en-US" altLang="en-US" sz="1800">
                <a:latin typeface="Times New Roman" panose="02020603050405020304" pitchFamily="18" charset="0"/>
              </a:rPr>
              <a:t>MBR program reads first block from active partition, which loads OS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6B03FC7-55B5-A20C-5551-459ABFE4C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91150"/>
            <a:ext cx="91440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/>
              <a:t>(a) Contiguous allocation of disk space for 7 files. </a:t>
            </a:r>
          </a:p>
          <a:p>
            <a:pPr eaLnBrk="1" hangingPunct="1">
              <a:buClrTx/>
              <a:buFontTx/>
              <a:buNone/>
            </a:pPr>
            <a:r>
              <a:rPr lang="en-US" altLang="en-US"/>
              <a:t>(b) The state of the disk after files D and F have been removed.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2C23E6F-632A-3CD3-4C4A-D835123E0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rgbClr val="FF0000"/>
                </a:solidFill>
              </a:rPr>
              <a:t>Contiguous Allocation</a:t>
            </a:r>
          </a:p>
        </p:txBody>
      </p:sp>
      <p:pic>
        <p:nvPicPr>
          <p:cNvPr id="17412" name="Picture 6" descr="D:\b\b4\IBM\04-10.jpg">
            <a:extLst>
              <a:ext uri="{FF2B5EF4-FFF2-40B4-BE49-F238E27FC236}">
                <a16:creationId xmlns:a16="http://schemas.microsoft.com/office/drawing/2014/main" id="{14D2FBB2-0A24-BCB2-7724-D87032ACE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5" y="1376363"/>
            <a:ext cx="725805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499BBFB-0134-0F93-9203-AFE131BEC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3" y="1228725"/>
            <a:ext cx="7029450" cy="4003675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/>
          <a:lstStyle/>
          <a:p>
            <a:pPr marL="609600" indent="-609600" eaLnBrk="1" hangingPunct="1">
              <a:spcBef>
                <a:spcPct val="20000"/>
              </a:spcBef>
              <a:defRPr/>
            </a:pPr>
            <a:r>
              <a:rPr lang="en-US" sz="2800" u="sng" dirty="0">
                <a:latin typeface="Arial" charset="0"/>
              </a:rPr>
              <a:t>Advantages:</a:t>
            </a:r>
          </a:p>
          <a:p>
            <a:pPr marL="609600" indent="-609600" eaLnBrk="1" hangingPunct="1">
              <a:spcBef>
                <a:spcPct val="20000"/>
              </a:spcBef>
              <a:buFontTx/>
              <a:buChar char="-"/>
              <a:defRPr/>
            </a:pPr>
            <a:r>
              <a:rPr lang="en-US" sz="2800" dirty="0">
                <a:latin typeface="Arial" charset="0"/>
              </a:rPr>
              <a:t>Simple to implement</a:t>
            </a:r>
          </a:p>
          <a:p>
            <a:pPr marL="1066800" lvl="1" indent="-609600" eaLnBrk="1" hangingPunct="1">
              <a:spcBef>
                <a:spcPct val="20000"/>
              </a:spcBef>
              <a:buFontTx/>
              <a:buChar char="-"/>
              <a:defRPr/>
            </a:pPr>
            <a:r>
              <a:rPr lang="en-US" sz="2800" dirty="0">
                <a:latin typeface="Arial" charset="0"/>
              </a:rPr>
              <a:t>Start disk block and length</a:t>
            </a:r>
          </a:p>
          <a:p>
            <a:pPr marL="609600" indent="-609600" eaLnBrk="1" hangingPunct="1">
              <a:spcBef>
                <a:spcPct val="20000"/>
              </a:spcBef>
              <a:buFontTx/>
              <a:buChar char="-"/>
              <a:defRPr/>
            </a:pPr>
            <a:r>
              <a:rPr lang="en-US" sz="2800" dirty="0">
                <a:latin typeface="Arial" charset="0"/>
              </a:rPr>
              <a:t>Efficient to read back</a:t>
            </a:r>
          </a:p>
          <a:p>
            <a:pPr eaLnBrk="1" hangingPunct="1">
              <a:spcBef>
                <a:spcPct val="20000"/>
              </a:spcBef>
              <a:defRPr/>
            </a:pPr>
            <a:endParaRPr lang="en-US" sz="2800" u="sng" dirty="0">
              <a:latin typeface="Arial" charset="0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sz="2800" u="sng" dirty="0">
                <a:latin typeface="Arial" charset="0"/>
              </a:rPr>
              <a:t>Disadvantages</a:t>
            </a:r>
          </a:p>
          <a:p>
            <a:pPr marL="1066800" lvl="1" indent="-609600" eaLnBrk="1" hangingPunct="1">
              <a:spcBef>
                <a:spcPct val="20000"/>
              </a:spcBef>
              <a:buFontTx/>
              <a:buChar char="-"/>
              <a:defRPr/>
            </a:pPr>
            <a:r>
              <a:rPr lang="en-US" sz="2800" dirty="0">
                <a:latin typeface="Arial" charset="0"/>
              </a:rPr>
              <a:t>Fragmentation</a:t>
            </a:r>
          </a:p>
          <a:p>
            <a:pPr marL="1066800" lvl="1" indent="-609600" eaLnBrk="1" hangingPunct="1">
              <a:spcBef>
                <a:spcPct val="20000"/>
              </a:spcBef>
              <a:buFontTx/>
              <a:buChar char="-"/>
              <a:defRPr/>
            </a:pPr>
            <a:endParaRPr lang="en-US" sz="2800" dirty="0">
              <a:latin typeface="Arial" charset="0"/>
            </a:endParaRPr>
          </a:p>
          <a:p>
            <a:pPr lvl="1" eaLnBrk="1" hangingPunct="1">
              <a:spcBef>
                <a:spcPct val="20000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</a:rPr>
              <a:t>Contiguous allocation is good for </a:t>
            </a:r>
            <a:r>
              <a:rPr lang="en-US" sz="2400" dirty="0" err="1">
                <a:solidFill>
                  <a:srgbClr val="FF0000"/>
                </a:solidFill>
                <a:latin typeface="Arial" charset="0"/>
              </a:rPr>
              <a:t>CD-Rom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!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A9F24F4-0DD7-8C01-2DA7-CB1EC64B9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rgbClr val="FF0000"/>
                </a:solidFill>
              </a:rPr>
              <a:t>Contiguous Allocation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43C7873-61CF-858F-5E81-F02E7F047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786438"/>
            <a:ext cx="9144000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/>
              <a:t>Storing a file as a linked list of disk blocks.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C6205AF-ECF9-7A36-FE35-4A4DEF10D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rgbClr val="FF0000"/>
                </a:solidFill>
              </a:rPr>
              <a:t>Linked List Allocation</a:t>
            </a:r>
          </a:p>
        </p:txBody>
      </p:sp>
      <p:pic>
        <p:nvPicPr>
          <p:cNvPr id="19460" name="Picture 6" descr="D:\b\b4\IBM\04-11.jpg">
            <a:extLst>
              <a:ext uri="{FF2B5EF4-FFF2-40B4-BE49-F238E27FC236}">
                <a16:creationId xmlns:a16="http://schemas.microsoft.com/office/drawing/2014/main" id="{974553B4-3F9C-C9EA-1ABD-ADEDCD26E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187450"/>
            <a:ext cx="5943600" cy="427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130FEC5-708C-CA1D-F979-EBA59062E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3" y="1228725"/>
            <a:ext cx="7029450" cy="5038725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/>
          <a:lstStyle/>
          <a:p>
            <a:pPr marL="609600" indent="-609600" eaLnBrk="1" hangingPunct="1">
              <a:spcBef>
                <a:spcPct val="20000"/>
              </a:spcBef>
              <a:defRPr/>
            </a:pPr>
            <a:r>
              <a:rPr lang="en-US" sz="2800" u="sng" dirty="0">
                <a:latin typeface="Arial" charset="0"/>
              </a:rPr>
              <a:t>Advantages:</a:t>
            </a:r>
          </a:p>
          <a:p>
            <a:pPr marL="609600" indent="-609600" eaLnBrk="1" hangingPunct="1">
              <a:spcBef>
                <a:spcPct val="20000"/>
              </a:spcBef>
              <a:buFontTx/>
              <a:buChar char="-"/>
              <a:defRPr/>
            </a:pPr>
            <a:r>
              <a:rPr lang="en-US" sz="2800" dirty="0">
                <a:latin typeface="Arial" charset="0"/>
              </a:rPr>
              <a:t>No space lost due to disk fragmentation 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(still has internal fragmentation, space lost in the last block!)</a:t>
            </a:r>
          </a:p>
          <a:p>
            <a:pPr marL="609600" indent="-609600" eaLnBrk="1" hangingPunct="1">
              <a:spcBef>
                <a:spcPct val="20000"/>
              </a:spcBef>
              <a:buFontTx/>
              <a:buChar char="-"/>
              <a:defRPr/>
            </a:pPr>
            <a:r>
              <a:rPr lang="en-US" sz="2800" dirty="0">
                <a:latin typeface="Arial" charset="0"/>
              </a:rPr>
              <a:t>Sequential access is straight-forward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sz="2800" u="sng" dirty="0">
                <a:latin typeface="Arial" charset="0"/>
              </a:rPr>
              <a:t>Disadvantages</a:t>
            </a:r>
          </a:p>
          <a:p>
            <a:pPr marL="1066800" lvl="1" indent="-609600" eaLnBrk="1" hangingPunct="1">
              <a:spcBef>
                <a:spcPct val="20000"/>
              </a:spcBef>
              <a:buFontTx/>
              <a:buChar char="-"/>
              <a:defRPr/>
            </a:pPr>
            <a:r>
              <a:rPr lang="en-US" sz="2800" dirty="0">
                <a:latin typeface="Arial" charset="0"/>
              </a:rPr>
              <a:t>Random access slow</a:t>
            </a:r>
          </a:p>
          <a:p>
            <a:pPr marL="1066800" lvl="1" indent="-609600" eaLnBrk="1" hangingPunct="1">
              <a:spcBef>
                <a:spcPct val="20000"/>
              </a:spcBef>
              <a:buFontTx/>
              <a:buChar char="-"/>
              <a:defRPr/>
            </a:pPr>
            <a:r>
              <a:rPr lang="en-US" sz="2800" dirty="0">
                <a:solidFill>
                  <a:srgbClr val="FF0000"/>
                </a:solidFill>
                <a:latin typeface="Arial" charset="0"/>
              </a:rPr>
              <a:t>Not a power of 2 any more. May require to read two blocks and merge them manually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7FB1D47-05D7-1BAA-CD60-F7AA8E3D2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rgbClr val="FF0000"/>
                </a:solidFill>
              </a:rPr>
              <a:t>Linked-list Allocation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D2AA615-83EE-BB3F-26E6-A7CA21AEA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38" y="1665288"/>
            <a:ext cx="7546975" cy="397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800"/>
              <a:t>Essential requirements for long-term information storage:</a:t>
            </a:r>
          </a:p>
          <a:p>
            <a:pPr algn="l" eaLnBrk="1" hangingPunct="1">
              <a:buClrTx/>
              <a:buFontTx/>
              <a:buNone/>
            </a:pPr>
            <a:endParaRPr lang="en-US" altLang="en-US" sz="2800"/>
          </a:p>
          <a:p>
            <a:pPr algn="l" eaLnBrk="1" hangingPunct="1"/>
            <a:r>
              <a:rPr lang="en-US" altLang="en-US"/>
              <a:t>It must be possible to store a very large amount of information.</a:t>
            </a:r>
          </a:p>
          <a:p>
            <a:pPr algn="l" eaLnBrk="1" hangingPunct="1"/>
            <a:r>
              <a:rPr lang="en-US" altLang="en-US"/>
              <a:t>The information must survive the termination of the process using it.</a:t>
            </a:r>
          </a:p>
          <a:p>
            <a:pPr algn="l" eaLnBrk="1" hangingPunct="1"/>
            <a:r>
              <a:rPr lang="en-US" altLang="en-US"/>
              <a:t>Multiple processes must be able to access the information concurrently.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68E1D81-B91A-AD65-AD92-EA8A5E231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rgbClr val="FF0000"/>
                </a:solidFill>
              </a:rPr>
              <a:t>File Systems (1)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5EA5F58D-3AFF-94A4-EDED-83C874986F47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1228725"/>
            <a:ext cx="3876675" cy="409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7" name="Rectangle 3">
            <a:extLst>
              <a:ext uri="{FF2B5EF4-FFF2-40B4-BE49-F238E27FC236}">
                <a16:creationId xmlns:a16="http://schemas.microsoft.com/office/drawing/2014/main" id="{C5A133EF-4D50-8A32-8C99-1EB174E88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" y="5553075"/>
            <a:ext cx="8510588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/>
              <a:t>Linked list allocation using a file allocation table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7A653C9B-4C91-62FB-EE7E-22740929E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8" y="0"/>
            <a:ext cx="8621712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rgbClr val="FF0000"/>
                </a:solidFill>
              </a:rPr>
              <a:t>Linked List Allocation Using a Table</a:t>
            </a:r>
          </a:p>
        </p:txBody>
      </p:sp>
      <p:sp>
        <p:nvSpPr>
          <p:cNvPr id="21509" name="TextBox 1">
            <a:extLst>
              <a:ext uri="{FF2B5EF4-FFF2-40B4-BE49-F238E27FC236}">
                <a16:creationId xmlns:a16="http://schemas.microsoft.com/office/drawing/2014/main" id="{93224080-5F3E-FF64-D762-12948BCBC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6613" y="2636838"/>
            <a:ext cx="3227387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Times New Roman" panose="02020603050405020304" pitchFamily="18" charset="0"/>
              </a:rPr>
              <a:t>FAT: Not good for large disk!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Times New Roman" panose="02020603050405020304" pitchFamily="18" charset="0"/>
              </a:rPr>
              <a:t>For 2 GB disk and 1 KB block size, table needs 200 million entries!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id="{D0073D99-D5D3-B265-162B-F449571F5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" y="5786438"/>
            <a:ext cx="56769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/>
              <a:t>An example i-node.</a:t>
            </a:r>
          </a:p>
        </p:txBody>
      </p:sp>
      <p:sp>
        <p:nvSpPr>
          <p:cNvPr id="22531" name="Rectangle 4">
            <a:extLst>
              <a:ext uri="{FF2B5EF4-FFF2-40B4-BE49-F238E27FC236}">
                <a16:creationId xmlns:a16="http://schemas.microsoft.com/office/drawing/2014/main" id="{8A25833B-29BF-05E8-DCBF-B201FF6B2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200" y="0"/>
            <a:ext cx="2471738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rgbClr val="FF0000"/>
                </a:solidFill>
              </a:rPr>
              <a:t>I-nodes</a:t>
            </a:r>
          </a:p>
        </p:txBody>
      </p:sp>
      <p:pic>
        <p:nvPicPr>
          <p:cNvPr id="22532" name="Picture 6" descr="D:\b\b4\IBM\04-13.jpg">
            <a:extLst>
              <a:ext uri="{FF2B5EF4-FFF2-40B4-BE49-F238E27FC236}">
                <a16:creationId xmlns:a16="http://schemas.microsoft.com/office/drawing/2014/main" id="{864F27CE-6788-F63C-9C3D-9CA1C5D00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039813"/>
            <a:ext cx="512445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AF952A-E6FB-B2D6-2618-814E19E30DF0}"/>
              </a:ext>
            </a:extLst>
          </p:cNvPr>
          <p:cNvSpPr txBox="1"/>
          <p:nvPr/>
        </p:nvSpPr>
        <p:spPr>
          <a:xfrm>
            <a:off x="4178300" y="1504950"/>
            <a:ext cx="5089525" cy="20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800" u="sng" dirty="0">
                <a:solidFill>
                  <a:srgbClr val="FF0000"/>
                </a:solidFill>
              </a:rPr>
              <a:t>I-node per file: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FF0000"/>
                </a:solidFill>
              </a:rPr>
              <a:t>Needs to be in memory only when the file is open 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FF0000"/>
                </a:solidFill>
              </a:rPr>
              <a:t>Size required is proportional to the maximum 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FF0000"/>
                </a:solidFill>
              </a:rPr>
              <a:t>     number of files that can be open at the same time</a:t>
            </a:r>
          </a:p>
          <a:p>
            <a:pPr eaLnBrk="1" hangingPunct="1">
              <a:defRPr/>
            </a:pPr>
            <a:endParaRPr lang="en-US" sz="1800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sz="1800" u="sng" dirty="0">
                <a:solidFill>
                  <a:srgbClr val="FF0000"/>
                </a:solidFill>
              </a:rPr>
              <a:t>I-node structure is fixed. So, what happens when the </a:t>
            </a:r>
          </a:p>
          <a:p>
            <a:pPr eaLnBrk="1" hangingPunct="1">
              <a:defRPr/>
            </a:pPr>
            <a:r>
              <a:rPr lang="en-US" sz="1800" u="sng" dirty="0">
                <a:solidFill>
                  <a:srgbClr val="FF0000"/>
                </a:solidFill>
              </a:rPr>
              <a:t>file grows?</a:t>
            </a:r>
          </a:p>
        </p:txBody>
      </p:sp>
      <p:sp>
        <p:nvSpPr>
          <p:cNvPr id="22534" name="Rectangle 1">
            <a:extLst>
              <a:ext uri="{FF2B5EF4-FFF2-40B4-BE49-F238E27FC236}">
                <a16:creationId xmlns:a16="http://schemas.microsoft.com/office/drawing/2014/main" id="{A536B65C-D6D6-A002-132B-633CC97A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" y="4460875"/>
            <a:ext cx="5237163" cy="1366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3200">
              <a:latin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>
            <a:extLst>
              <a:ext uri="{FF2B5EF4-FFF2-40B4-BE49-F238E27FC236}">
                <a16:creationId xmlns:a16="http://schemas.microsoft.com/office/drawing/2014/main" id="{8B4F0607-7A38-1A51-3F53-196B47D2B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" y="5786438"/>
            <a:ext cx="5676900" cy="88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/>
              <a:t>An example i-node.</a:t>
            </a:r>
          </a:p>
        </p:txBody>
      </p:sp>
      <p:sp>
        <p:nvSpPr>
          <p:cNvPr id="23555" name="Rectangle 4">
            <a:extLst>
              <a:ext uri="{FF2B5EF4-FFF2-40B4-BE49-F238E27FC236}">
                <a16:creationId xmlns:a16="http://schemas.microsoft.com/office/drawing/2014/main" id="{070DC861-0FF6-ACA3-D4FF-7A10121C5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200" y="0"/>
            <a:ext cx="2471738" cy="95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rgbClr val="FF0000"/>
                </a:solidFill>
              </a:rPr>
              <a:t>I-nodes</a:t>
            </a:r>
          </a:p>
        </p:txBody>
      </p:sp>
      <p:pic>
        <p:nvPicPr>
          <p:cNvPr id="23556" name="Picture 6" descr="D:\b\b4\IBM\04-13.jpg">
            <a:extLst>
              <a:ext uri="{FF2B5EF4-FFF2-40B4-BE49-F238E27FC236}">
                <a16:creationId xmlns:a16="http://schemas.microsoft.com/office/drawing/2014/main" id="{D10B2DC5-6196-44EA-2530-3DA1865BD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039813"/>
            <a:ext cx="512445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7B14C3-B457-CFB2-4AA7-97F3C913574A}"/>
              </a:ext>
            </a:extLst>
          </p:cNvPr>
          <p:cNvSpPr txBox="1"/>
          <p:nvPr/>
        </p:nvSpPr>
        <p:spPr>
          <a:xfrm>
            <a:off x="4178300" y="1504950"/>
            <a:ext cx="5089525" cy="20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800" u="sng" dirty="0">
                <a:solidFill>
                  <a:srgbClr val="FF0000"/>
                </a:solidFill>
              </a:rPr>
              <a:t>I-node per file: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FF0000"/>
                </a:solidFill>
              </a:rPr>
              <a:t>Needs to be in memory only when the file is open 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sz="1800" dirty="0">
                <a:solidFill>
                  <a:srgbClr val="FF0000"/>
                </a:solidFill>
              </a:rPr>
              <a:t>Size required is proportional to the maximum 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FF0000"/>
                </a:solidFill>
              </a:rPr>
              <a:t>     number of files that can be open at the same time</a:t>
            </a:r>
          </a:p>
          <a:p>
            <a:pPr eaLnBrk="1" hangingPunct="1">
              <a:defRPr/>
            </a:pPr>
            <a:endParaRPr lang="en-US" sz="1800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sz="1800" u="sng" dirty="0">
                <a:solidFill>
                  <a:srgbClr val="FF0000"/>
                </a:solidFill>
              </a:rPr>
              <a:t>I-node structure is fixed. So, what happens when the </a:t>
            </a:r>
          </a:p>
          <a:p>
            <a:pPr eaLnBrk="1" hangingPunct="1">
              <a:defRPr/>
            </a:pPr>
            <a:r>
              <a:rPr lang="en-US" sz="1800" u="sng" dirty="0">
                <a:solidFill>
                  <a:srgbClr val="FF0000"/>
                </a:solidFill>
              </a:rPr>
              <a:t>file grows?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1EF3621-D644-DE29-2BBF-F6C94282D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08575"/>
            <a:ext cx="4652963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600"/>
              <a:t>File system containing a shared file.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A905B7B-831A-0CEB-BA3A-A40F67821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rgbClr val="FF0000"/>
                </a:solidFill>
              </a:rPr>
              <a:t>Shared Files (1)</a:t>
            </a:r>
          </a:p>
        </p:txBody>
      </p:sp>
      <p:pic>
        <p:nvPicPr>
          <p:cNvPr id="24580" name="Picture 6" descr="D:\b\b4\IBM\04-16.jpg">
            <a:extLst>
              <a:ext uri="{FF2B5EF4-FFF2-40B4-BE49-F238E27FC236}">
                <a16:creationId xmlns:a16="http://schemas.microsoft.com/office/drawing/2014/main" id="{1A168087-FA84-BC92-12E9-903D996BA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1423988"/>
            <a:ext cx="3597275" cy="340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Box 5">
            <a:extLst>
              <a:ext uri="{FF2B5EF4-FFF2-40B4-BE49-F238E27FC236}">
                <a16:creationId xmlns:a16="http://schemas.microsoft.com/office/drawing/2014/main" id="{91D3E3DB-E0C4-88E3-8531-1D3F29ABE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5288" y="1423988"/>
            <a:ext cx="2474912" cy="92392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u="sng">
                <a:solidFill>
                  <a:srgbClr val="FF0000"/>
                </a:solidFill>
                <a:latin typeface="Times New Roman" panose="02020603050405020304" pitchFamily="18" charset="0"/>
              </a:rPr>
              <a:t>Symbolic Link?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u="sng">
                <a:solidFill>
                  <a:srgbClr val="FF0000"/>
                </a:solidFill>
                <a:latin typeface="Times New Roman" panose="02020603050405020304" pitchFamily="18" charset="0"/>
              </a:rPr>
              <a:t>Hard Link?</a:t>
            </a:r>
          </a:p>
          <a:p>
            <a:pPr algn="l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u="sng">
                <a:solidFill>
                  <a:srgbClr val="FF0000"/>
                </a:solidFill>
                <a:latin typeface="Times New Roman" panose="02020603050405020304" pitchFamily="18" charset="0"/>
              </a:rPr>
              <a:t>Restoring from back up?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0DA833-DC53-FAA0-DD27-8EB80D62EAAA}"/>
              </a:ext>
            </a:extLst>
          </p:cNvPr>
          <p:cNvSpPr txBox="1"/>
          <p:nvPr/>
        </p:nvSpPr>
        <p:spPr>
          <a:xfrm>
            <a:off x="4002088" y="3125788"/>
            <a:ext cx="4930775" cy="3292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en-US" sz="1600" dirty="0"/>
              <a:t>Link. </a:t>
            </a:r>
          </a:p>
          <a:p>
            <a:pPr marL="742950" lvl="1" indent="-285750">
              <a:buFontTx/>
              <a:buChar char="-"/>
              <a:defRPr/>
            </a:pPr>
            <a:r>
              <a:rPr lang="en-US" sz="1600" dirty="0"/>
              <a:t>Linking allows a file to appear in more than one directory.</a:t>
            </a:r>
          </a:p>
          <a:p>
            <a:pPr marL="742950" lvl="1" indent="-285750">
              <a:buFontTx/>
              <a:buChar char="-"/>
              <a:defRPr/>
            </a:pPr>
            <a:r>
              <a:rPr lang="en-US" sz="1600" dirty="0"/>
              <a:t>Linking that increase the counter in the file’s </a:t>
            </a:r>
            <a:r>
              <a:rPr lang="en-US" sz="1600" dirty="0" err="1"/>
              <a:t>i</a:t>
            </a:r>
            <a:r>
              <a:rPr lang="en-US" sz="1600" dirty="0"/>
              <a:t>-node is called a </a:t>
            </a:r>
            <a:r>
              <a:rPr lang="en-US" sz="1600" b="1" dirty="0"/>
              <a:t>hard link</a:t>
            </a:r>
            <a:r>
              <a:rPr lang="en-US" sz="1600" dirty="0"/>
              <a:t>.</a:t>
            </a:r>
          </a:p>
          <a:p>
            <a:pPr>
              <a:defRPr/>
            </a:pPr>
            <a:endParaRPr lang="en-US" sz="1600" dirty="0"/>
          </a:p>
          <a:p>
            <a:pPr marL="285750" indent="-285750">
              <a:buFontTx/>
              <a:buChar char="-"/>
              <a:defRPr/>
            </a:pPr>
            <a:r>
              <a:rPr lang="en-US" sz="1600" b="1" dirty="0"/>
              <a:t>Symbolic link</a:t>
            </a:r>
          </a:p>
          <a:p>
            <a:pPr marL="742950" lvl="1" indent="-285750">
              <a:buFontTx/>
              <a:buChar char="-"/>
              <a:defRPr/>
            </a:pPr>
            <a:r>
              <a:rPr lang="en-US" sz="1600" dirty="0"/>
              <a:t>Instead of having two names point to the same internal data structure representing a file, a name is created that points to a file that includes the name of another file. </a:t>
            </a:r>
          </a:p>
          <a:p>
            <a:pPr marL="742950" lvl="1" indent="-285750">
              <a:buFontTx/>
              <a:buChar char="-"/>
              <a:defRPr/>
            </a:pPr>
            <a:r>
              <a:rPr lang="en-US" sz="1600" dirty="0"/>
              <a:t>Symbolic link can allow to point to files across computers.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6F815BC-7394-72E0-447F-2E300F1E1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40375"/>
            <a:ext cx="9144000" cy="101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/>
              <a:t>(a) Situation prior to linking. (b) After the link is created. (c) After the original owner removes the file.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78698A8-309E-FDA3-CD98-2AE9D92E9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rgbClr val="FF0000"/>
                </a:solidFill>
              </a:rPr>
              <a:t>Shared Files (2)</a:t>
            </a:r>
          </a:p>
        </p:txBody>
      </p:sp>
      <p:pic>
        <p:nvPicPr>
          <p:cNvPr id="25604" name="Picture 6" descr="D:\b\b4\IBM\04-17.jpg">
            <a:extLst>
              <a:ext uri="{FF2B5EF4-FFF2-40B4-BE49-F238E27FC236}">
                <a16:creationId xmlns:a16="http://schemas.microsoft.com/office/drawing/2014/main" id="{D8EB6D1A-2753-F4A5-BBC7-49E6F418F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1646238"/>
            <a:ext cx="684847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>
            <a:extLst>
              <a:ext uri="{FF2B5EF4-FFF2-40B4-BE49-F238E27FC236}">
                <a16:creationId xmlns:a16="http://schemas.microsoft.com/office/drawing/2014/main" id="{52971BD6-0054-EAE9-8013-131021BF5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/>
              <a:t>Two ways of handling long file names in a directory. (a) In-line. (b) In a heap.</a:t>
            </a:r>
          </a:p>
        </p:txBody>
      </p:sp>
      <p:sp>
        <p:nvSpPr>
          <p:cNvPr id="26627" name="Rectangle 1027">
            <a:extLst>
              <a:ext uri="{FF2B5EF4-FFF2-40B4-BE49-F238E27FC236}">
                <a16:creationId xmlns:a16="http://schemas.microsoft.com/office/drawing/2014/main" id="{34978511-07A7-85FC-8D98-4362DAA57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28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rgbClr val="FF0000"/>
                </a:solidFill>
              </a:rPr>
              <a:t>Implementing Directories (2)</a:t>
            </a:r>
          </a:p>
        </p:txBody>
      </p:sp>
      <p:pic>
        <p:nvPicPr>
          <p:cNvPr id="26628" name="Picture 1030" descr="D:\b\b4\IBM\04-15.jpg">
            <a:extLst>
              <a:ext uri="{FF2B5EF4-FFF2-40B4-BE49-F238E27FC236}">
                <a16:creationId xmlns:a16="http://schemas.microsoft.com/office/drawing/2014/main" id="{49B6223C-EBB7-FBD8-BC30-69F3A5FCC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1012825"/>
            <a:ext cx="6283325" cy="437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Box 5">
            <a:extLst>
              <a:ext uri="{FF2B5EF4-FFF2-40B4-BE49-F238E27FC236}">
                <a16:creationId xmlns:a16="http://schemas.microsoft.com/office/drawing/2014/main" id="{001D95FA-0272-9242-B38E-02DD5BADB0F2}"/>
              </a:ext>
            </a:extLst>
          </p:cNvPr>
          <p:cNvSpPr txBox="1">
            <a:spLocks noChangeArrowheads="1"/>
          </p:cNvSpPr>
          <p:nvPr/>
        </p:nvSpPr>
        <p:spPr bwMode="auto">
          <a:xfrm rot="-1833412">
            <a:off x="6888163" y="4519613"/>
            <a:ext cx="2479675" cy="64611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Can page fault happen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due to long names?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4A631A1-B81D-CC14-1888-E76F54A86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46200"/>
            <a:ext cx="9144000" cy="520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66800" indent="-609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524000" indent="-609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buClrTx/>
            </a:pPr>
            <a:r>
              <a:rPr lang="en-US" altLang="en-US"/>
              <a:t>How to efficiently look-up directory names?</a:t>
            </a:r>
          </a:p>
          <a:p>
            <a:pPr lvl="1" eaLnBrk="1" hangingPunct="1">
              <a:buClrTx/>
              <a:buFont typeface="Arial" panose="020B0604020202020204" pitchFamily="34" charset="0"/>
              <a:buChar char="•"/>
            </a:pPr>
            <a:r>
              <a:rPr lang="en-US" altLang="en-US" sz="2400">
                <a:latin typeface="Arial" panose="020B0604020202020204" pitchFamily="34" charset="0"/>
              </a:rPr>
              <a:t>Hashing</a:t>
            </a:r>
          </a:p>
          <a:p>
            <a:pPr lvl="2" eaLnBrk="1" hangingPunct="1">
              <a:buClrTx/>
            </a:pPr>
            <a:r>
              <a:rPr lang="en-US" altLang="en-US">
                <a:latin typeface="Arial" panose="020B0604020202020204" pitchFamily="34" charset="0"/>
              </a:rPr>
              <a:t>Hash on file names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113446E-A03B-D89E-F920-ECBFBCE83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rgbClr val="FF0000"/>
                </a:solidFill>
              </a:rPr>
              <a:t>Implementing Directories - Challenges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">
            <a:extLst>
              <a:ext uri="{FF2B5EF4-FFF2-40B4-BE49-F238E27FC236}">
                <a16:creationId xmlns:a16="http://schemas.microsoft.com/office/drawing/2014/main" id="{B4ABEF0A-E71A-0919-A515-EB1D9BD75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1171575"/>
            <a:ext cx="7527925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Consider a disk with 1 MB per track.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Rotation time of 8.33 msec,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Avg. seek time 5 msec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How long it takes to read a block of k bytes?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1">
            <a:extLst>
              <a:ext uri="{FF2B5EF4-FFF2-40B4-BE49-F238E27FC236}">
                <a16:creationId xmlns:a16="http://schemas.microsoft.com/office/drawing/2014/main" id="{F3CB2736-0BC3-AE72-A7FB-6D02B7734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1171575"/>
            <a:ext cx="86217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Consider a disk with 1 MB per track.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Rotation time of 8.33 msec,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Avg. seek time 5 msec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How long it takes to read a block of k bytes?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32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32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5 + 8.33/2 + (k/1024*1024)*8.33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</a:rPr>
              <a:t>The book uses 1000000 to approximate 1024*1024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3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02E7877-9331-2005-7F9E-2BEA19E45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" y="1524000"/>
            <a:ext cx="846137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n-US" altLang="en-US" sz="2800"/>
              <a:t>      Think of a disk as a linear sequence of fixed-size blocks and supporting reading and writing of blocks.  Questions that quickly arise:</a:t>
            </a:r>
          </a:p>
          <a:p>
            <a:pPr algn="just" eaLnBrk="1" hangingPunct="1">
              <a:buClrTx/>
              <a:buFontTx/>
              <a:buNone/>
            </a:pPr>
            <a:endParaRPr lang="en-US" altLang="en-US" sz="2800"/>
          </a:p>
          <a:p>
            <a:pPr algn="just" eaLnBrk="1" hangingPunct="1"/>
            <a:r>
              <a:rPr lang="en-US" altLang="en-US"/>
              <a:t>How do you find information?</a:t>
            </a:r>
          </a:p>
          <a:p>
            <a:pPr algn="just" eaLnBrk="1" hangingPunct="1"/>
            <a:r>
              <a:rPr lang="en-US" altLang="en-US"/>
              <a:t>How do you keep one user from reading another’s data?</a:t>
            </a:r>
          </a:p>
          <a:p>
            <a:pPr algn="just" eaLnBrk="1" hangingPunct="1"/>
            <a:r>
              <a:rPr lang="en-US" altLang="en-US"/>
              <a:t>How do you know which blocks are free?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0DA8D8D-BBD5-725B-2B16-7DCE33207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rgbClr val="FF0000"/>
                </a:solidFill>
              </a:rPr>
              <a:t>File Systems (2)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16039BC-E461-2221-822D-6080BE6BA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5792788"/>
            <a:ext cx="8994775" cy="106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/>
              <a:t>Percentage of files smaller than a given size </a:t>
            </a:r>
          </a:p>
          <a:p>
            <a:pPr eaLnBrk="1" hangingPunct="1">
              <a:buClrTx/>
              <a:buFontTx/>
              <a:buNone/>
            </a:pPr>
            <a:r>
              <a:rPr lang="en-US" altLang="en-US"/>
              <a:t>(in bytes).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AA61331-3593-3CA4-6769-1D989D41D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38" y="0"/>
            <a:ext cx="8666162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rgbClr val="FF0000"/>
                </a:solidFill>
              </a:rPr>
              <a:t>Disk Space Management Block Size</a:t>
            </a:r>
          </a:p>
        </p:txBody>
      </p:sp>
      <p:graphicFrame>
        <p:nvGraphicFramePr>
          <p:cNvPr id="30724" name="Object 6">
            <a:extLst>
              <a:ext uri="{FF2B5EF4-FFF2-40B4-BE49-F238E27FC236}">
                <a16:creationId xmlns:a16="http://schemas.microsoft.com/office/drawing/2014/main" id="{31C228A5-7711-8150-EA3C-0F71FAA34E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763" y="1179513"/>
          <a:ext cx="7610475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19959995" imgH="11794688" progId="Photoshop.Image.9">
                  <p:embed/>
                </p:oleObj>
              </mc:Choice>
              <mc:Fallback>
                <p:oleObj name="Image" r:id="rId4" imgW="19959995" imgH="11794688" progId="Photoshop.Image.9">
                  <p:embed/>
                  <p:pic>
                    <p:nvPicPr>
                      <p:cNvPr id="30724" name="Object 6">
                        <a:extLst>
                          <a:ext uri="{FF2B5EF4-FFF2-40B4-BE49-F238E27FC236}">
                            <a16:creationId xmlns:a16="http://schemas.microsoft.com/office/drawing/2014/main" id="{31C228A5-7711-8150-EA3C-0F71FAA34E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1179513"/>
                        <a:ext cx="7610475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793081E-EEAB-FDE9-728D-FFECB82D7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00675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/>
              <a:t>The dashed curve (left-hand scale) gives the data rate of a disk. The solid curve (right-hand scale) gives the disk space efficiency. All files are 4 KB.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150F890-BCEE-64D7-6864-016CB2A82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rgbClr val="FF0000"/>
                </a:solidFill>
              </a:rPr>
              <a:t>Disk Space Management Block Size (2)</a:t>
            </a:r>
          </a:p>
        </p:txBody>
      </p:sp>
      <p:pic>
        <p:nvPicPr>
          <p:cNvPr id="31748" name="Picture 6" descr="D:\b\b4\IBM\04-21.jpg">
            <a:extLst>
              <a:ext uri="{FF2B5EF4-FFF2-40B4-BE49-F238E27FC236}">
                <a16:creationId xmlns:a16="http://schemas.microsoft.com/office/drawing/2014/main" id="{8C1116B4-33D3-9273-4488-B6A6D575F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1227138"/>
            <a:ext cx="7572375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61B00FE8-93BF-A894-8160-6B675F3F3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00763"/>
            <a:ext cx="9144000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/>
              <a:t>(a) Storing the free list on a linked list. (b) A bitmap.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D6359A4-B14A-8906-A989-67C6BEC1C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rgbClr val="FF0000"/>
                </a:solidFill>
              </a:rPr>
              <a:t>Keeping Track of Free Blocks (1)</a:t>
            </a:r>
          </a:p>
        </p:txBody>
      </p:sp>
      <p:pic>
        <p:nvPicPr>
          <p:cNvPr id="32772" name="Picture 5">
            <a:extLst>
              <a:ext uri="{FF2B5EF4-FFF2-40B4-BE49-F238E27FC236}">
                <a16:creationId xmlns:a16="http://schemas.microsoft.com/office/drawing/2014/main" id="{ACF4D372-AE4E-B9CE-3DAA-4947E6BD6FE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1038225"/>
            <a:ext cx="7354887" cy="490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25AC930-8C52-F17A-4FB4-A24496904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59288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/>
              <a:t>(a) An almost-full block of pointers to free disk blocks in memory and three blocks of pointers on disk. (b) Result of freeing a three-block file. (c) An alternative strategy for handling the three free blocks. The shaded entries represent pointers to free disk blocks.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D0A2425-CF0C-03B6-F837-2A70B2754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rgbClr val="FF0000"/>
                </a:solidFill>
              </a:rPr>
              <a:t>Keeping Track of Free Blocks (2)</a:t>
            </a:r>
          </a:p>
        </p:txBody>
      </p:sp>
      <p:pic>
        <p:nvPicPr>
          <p:cNvPr id="33796" name="Picture 6" descr="D:\b\b4\IBM\04-23.jpg">
            <a:extLst>
              <a:ext uri="{FF2B5EF4-FFF2-40B4-BE49-F238E27FC236}">
                <a16:creationId xmlns:a16="http://schemas.microsoft.com/office/drawing/2014/main" id="{928B00B8-B86B-5844-9DC6-47498B15A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379538"/>
            <a:ext cx="78105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0730B7D-F9AC-D08A-BA2B-05D7BF9EC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" y="1570038"/>
            <a:ext cx="8042275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66800" indent="-609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/>
              <a:t>Backups to tape are generally made to handle</a:t>
            </a:r>
          </a:p>
          <a:p>
            <a:pPr algn="l" eaLnBrk="1" hangingPunct="1"/>
            <a:r>
              <a:rPr lang="en-US" altLang="en-US" sz="2000"/>
              <a:t>Recovery from disaster.</a:t>
            </a:r>
          </a:p>
          <a:p>
            <a:pPr algn="l" eaLnBrk="1" hangingPunct="1"/>
            <a:endParaRPr lang="en-US" altLang="en-US" sz="2000" u="sng"/>
          </a:p>
          <a:p>
            <a:pPr algn="l" eaLnBrk="1" hangingPunct="1"/>
            <a:r>
              <a:rPr lang="en-US" altLang="en-US" sz="2000" u="sng"/>
              <a:t>Physical Dump:</a:t>
            </a:r>
            <a:r>
              <a:rPr lang="en-US" altLang="en-US" sz="2000"/>
              <a:t> Dumps everything starting from  block 0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Advantage:</a:t>
            </a:r>
          </a:p>
          <a:p>
            <a:pPr lvl="3" eaLnBrk="1" hangingPunct="1"/>
            <a:r>
              <a:rPr lang="en-US" altLang="en-US">
                <a:latin typeface="Arial" panose="020B0604020202020204" pitchFamily="34" charset="0"/>
              </a:rPr>
              <a:t>Simplicity, great speed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Disadvantage</a:t>
            </a:r>
          </a:p>
          <a:p>
            <a:pPr lvl="3" eaLnBrk="1" hangingPunct="1"/>
            <a:r>
              <a:rPr lang="en-US" altLang="en-US">
                <a:latin typeface="Arial" panose="020B0604020202020204" pitchFamily="34" charset="0"/>
              </a:rPr>
              <a:t>Inability to skip directories</a:t>
            </a:r>
          </a:p>
          <a:p>
            <a:pPr lvl="3" eaLnBrk="1" hangingPunct="1"/>
            <a:r>
              <a:rPr lang="en-US" altLang="en-US">
                <a:latin typeface="Arial" panose="020B0604020202020204" pitchFamily="34" charset="0"/>
              </a:rPr>
              <a:t>Inability to make incremental dump</a:t>
            </a:r>
          </a:p>
          <a:p>
            <a:pPr lvl="3" eaLnBrk="1" hangingPunct="1"/>
            <a:r>
              <a:rPr lang="en-US" altLang="en-US">
                <a:latin typeface="Arial" panose="020B0604020202020204" pitchFamily="34" charset="0"/>
              </a:rPr>
              <a:t>Inability to restore individual files</a:t>
            </a:r>
          </a:p>
          <a:p>
            <a:pPr lvl="1" eaLnBrk="1" hangingPunct="1">
              <a:buFontTx/>
              <a:buChar char="•"/>
            </a:pPr>
            <a:endParaRPr lang="en-US" altLang="en-US" sz="2400">
              <a:latin typeface="Arial" panose="020B0604020202020204" pitchFamily="34" charset="0"/>
            </a:endParaRPr>
          </a:p>
          <a:p>
            <a:pPr algn="l" eaLnBrk="1" hangingPunct="1"/>
            <a:endParaRPr lang="en-US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E44A33E-ECBB-50B8-00E8-B6E3A2734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rgbClr val="FF0000"/>
                </a:solidFill>
              </a:rPr>
              <a:t>File System Backups (1)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AAEF12F9-E7B2-8AA2-798B-E635EFAF2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" y="1570038"/>
            <a:ext cx="8042275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66800" indent="-609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No value in dumping unused block</a:t>
            </a:r>
          </a:p>
          <a:p>
            <a:pPr lvl="3" eaLnBrk="1" hangingPunct="1"/>
            <a:r>
              <a:rPr lang="en-US" altLang="en-US">
                <a:latin typeface="Arial" panose="020B0604020202020204" pitchFamily="34" charset="0"/>
              </a:rPr>
              <a:t>Skipping free blocks require to store the block number along with dumped block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What about Bad block?</a:t>
            </a:r>
          </a:p>
          <a:p>
            <a:pPr lvl="3" eaLnBrk="1" hangingPunct="1"/>
            <a:r>
              <a:rPr lang="en-US" altLang="en-US">
                <a:latin typeface="Arial" panose="020B0604020202020204" pitchFamily="34" charset="0"/>
              </a:rPr>
              <a:t>If disk controller handles transparently, no problem</a:t>
            </a:r>
          </a:p>
          <a:p>
            <a:pPr lvl="3" eaLnBrk="1" hangingPunct="1"/>
            <a:r>
              <a:rPr lang="en-US" altLang="en-US">
                <a:latin typeface="Arial" panose="020B0604020202020204" pitchFamily="34" charset="0"/>
              </a:rPr>
              <a:t>If maintained by OS, dumping algorithm needs access to that info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Can not restore individual file!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</a:rPr>
              <a:t>Can not do incremental dump!</a:t>
            </a:r>
          </a:p>
          <a:p>
            <a:pPr lvl="1" eaLnBrk="1" hangingPunct="1"/>
            <a:endParaRPr lang="en-US" altLang="en-US">
              <a:latin typeface="Arial" panose="020B0604020202020204" pitchFamily="34" charset="0"/>
            </a:endParaRPr>
          </a:p>
          <a:p>
            <a:pPr lvl="1" eaLnBrk="1" hangingPunct="1"/>
            <a:endParaRPr lang="en-US" altLang="en-US" sz="2400">
              <a:latin typeface="Arial" panose="020B0604020202020204" pitchFamily="34" charset="0"/>
            </a:endParaRPr>
          </a:p>
          <a:p>
            <a:pPr algn="l" eaLnBrk="1" hangingPunct="1"/>
            <a:endParaRPr lang="en-US" altLang="en-US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1DC3105-16FA-0649-DF38-B93514232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rgbClr val="FF0000"/>
                </a:solidFill>
              </a:rPr>
              <a:t>File System Backups (1)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8664C61-5429-1C9E-6466-643EFB0AC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75" y="1570038"/>
            <a:ext cx="8042275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66800" indent="-609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endParaRPr lang="en-US" alt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13D4611-399E-54B3-275D-8B43FD214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100" y="245745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rgbClr val="FF0000"/>
                </a:solidFill>
              </a:rPr>
              <a:t>Logical Dump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>
            <a:extLst>
              <a:ext uri="{FF2B5EF4-FFF2-40B4-BE49-F238E27FC236}">
                <a16:creationId xmlns:a16="http://schemas.microsoft.com/office/drawing/2014/main" id="{DE629D3C-43CE-4E15-0BC7-B9BC4ED67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32388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/>
              <a:t>A file system to be dumped. Squares are directories, circles are files. Shaded items have been modified since last dump. Each directory and file is labeled by its i-node number.</a:t>
            </a:r>
          </a:p>
        </p:txBody>
      </p:sp>
      <p:sp>
        <p:nvSpPr>
          <p:cNvPr id="37891" name="Rectangle 1027">
            <a:extLst>
              <a:ext uri="{FF2B5EF4-FFF2-40B4-BE49-F238E27FC236}">
                <a16:creationId xmlns:a16="http://schemas.microsoft.com/office/drawing/2014/main" id="{6D88B4CF-CC03-95D1-5573-3AC3B28E1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8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rgbClr val="FF0000"/>
                </a:solidFill>
              </a:rPr>
              <a:t>File System Backups (2)</a:t>
            </a:r>
          </a:p>
        </p:txBody>
      </p:sp>
      <p:pic>
        <p:nvPicPr>
          <p:cNvPr id="37892" name="Picture 1030" descr="D:\b\b4\IBM\04-25.jpg">
            <a:extLst>
              <a:ext uri="{FF2B5EF4-FFF2-40B4-BE49-F238E27FC236}">
                <a16:creationId xmlns:a16="http://schemas.microsoft.com/office/drawing/2014/main" id="{F0006FAC-4471-441C-E590-1B3E2A0AF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75" y="1162050"/>
            <a:ext cx="681355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B8F16A3-547D-98BD-BDC6-99023C803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" y="1524000"/>
            <a:ext cx="846137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66800" indent="-609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buClrTx/>
            </a:pPr>
            <a:r>
              <a:rPr lang="en-US" altLang="en-US" sz="2800"/>
              <a:t>File Naming</a:t>
            </a:r>
          </a:p>
          <a:p>
            <a:pPr algn="l" eaLnBrk="1" hangingPunct="1">
              <a:buClrTx/>
            </a:pPr>
            <a:r>
              <a:rPr lang="en-US" altLang="en-US" sz="2800"/>
              <a:t>File Types</a:t>
            </a:r>
          </a:p>
          <a:p>
            <a:pPr lvl="1" eaLnBrk="1" hangingPunct="1">
              <a:buClrTx/>
              <a:buFont typeface="Arial" panose="020B0604020202020204" pitchFamily="34" charset="0"/>
              <a:buChar char="•"/>
            </a:pPr>
            <a:r>
              <a:rPr lang="en-US" altLang="en-US" sz="2800">
                <a:latin typeface="Arial" panose="020B0604020202020204" pitchFamily="34" charset="0"/>
              </a:rPr>
              <a:t>Regular , Directories, Character special, block special</a:t>
            </a:r>
          </a:p>
          <a:p>
            <a:pPr algn="l" eaLnBrk="1" hangingPunct="1">
              <a:buClrTx/>
            </a:pPr>
            <a:r>
              <a:rPr lang="en-US" altLang="en-US" sz="2800"/>
              <a:t>File Access</a:t>
            </a:r>
          </a:p>
          <a:p>
            <a:pPr lvl="1" eaLnBrk="1" hangingPunct="1">
              <a:buClrTx/>
              <a:buFont typeface="Arial" panose="020B0604020202020204" pitchFamily="34" charset="0"/>
              <a:buChar char="•"/>
            </a:pPr>
            <a:r>
              <a:rPr lang="en-US" altLang="en-US" sz="2800">
                <a:latin typeface="Arial" panose="020B0604020202020204" pitchFamily="34" charset="0"/>
              </a:rPr>
              <a:t>Sequential, Random</a:t>
            </a:r>
          </a:p>
          <a:p>
            <a:pPr algn="l" eaLnBrk="1" hangingPunct="1">
              <a:buClrTx/>
            </a:pPr>
            <a:r>
              <a:rPr lang="en-US" altLang="en-US" sz="2800"/>
              <a:t>File Attributes</a:t>
            </a:r>
          </a:p>
          <a:p>
            <a:pPr lvl="1" eaLnBrk="1" hangingPunct="1">
              <a:buClrTx/>
              <a:buFont typeface="Arial" panose="020B0604020202020204" pitchFamily="34" charset="0"/>
              <a:buChar char="•"/>
            </a:pPr>
            <a:r>
              <a:rPr lang="en-US" altLang="en-US" sz="2800">
                <a:latin typeface="Arial" panose="020B0604020202020204" pitchFamily="34" charset="0"/>
              </a:rPr>
              <a:t>Protection, Hidden flag, …</a:t>
            </a:r>
          </a:p>
          <a:p>
            <a:pPr algn="l" eaLnBrk="1" hangingPunct="1">
              <a:buClrTx/>
              <a:buFontTx/>
              <a:buNone/>
            </a:pPr>
            <a:endParaRPr lang="en-US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9C55A47-9EA6-C633-BCCD-9D2FA6B32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rgbClr val="FF0000"/>
                </a:solidFill>
              </a:rPr>
              <a:t>File Systems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18094A58-9E4C-09D8-AE8A-8AA44CBB5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0338"/>
            <a:ext cx="9144000" cy="150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1800"/>
              <a:t>Phase 1: First, start from root directory, Mark all the directories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1800"/>
              <a:t>and modified file in the bitmap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1800"/>
              <a:t>Phase 2: Unmark all directories that has no modified files under it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1800"/>
              <a:t>Phase 3: Dump the remaining directories</a:t>
            </a:r>
          </a:p>
          <a:p>
            <a:pPr algn="l" eaLnBrk="1" hangingPunct="1">
              <a:buClrTx/>
              <a:buFontTx/>
              <a:buNone/>
            </a:pPr>
            <a:r>
              <a:rPr lang="en-US" altLang="en-US" sz="1800"/>
              <a:t>Phase 4: Dump the modified files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A9A5B381-D55A-990E-A5C4-8D6C5A3DF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88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rgbClr val="FF0000"/>
                </a:solidFill>
              </a:rPr>
              <a:t>File System Backups (3)</a:t>
            </a:r>
          </a:p>
        </p:txBody>
      </p:sp>
      <p:pic>
        <p:nvPicPr>
          <p:cNvPr id="38916" name="Picture 6" descr="D:\b\b4\IBM\04-26.jpg">
            <a:extLst>
              <a:ext uri="{FF2B5EF4-FFF2-40B4-BE49-F238E27FC236}">
                <a16:creationId xmlns:a16="http://schemas.microsoft.com/office/drawing/2014/main" id="{66720715-684C-1CF7-FD5B-50090FF78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63" y="3429000"/>
            <a:ext cx="82708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Rectangle 2">
            <a:extLst>
              <a:ext uri="{FF2B5EF4-FFF2-40B4-BE49-F238E27FC236}">
                <a16:creationId xmlns:a16="http://schemas.microsoft.com/office/drawing/2014/main" id="{28F8E4FF-803F-02F5-91D4-B78C1BC0D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3" y="60198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/>
              <a:t>Bitmaps used by the logical dumping algorithm.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>
            <a:extLst>
              <a:ext uri="{FF2B5EF4-FFF2-40B4-BE49-F238E27FC236}">
                <a16:creationId xmlns:a16="http://schemas.microsoft.com/office/drawing/2014/main" id="{FACA29F0-0518-EFFF-E16C-7D7E05C25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3245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/>
              <a:t>File system states. (a) Consistent. (b) Missing block. (c) Duplicate block in free list. (d) Duplicate data block.</a:t>
            </a:r>
          </a:p>
        </p:txBody>
      </p:sp>
      <p:sp>
        <p:nvSpPr>
          <p:cNvPr id="39939" name="Rectangle 1027">
            <a:extLst>
              <a:ext uri="{FF2B5EF4-FFF2-40B4-BE49-F238E27FC236}">
                <a16:creationId xmlns:a16="http://schemas.microsoft.com/office/drawing/2014/main" id="{6FE0AE5E-1EA4-5EC3-12C5-C6746E650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rgbClr val="FF0000"/>
                </a:solidFill>
              </a:rPr>
              <a:t>File System Consistency</a:t>
            </a:r>
          </a:p>
        </p:txBody>
      </p:sp>
      <p:pic>
        <p:nvPicPr>
          <p:cNvPr id="39940" name="Picture 1030" descr="D:\b\b4\IBM\04-27.jpg">
            <a:extLst>
              <a:ext uri="{FF2B5EF4-FFF2-40B4-BE49-F238E27FC236}">
                <a16:creationId xmlns:a16="http://schemas.microsoft.com/office/drawing/2014/main" id="{1373105B-975B-484A-74C9-EAE3F1AD1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266825"/>
            <a:ext cx="8470900" cy="35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7">
            <a:extLst>
              <a:ext uri="{FF2B5EF4-FFF2-40B4-BE49-F238E27FC236}">
                <a16:creationId xmlns:a16="http://schemas.microsoft.com/office/drawing/2014/main" id="{78FC3C82-BE72-D6CB-4EFB-6422E0049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93925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rgbClr val="FF0000"/>
                </a:solidFill>
              </a:rPr>
              <a:t>File System Performance Issues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6899968-A402-3FD2-FE97-E73559833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" y="4992688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/>
              <a:t>The buffer cache data structures.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8F28709C-185C-CB94-4F3B-643622C7B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rgbClr val="FF0000"/>
                </a:solidFill>
              </a:rPr>
              <a:t>Caching</a:t>
            </a:r>
          </a:p>
        </p:txBody>
      </p:sp>
      <p:pic>
        <p:nvPicPr>
          <p:cNvPr id="41988" name="Picture 6" descr="D:\b\b4\IBM\04-28.jpg">
            <a:extLst>
              <a:ext uri="{FF2B5EF4-FFF2-40B4-BE49-F238E27FC236}">
                <a16:creationId xmlns:a16="http://schemas.microsoft.com/office/drawing/2014/main" id="{9FC598AE-A4B2-900B-B110-99659B051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3" y="2035175"/>
            <a:ext cx="8067675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088D2D-C4D1-53D9-6D99-B26DE2AA11A7}"/>
              </a:ext>
            </a:extLst>
          </p:cNvPr>
          <p:cNvSpPr txBox="1"/>
          <p:nvPr/>
        </p:nvSpPr>
        <p:spPr>
          <a:xfrm>
            <a:off x="2066925" y="1389063"/>
            <a:ext cx="6192838" cy="400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000" dirty="0">
                <a:solidFill>
                  <a:srgbClr val="FF0000"/>
                </a:solidFill>
              </a:rPr>
              <a:t>Hash calculated  based on the device and disk address.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EFC0FF4-92FB-528F-A821-3D86438CB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915988"/>
            <a:ext cx="8709025" cy="5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190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/>
              <a:t>Original LRU algorithm is problematic</a:t>
            </a:r>
          </a:p>
          <a:p>
            <a:pPr lvl="1" eaLnBrk="1" hangingPunct="1"/>
            <a:r>
              <a:rPr lang="en-US" altLang="en-US"/>
              <a:t>Some blocks, such as i-node blocks, are rarely referenced two times within a short interval.</a:t>
            </a:r>
          </a:p>
          <a:p>
            <a:pPr lvl="1" eaLnBrk="1" hangingPunct="1"/>
            <a:r>
              <a:rPr lang="en-US" altLang="en-US" sz="1800"/>
              <a:t>Can leave some block in cache for a long time, increasing the risk of file system inconsistency in case of a system crash</a:t>
            </a:r>
          </a:p>
          <a:p>
            <a:pPr algn="l" eaLnBrk="1" hangingPunct="1"/>
            <a:r>
              <a:rPr lang="en-US" altLang="en-US"/>
              <a:t>Consider a </a:t>
            </a:r>
            <a:r>
              <a:rPr lang="en-US" altLang="en-US">
                <a:solidFill>
                  <a:srgbClr val="FF0000"/>
                </a:solidFill>
              </a:rPr>
              <a:t>modified LRU scheme</a:t>
            </a:r>
            <a:r>
              <a:rPr lang="en-US" altLang="en-US"/>
              <a:t>, taking two factors into account:</a:t>
            </a:r>
          </a:p>
          <a:p>
            <a:pPr lvl="1" eaLnBrk="1" hangingPunct="1">
              <a:buFontTx/>
              <a:buChar char="•"/>
            </a:pPr>
            <a:r>
              <a:rPr lang="en-US" altLang="en-US" sz="1800">
                <a:latin typeface="Arial" panose="020B0604020202020204" pitchFamily="34" charset="0"/>
              </a:rPr>
              <a:t>Is the block likely to be needed again soon?</a:t>
            </a:r>
          </a:p>
          <a:p>
            <a:pPr lvl="2" eaLnBrk="1" hangingPunct="1"/>
            <a:r>
              <a:rPr lang="en-US" altLang="en-US" sz="1800">
                <a:latin typeface="Arial" panose="020B0604020202020204" pitchFamily="34" charset="0"/>
              </a:rPr>
              <a:t>If no, put them at the beginning of the list</a:t>
            </a:r>
          </a:p>
          <a:p>
            <a:pPr lvl="1" eaLnBrk="1" hangingPunct="1">
              <a:buFontTx/>
              <a:buChar char="•"/>
            </a:pPr>
            <a:r>
              <a:rPr lang="en-US" altLang="en-US" sz="1800">
                <a:latin typeface="Arial" panose="020B0604020202020204" pitchFamily="34" charset="0"/>
              </a:rPr>
              <a:t>Is the block essential to the consistency of the file system?</a:t>
            </a:r>
          </a:p>
          <a:p>
            <a:pPr lvl="2" eaLnBrk="1" hangingPunct="1"/>
            <a:r>
              <a:rPr lang="en-US" altLang="en-US" sz="1800">
                <a:latin typeface="Arial" panose="020B0604020202020204" pitchFamily="34" charset="0"/>
              </a:rPr>
              <a:t>If yes, write to disk immediately</a:t>
            </a:r>
          </a:p>
          <a:p>
            <a:pPr algn="l" eaLnBrk="1" hangingPunct="1"/>
            <a:endParaRPr lang="en-US" altLang="en-US" sz="2000"/>
          </a:p>
          <a:p>
            <a:pPr algn="l" eaLnBrk="1" hangingPunct="1"/>
            <a:r>
              <a:rPr lang="en-US" altLang="en-US" sz="2000"/>
              <a:t>Risk of keeping data in cache for too long</a:t>
            </a:r>
          </a:p>
          <a:p>
            <a:pPr lvl="1" eaLnBrk="1" hangingPunct="1"/>
            <a:r>
              <a:rPr lang="en-US" altLang="en-US" sz="1800">
                <a:latin typeface="Arial" panose="020B0604020202020204" pitchFamily="34" charset="0"/>
              </a:rPr>
              <a:t>Write through Cache (Windows system)</a:t>
            </a:r>
          </a:p>
          <a:p>
            <a:pPr lvl="2" eaLnBrk="1" hangingPunct="1"/>
            <a:r>
              <a:rPr lang="en-US" altLang="en-US" sz="1800">
                <a:latin typeface="Arial" panose="020B0604020202020204" pitchFamily="34" charset="0"/>
              </a:rPr>
              <a:t>Write any modified block immediately to disk</a:t>
            </a:r>
          </a:p>
          <a:p>
            <a:pPr lvl="1" eaLnBrk="1" hangingPunct="1"/>
            <a:r>
              <a:rPr lang="en-US" altLang="en-US" sz="1800">
                <a:latin typeface="Arial" panose="020B0604020202020204" pitchFamily="34" charset="0"/>
              </a:rPr>
              <a:t>Sync (Linux)/Flushfilebuffers (Windows)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AE84EC5C-6CF7-A880-5636-C40F1A78B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rgbClr val="FF0000"/>
                </a:solidFill>
              </a:rPr>
              <a:t>Caching (2)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E9A34A5-930A-3FE7-0DD6-B601A732C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8" y="1555750"/>
            <a:ext cx="8710612" cy="502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2800"/>
              <a:t>Most files are read sequentially</a:t>
            </a:r>
          </a:p>
          <a:p>
            <a:pPr algn="l" eaLnBrk="1" hangingPunct="1"/>
            <a:endParaRPr lang="en-US" altLang="en-US" sz="2800"/>
          </a:p>
          <a:p>
            <a:pPr algn="l" eaLnBrk="1" hangingPunct="1"/>
            <a:r>
              <a:rPr lang="en-US" altLang="en-US" sz="2800"/>
              <a:t>Can we read ahead?</a:t>
            </a:r>
          </a:p>
          <a:p>
            <a:pPr lvl="1" eaLnBrk="1" hangingPunct="1"/>
            <a:r>
              <a:rPr lang="en-US" altLang="en-US" sz="2400"/>
              <a:t>Keep a bit to keep track of the access pattern</a:t>
            </a:r>
          </a:p>
          <a:p>
            <a:pPr lvl="2" eaLnBrk="1" hangingPunct="1"/>
            <a:r>
              <a:rPr lang="en-US" altLang="en-US"/>
              <a:t>Sequential vs random access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71A3CD99-54A1-47F7-E3ED-C8F93F302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rgbClr val="FF0000"/>
                </a:solidFill>
              </a:rPr>
              <a:t>Block Read Ahead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8494B0D4-D912-238B-EA15-51E509E8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24463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/>
              <a:t>(a) I-nodes placed at the start of the disk. </a:t>
            </a:r>
            <a:br>
              <a:rPr lang="en-US" altLang="en-US"/>
            </a:br>
            <a:r>
              <a:rPr lang="en-US" altLang="en-US"/>
              <a:t>(b) Disk divided into cylinder groups, each with its own blocks and i-nodes.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E7E771B9-1977-8620-9717-CC3AC1EE2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rgbClr val="FF0000"/>
                </a:solidFill>
              </a:rPr>
              <a:t>Reducing Disk Arm Motion</a:t>
            </a:r>
          </a:p>
        </p:txBody>
      </p:sp>
      <p:pic>
        <p:nvPicPr>
          <p:cNvPr id="45060" name="Picture 6" descr="D:\b\b4\IBM\04-29.jpg">
            <a:extLst>
              <a:ext uri="{FF2B5EF4-FFF2-40B4-BE49-F238E27FC236}">
                <a16:creationId xmlns:a16="http://schemas.microsoft.com/office/drawing/2014/main" id="{136CDE17-3F8D-6048-3371-4934C3A4F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365250"/>
            <a:ext cx="8353425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TextBox 1">
            <a:extLst>
              <a:ext uri="{FF2B5EF4-FFF2-40B4-BE49-F238E27FC236}">
                <a16:creationId xmlns:a16="http://schemas.microsoft.com/office/drawing/2014/main" id="{B2749899-7FFB-F0CC-0D39-639F7AF6D9AF}"/>
              </a:ext>
            </a:extLst>
          </p:cNvPr>
          <p:cNvSpPr txBox="1">
            <a:spLocks noChangeArrowheads="1"/>
          </p:cNvSpPr>
          <p:nvPr/>
        </p:nvSpPr>
        <p:spPr bwMode="auto">
          <a:xfrm rot="-957340">
            <a:off x="5445125" y="4541838"/>
            <a:ext cx="2892425" cy="4000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/>
              <a:t>Not useful for SSD. Why?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EAAB7B64-5A0B-4C72-FB52-A7309CB99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88" y="1555750"/>
            <a:ext cx="8710612" cy="502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66800" indent="-609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2800"/>
              <a:t>Over time, disk usage becomes scattered</a:t>
            </a:r>
          </a:p>
          <a:p>
            <a:pPr algn="l" eaLnBrk="1" hangingPunct="1"/>
            <a:r>
              <a:rPr lang="en-US" altLang="en-US" sz="2800"/>
              <a:t>Defragmentation</a:t>
            </a:r>
          </a:p>
          <a:p>
            <a:pPr lvl="1" eaLnBrk="1" hangingPunct="1">
              <a:buFontTx/>
              <a:buChar char="•"/>
            </a:pPr>
            <a:r>
              <a:rPr lang="en-US" altLang="en-US">
                <a:latin typeface="Arial" panose="020B0604020202020204" pitchFamily="34" charset="0"/>
              </a:rPr>
              <a:t>Moves around files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F4E15F6-B9BC-8159-A0D8-9A010C201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rgbClr val="FF0000"/>
                </a:solidFill>
              </a:rPr>
              <a:t>Defragmentation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40A97D15-4722-FB6D-8143-0E86DFD55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/>
              <a:t>A UNIX V7 directory entry.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94FF2BAB-42F4-F7DB-5913-371F7AC48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rgbClr val="FF0000"/>
                </a:solidFill>
              </a:rPr>
              <a:t>The UNIX V7 File System (1)</a:t>
            </a:r>
          </a:p>
        </p:txBody>
      </p:sp>
      <p:pic>
        <p:nvPicPr>
          <p:cNvPr id="47108" name="Picture 6" descr="D:\b\b4\IBM\04-33.jpg">
            <a:extLst>
              <a:ext uri="{FF2B5EF4-FFF2-40B4-BE49-F238E27FC236}">
                <a16:creationId xmlns:a16="http://schemas.microsoft.com/office/drawing/2014/main" id="{79FF153A-CF8C-9CC3-C825-8F5021F69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1962150"/>
            <a:ext cx="6353175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>
            <a:extLst>
              <a:ext uri="{FF2B5EF4-FFF2-40B4-BE49-F238E27FC236}">
                <a16:creationId xmlns:a16="http://schemas.microsoft.com/office/drawing/2014/main" id="{D47CA20B-8C02-D457-11C6-5D9643D11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63" y="5870575"/>
            <a:ext cx="7618412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/>
              <a:t>A UNIX i-node.</a:t>
            </a:r>
          </a:p>
        </p:txBody>
      </p:sp>
      <p:sp>
        <p:nvSpPr>
          <p:cNvPr id="48131" name="Rectangle 4">
            <a:extLst>
              <a:ext uri="{FF2B5EF4-FFF2-40B4-BE49-F238E27FC236}">
                <a16:creationId xmlns:a16="http://schemas.microsoft.com/office/drawing/2014/main" id="{214AC153-6400-9B4D-B295-47ACA287A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63" y="0"/>
            <a:ext cx="7688262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rgbClr val="FF0000"/>
                </a:solidFill>
              </a:rPr>
              <a:t>The UNIX V7 File System (2)</a:t>
            </a:r>
          </a:p>
        </p:txBody>
      </p:sp>
      <p:pic>
        <p:nvPicPr>
          <p:cNvPr id="48132" name="Picture 6" descr="D:\b\b4\IBM\04-34.jpg">
            <a:extLst>
              <a:ext uri="{FF2B5EF4-FFF2-40B4-BE49-F238E27FC236}">
                <a16:creationId xmlns:a16="http://schemas.microsoft.com/office/drawing/2014/main" id="{59F79F82-92C5-38F4-D989-AB3F433BD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44600"/>
            <a:ext cx="70104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91C54B7-7521-33AB-E71E-334294CA2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37250"/>
            <a:ext cx="91440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/>
              <a:t>Some typical file extensions.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445C145-5C70-CB6E-3C3E-2094EEC14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rgbClr val="FF0000"/>
                </a:solidFill>
              </a:rPr>
              <a:t>File Naming</a:t>
            </a:r>
          </a:p>
        </p:txBody>
      </p:sp>
      <p:pic>
        <p:nvPicPr>
          <p:cNvPr id="8196" name="Picture 6" descr="D:\b\b4\IBM\04-01.jpg">
            <a:extLst>
              <a:ext uri="{FF2B5EF4-FFF2-40B4-BE49-F238E27FC236}">
                <a16:creationId xmlns:a16="http://schemas.microsoft.com/office/drawing/2014/main" id="{DD3092F8-C8F8-80C8-33DF-D4F105006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844550"/>
            <a:ext cx="7743825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E4469082-FAB0-8DF9-6067-CD68FDED5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/>
              <a:t>The steps in looking up </a:t>
            </a:r>
            <a:r>
              <a:rPr lang="en-US" altLang="en-US" i="1"/>
              <a:t>/usr/ast/mbox</a:t>
            </a:r>
            <a:r>
              <a:rPr lang="en-US" altLang="en-US"/>
              <a:t>.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E783C29C-E98E-D9A6-515E-1CCE2D4C9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rgbClr val="FF0000"/>
                </a:solidFill>
              </a:rPr>
              <a:t>The UNIX V7 File System (3)</a:t>
            </a:r>
          </a:p>
        </p:txBody>
      </p:sp>
      <p:pic>
        <p:nvPicPr>
          <p:cNvPr id="49156" name="Picture 6">
            <a:extLst>
              <a:ext uri="{FF2B5EF4-FFF2-40B4-BE49-F238E27FC236}">
                <a16:creationId xmlns:a16="http://schemas.microsoft.com/office/drawing/2014/main" id="{B5B7DF0C-B219-AA82-1A3F-1B20FC17B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019175"/>
            <a:ext cx="7705725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6E9A3C57-5A8B-2B2F-15E7-006F4891B9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 Structured File system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2DFF55E7-3140-78C7-41ED-6F48186D34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9144000" cy="5410200"/>
          </a:xfrm>
        </p:spPr>
        <p:txBody>
          <a:bodyPr/>
          <a:lstStyle/>
          <a:p>
            <a:pPr algn="l"/>
            <a:r>
              <a:rPr lang="en-US" altLang="en-US"/>
              <a:t>Key observation</a:t>
            </a:r>
          </a:p>
          <a:p>
            <a:pPr lvl="1"/>
            <a:r>
              <a:rPr lang="en-US" altLang="en-US"/>
              <a:t>Most disk accesses are writes, read-ahead does not gain performance</a:t>
            </a:r>
          </a:p>
          <a:p>
            <a:pPr lvl="1"/>
            <a:r>
              <a:rPr lang="en-US" altLang="en-US"/>
              <a:t>Writes are done in small chunks</a:t>
            </a:r>
          </a:p>
          <a:p>
            <a:pPr algn="l"/>
            <a:r>
              <a:rPr lang="en-US" altLang="en-US"/>
              <a:t>The Main idea is to structure the file system as a log</a:t>
            </a:r>
          </a:p>
          <a:p>
            <a:pPr lvl="1"/>
            <a:r>
              <a:rPr lang="en-US" altLang="en-US"/>
              <a:t>All the pending writes are buffered in memory and written to the disk at the end of the log as a segment</a:t>
            </a:r>
          </a:p>
          <a:p>
            <a:pPr lvl="1"/>
            <a:r>
              <a:rPr lang="en-US" altLang="en-US"/>
              <a:t>A segment may contain i-nodes, directory blocks, and data blocks</a:t>
            </a:r>
          </a:p>
          <a:p>
            <a:pPr lvl="1"/>
            <a:r>
              <a:rPr lang="en-US" altLang="en-US"/>
              <a:t>At the beginning of the segment, there is a summary</a:t>
            </a:r>
          </a:p>
          <a:p>
            <a:pPr lvl="1"/>
            <a:r>
              <a:rPr lang="en-US" altLang="en-US"/>
              <a:t>An i-node map is maintained indexed by i-number. Entry i in the map points to i-node i on the disk</a:t>
            </a:r>
          </a:p>
          <a:p>
            <a:pPr lvl="1"/>
            <a:r>
              <a:rPr lang="en-US" altLang="en-US"/>
              <a:t>If a file is overwritten, its i-node now points to the new segment</a:t>
            </a:r>
          </a:p>
          <a:p>
            <a:pPr algn="l"/>
            <a:r>
              <a:rPr lang="en-US" altLang="en-US"/>
              <a:t>Disk is treated as a circular log</a:t>
            </a:r>
          </a:p>
          <a:p>
            <a:pPr lvl="1"/>
            <a:r>
              <a:rPr lang="en-US" altLang="en-US"/>
              <a:t>Cleaner thread takes care of fragmentation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6EB0C704-0B16-7C2C-E588-DB9F720432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 Structured File system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37A865E0-0C18-082F-89FF-EE457CE7AA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9144000" cy="5410200"/>
          </a:xfrm>
        </p:spPr>
        <p:txBody>
          <a:bodyPr/>
          <a:lstStyle/>
          <a:p>
            <a:pPr algn="l"/>
            <a:r>
              <a:rPr lang="en-US" altLang="en-US"/>
              <a:t>If a file is overwritten, its i-node now points to the new segment. </a:t>
            </a:r>
          </a:p>
          <a:p>
            <a:pPr lvl="1"/>
            <a:r>
              <a:rPr lang="en-US" altLang="en-US"/>
              <a:t>Old segment still occupies space!!</a:t>
            </a:r>
          </a:p>
          <a:p>
            <a:pPr algn="l"/>
            <a:r>
              <a:rPr lang="en-US" altLang="en-US"/>
              <a:t>Disk is treated as a circular buffer</a:t>
            </a:r>
          </a:p>
          <a:p>
            <a:pPr lvl="1"/>
            <a:r>
              <a:rPr lang="en-US" altLang="en-US"/>
              <a:t>Cleaner thread takes care of fragmentation by moving valid old segments to the front of the log and removing old ones from the back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0B5B8965-36E4-B3A0-1D73-ADF2B7F763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Journaling File system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EC6BE130-FC80-518B-6318-1B111D130B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9144000" cy="5410200"/>
          </a:xfrm>
        </p:spPr>
        <p:txBody>
          <a:bodyPr/>
          <a:lstStyle/>
          <a:p>
            <a:pPr algn="l"/>
            <a:r>
              <a:rPr lang="en-US" altLang="en-US"/>
              <a:t>Removing a file</a:t>
            </a:r>
          </a:p>
          <a:p>
            <a:pPr lvl="1"/>
            <a:r>
              <a:rPr lang="en-US" altLang="en-US"/>
              <a:t>Remove the file from its directory</a:t>
            </a:r>
          </a:p>
          <a:p>
            <a:pPr lvl="1"/>
            <a:r>
              <a:rPr lang="en-US" altLang="en-US"/>
              <a:t>Release the i-node to the pool of free i-nodes</a:t>
            </a:r>
          </a:p>
          <a:p>
            <a:pPr lvl="1"/>
            <a:r>
              <a:rPr lang="en-US" altLang="en-US"/>
              <a:t>Return all the disk blocks to the pool of free disk blocks</a:t>
            </a:r>
          </a:p>
          <a:p>
            <a:pPr algn="l"/>
            <a:r>
              <a:rPr lang="en-US" altLang="en-US"/>
              <a:t>Log all the operations in a file before actually performing them</a:t>
            </a:r>
          </a:p>
          <a:p>
            <a:pPr lvl="1"/>
            <a:r>
              <a:rPr lang="en-US" altLang="en-US"/>
              <a:t>All logged operation must be </a:t>
            </a:r>
            <a:r>
              <a:rPr lang="en-US" altLang="en-US" b="1" u="sng"/>
              <a:t>idempotent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ADC671F-16C5-CD50-0DD5-1FC5EEEB4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/>
              <a:t>Some possible file attributes.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7FC8EE4-D5AD-BAFD-D871-5C13CCD74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rgbClr val="FF0000"/>
                </a:solidFill>
              </a:rPr>
              <a:t>File Attributes</a:t>
            </a:r>
          </a:p>
        </p:txBody>
      </p:sp>
      <p:pic>
        <p:nvPicPr>
          <p:cNvPr id="9220" name="Picture 6" descr="D:\b\b4\IBM\04-04.jpg">
            <a:extLst>
              <a:ext uri="{FF2B5EF4-FFF2-40B4-BE49-F238E27FC236}">
                <a16:creationId xmlns:a16="http://schemas.microsoft.com/office/drawing/2014/main" id="{83ED7BC6-164B-5B34-4F0B-049BF7C91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1004888"/>
            <a:ext cx="5762625" cy="47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70E5F08-3624-85C7-6E30-3A73AEB53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3" y="1228725"/>
            <a:ext cx="8516937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en-US" sz="2800"/>
              <a:t>The most common system calls relating to files:</a:t>
            </a:r>
          </a:p>
          <a:p>
            <a:pPr algn="l" eaLnBrk="1" hangingPunct="1">
              <a:buClrTx/>
              <a:buFontTx/>
              <a:buNone/>
            </a:pPr>
            <a:endParaRPr lang="en-US" altLang="en-US" sz="2800"/>
          </a:p>
          <a:p>
            <a:pPr algn="l" eaLnBrk="1" hangingPunct="1">
              <a:buClrTx/>
              <a:buFontTx/>
              <a:buNone/>
            </a:pPr>
            <a:endParaRPr lang="en-US" altLang="en-US" sz="2800"/>
          </a:p>
          <a:p>
            <a:pPr algn="l" eaLnBrk="1" hangingPunct="1"/>
            <a:endParaRPr lang="en-US" altLang="en-US" sz="280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8823F60-82E7-BAA5-33A4-E59EE6FE3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rgbClr val="FF0000"/>
                </a:solidFill>
              </a:rPr>
              <a:t>File Operations</a:t>
            </a:r>
          </a:p>
        </p:txBody>
      </p:sp>
      <p:sp>
        <p:nvSpPr>
          <p:cNvPr id="10244" name="Rectangle 5">
            <a:extLst>
              <a:ext uri="{FF2B5EF4-FFF2-40B4-BE49-F238E27FC236}">
                <a16:creationId xmlns:a16="http://schemas.microsoft.com/office/drawing/2014/main" id="{BD520E3C-55A8-D729-90F2-7F1C827A6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9375" y="2020888"/>
            <a:ext cx="406717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609600" indent="-609600"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/>
              <a:t>Append</a:t>
            </a:r>
          </a:p>
          <a:p>
            <a:pPr algn="l" eaLnBrk="1" hangingPunct="1"/>
            <a:r>
              <a:rPr lang="en-US" altLang="en-US"/>
              <a:t>Seek</a:t>
            </a:r>
          </a:p>
          <a:p>
            <a:pPr algn="l" eaLnBrk="1" hangingPunct="1"/>
            <a:r>
              <a:rPr lang="en-US" altLang="en-US"/>
              <a:t>Get Attributes</a:t>
            </a:r>
          </a:p>
          <a:p>
            <a:pPr algn="l" eaLnBrk="1" hangingPunct="1"/>
            <a:r>
              <a:rPr lang="en-US" altLang="en-US"/>
              <a:t>Set Attributes</a:t>
            </a:r>
          </a:p>
          <a:p>
            <a:pPr algn="l" eaLnBrk="1" hangingPunct="1"/>
            <a:r>
              <a:rPr lang="en-US" altLang="en-US"/>
              <a:t>Rename</a:t>
            </a:r>
          </a:p>
        </p:txBody>
      </p:sp>
      <p:sp>
        <p:nvSpPr>
          <p:cNvPr id="10245" name="Rectangle 6">
            <a:extLst>
              <a:ext uri="{FF2B5EF4-FFF2-40B4-BE49-F238E27FC236}">
                <a16:creationId xmlns:a16="http://schemas.microsoft.com/office/drawing/2014/main" id="{F8E8C271-8911-1330-24D1-3CF3C7BED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" y="2022475"/>
            <a:ext cx="3633788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609600" indent="-609600"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/>
              <a:t>Create</a:t>
            </a:r>
          </a:p>
          <a:p>
            <a:pPr algn="l" eaLnBrk="1" hangingPunct="1"/>
            <a:r>
              <a:rPr lang="en-US" altLang="en-US"/>
              <a:t>Delete</a:t>
            </a:r>
          </a:p>
          <a:p>
            <a:pPr algn="l" eaLnBrk="1" hangingPunct="1"/>
            <a:r>
              <a:rPr lang="en-US" altLang="en-US"/>
              <a:t>Open </a:t>
            </a:r>
          </a:p>
          <a:p>
            <a:pPr algn="l" eaLnBrk="1" hangingPunct="1"/>
            <a:r>
              <a:rPr lang="en-US" altLang="en-US"/>
              <a:t>Close</a:t>
            </a:r>
          </a:p>
          <a:p>
            <a:pPr algn="l" eaLnBrk="1" hangingPunct="1"/>
            <a:r>
              <a:rPr lang="en-US" altLang="en-US"/>
              <a:t>Read</a:t>
            </a:r>
          </a:p>
          <a:p>
            <a:pPr algn="l" eaLnBrk="1" hangingPunct="1"/>
            <a:r>
              <a:rPr lang="en-US" altLang="en-US"/>
              <a:t>Write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7E150B3-6E94-CADE-1EE0-650F9B4BA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3" y="1228725"/>
            <a:ext cx="8516937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sz="2800"/>
              <a:t>Single-level directory</a:t>
            </a:r>
          </a:p>
          <a:p>
            <a:pPr algn="l" eaLnBrk="1" hangingPunct="1"/>
            <a:r>
              <a:rPr lang="en-US" altLang="en-US" sz="2800"/>
              <a:t>Hierarchical directory</a:t>
            </a:r>
          </a:p>
          <a:p>
            <a:pPr algn="l" eaLnBrk="1" hangingPunct="1"/>
            <a:r>
              <a:rPr lang="en-US" altLang="en-US" sz="2800"/>
              <a:t>Path names</a:t>
            </a:r>
          </a:p>
          <a:p>
            <a:pPr algn="l" eaLnBrk="1" hangingPunct="1"/>
            <a:endParaRPr lang="en-US" altLang="en-US" sz="280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EDCF66B-9C6C-57F7-D756-1EBD3FC83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rgbClr val="FF0000"/>
                </a:solidFill>
              </a:rPr>
              <a:t>Directories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4306021-90D7-8159-B14B-4EB879BCC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/>
              <a:t>A single-level directory system containing four files.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690F471-45F9-F1D1-4F82-C10230F98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rgbClr val="FF0000"/>
                </a:solidFill>
              </a:rPr>
              <a:t>Hierarchical Directory Systems (1)</a:t>
            </a:r>
          </a:p>
        </p:txBody>
      </p:sp>
      <p:pic>
        <p:nvPicPr>
          <p:cNvPr id="12292" name="Picture 6" descr="D:\b\b4\IBM\04-06.jpg">
            <a:extLst>
              <a:ext uri="{FF2B5EF4-FFF2-40B4-BE49-F238E27FC236}">
                <a16:creationId xmlns:a16="http://schemas.microsoft.com/office/drawing/2014/main" id="{0445BD6A-41B0-BB2E-D400-3EDA962C4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2533650"/>
            <a:ext cx="421005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OS-Ch01-e3">
  <a:themeElements>
    <a:clrScheme name="MOS-Ch01-e3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S-Ch01-e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S-Ch01-e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S-Ch01-e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S-Ch01-e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S-Ch01-e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S-Ch01-e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S-Ch01-e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S-Ch01-e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6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7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8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9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0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1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2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3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4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5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6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MOS-Ch01-e3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MOS-Ch01-e3</Template>
  <TotalTime>3077</TotalTime>
  <Words>1734</Words>
  <Application>Microsoft Office PowerPoint</Application>
  <PresentationFormat>On-screen Show (4:3)</PresentationFormat>
  <Paragraphs>242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MOS-Ch01-e3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 Structured File system</vt:lpstr>
      <vt:lpstr>Log Structured File system</vt:lpstr>
      <vt:lpstr>Journaling File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OPERATING SYSTEMS  Third Edition ANDREW S. TANENBAUM   Chapter 4 File Systems</dc:title>
  <dc:creator>Steve Armstrong</dc:creator>
  <cp:lastModifiedBy>Khan, Mohammad</cp:lastModifiedBy>
  <cp:revision>136</cp:revision>
  <dcterms:created xsi:type="dcterms:W3CDTF">2007-12-09T20:18:13Z</dcterms:created>
  <dcterms:modified xsi:type="dcterms:W3CDTF">2024-03-28T17:19:12Z</dcterms:modified>
</cp:coreProperties>
</file>