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20" r:id="rId16"/>
    <p:sldId id="321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0D87-A058-41BC-B628-951D113E4000}" type="datetimeFigureOut">
              <a:rPr lang="es-ES" smtClean="0"/>
              <a:t>03/03/2023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D957-6418-4247-965A-E9AC6F85B6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2255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848C3-5470-49F0-A6A8-81A4E098E8AA}" type="datetimeFigureOut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3EDEC-BB94-4EA8-9F33-1F68F3F7AC5E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0466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3EDEC-BB94-4EA8-9F33-1F68F3F7AC5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7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33FA3-C322-486D-9525-F5C2A402577E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A6DD3D-1007-4431-9B0E-8A3D13A682CF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C3E3C-5F33-4F97-B210-E9727AA57220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8E1951-676F-4919-8708-D1CBCB74B51D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B6680-7098-44B7-83E1-5EBD657592DE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41C9-2B34-4DE7-8BD0-64853908EC78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05853-737B-419B-88D6-378BF02A9277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EB8EEA-5D2E-4A84-A0FE-A16B020ED21B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F6C614E-8FE0-47DD-82B6-EBC4EC8CFF78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395992-2030-4B1D-B418-D498AFCFA3BC}" type="datetime1">
              <a:rPr lang="es-ES" noProof="0" smtClean="0"/>
              <a:t>03/03/2023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7"/>
            <a:ext cx="4990147" cy="3494791"/>
          </a:xfrm>
        </p:spPr>
        <p:txBody>
          <a:bodyPr rtlCol="0">
            <a:normAutofit/>
          </a:bodyPr>
          <a:lstStyle/>
          <a:p>
            <a:r>
              <a:rPr lang="es-ES" dirty="0"/>
              <a:t>Sistema operativo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Luis </a:t>
            </a:r>
            <a:r>
              <a:rPr lang="es-MX" dirty="0"/>
              <a:t>Pérez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8C62F22-A4E9-1ED8-4D37-E43EAB1E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Procesador de texto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7F13BB-DB44-CF53-96E7-CECCD91D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 procesador de texto es una aplicación informática que permite crear y editar documentos de texto en una computadora. Se trata de un software de múltiples funcionalidades para la redacción, con diferentes tipografías, tamaños de letra, colores, tipos de párrafos, efectos artísticos y otras opciones.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3DDDE6-AB95-B712-314E-EEAB4486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39" y="3736174"/>
            <a:ext cx="556308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6DA24-A5BC-51F0-835E-CB54FCC9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de los procesadores de texto</a:t>
            </a:r>
            <a:br>
              <a:rPr lang="es-MX" dirty="0"/>
            </a:b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6E2D39-5ACA-96DC-770A-714F82E8F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419" y="2120900"/>
            <a:ext cx="5891841" cy="4245394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1600" b="1" dirty="0"/>
              <a:t>Crear texto: </a:t>
            </a:r>
            <a:r>
              <a:rPr lang="es-MX" sz="1600" dirty="0"/>
              <a:t>escribirlo por medio del teclado de la computadora.</a:t>
            </a:r>
          </a:p>
          <a:p>
            <a:pPr algn="just"/>
            <a:r>
              <a:rPr lang="es-MX" sz="1600" b="1" dirty="0"/>
              <a:t>Cortar o copiar caracteres</a:t>
            </a:r>
            <a:r>
              <a:rPr lang="es-MX" sz="1600" dirty="0"/>
              <a:t>, palabras o fragmentos del texto y pegarlos en otros lugares del mismo texto o de otro texto.</a:t>
            </a:r>
          </a:p>
          <a:p>
            <a:pPr algn="just"/>
            <a:r>
              <a:rPr lang="es-MX" sz="1600" b="1" dirty="0"/>
              <a:t>Eliminar texto</a:t>
            </a:r>
            <a:r>
              <a:rPr lang="es-MX" sz="1600" dirty="0"/>
              <a:t>: caracteres, palabras o fragmentos.</a:t>
            </a:r>
          </a:p>
          <a:p>
            <a:pPr algn="just"/>
            <a:r>
              <a:rPr lang="es-MX" sz="1600" b="1" dirty="0"/>
              <a:t>Búsqueda de texto</a:t>
            </a:r>
            <a:r>
              <a:rPr lang="es-MX" sz="1600" dirty="0"/>
              <a:t>, ya sea de palabras o fragmentos; en ocasiones, los procesadores permiten hacer una búsqueda combinada con una sustitución automática de una palabra por otra.</a:t>
            </a:r>
          </a:p>
          <a:p>
            <a:pPr algn="just"/>
            <a:r>
              <a:rPr lang="es-MX" sz="1600" b="1" dirty="0"/>
              <a:t>Modificar la tipografía </a:t>
            </a:r>
            <a:r>
              <a:rPr lang="es-MX" sz="1600" dirty="0"/>
              <a:t>o fuente de los caracteres. Esto es, el estilo o tipo de letra de cada uno de los caracteres. Normalmente las tipografías se agrupan bajo un nombre general de la fuente; por ejemplo: Arial, Times New </a:t>
            </a:r>
            <a:r>
              <a:rPr lang="es-MX" sz="1600" dirty="0" err="1"/>
              <a:t>Roman</a:t>
            </a:r>
            <a:r>
              <a:rPr lang="es-MX" sz="1600" dirty="0"/>
              <a:t>, Garamond, entre otras.</a:t>
            </a:r>
          </a:p>
          <a:p>
            <a:pPr algn="just"/>
            <a:r>
              <a:rPr lang="es-MX" sz="1600" b="1" dirty="0"/>
              <a:t>Modificar el tamaño del texto y el color.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4685C3-FDF0-766C-4EC9-8B94F1F91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5319498" cy="4357538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sz="1600" b="1" dirty="0"/>
              <a:t>Modificar la alineación </a:t>
            </a:r>
            <a:r>
              <a:rPr lang="es-MX" sz="1600" dirty="0"/>
              <a:t>(izquierda, derecha, centrado o justificado) o el interlineado (el espacio entre líneas).</a:t>
            </a:r>
          </a:p>
          <a:p>
            <a:pPr algn="just"/>
            <a:r>
              <a:rPr lang="es-MX" sz="1600" b="1" dirty="0"/>
              <a:t>Subrayar palabras</a:t>
            </a:r>
            <a:r>
              <a:rPr lang="es-MX" sz="1600" dirty="0"/>
              <a:t> con distintos colores, resaltarlas con negritas o poner cursivas.</a:t>
            </a:r>
          </a:p>
          <a:p>
            <a:pPr algn="just"/>
            <a:r>
              <a:rPr lang="es-MX" sz="1600" b="1" dirty="0"/>
              <a:t>Agregar sangrías</a:t>
            </a:r>
            <a:r>
              <a:rPr lang="es-MX" sz="1600" dirty="0"/>
              <a:t>.</a:t>
            </a:r>
          </a:p>
          <a:p>
            <a:pPr algn="just"/>
            <a:r>
              <a:rPr lang="es-MX" sz="1600" b="1" dirty="0"/>
              <a:t>Colocar texto en viñetas o numeraciones</a:t>
            </a:r>
            <a:r>
              <a:rPr lang="es-MX" sz="1600" dirty="0"/>
              <a:t>.</a:t>
            </a:r>
          </a:p>
          <a:p>
            <a:pPr algn="just"/>
            <a:r>
              <a:rPr lang="es-MX" sz="1600" b="1" dirty="0"/>
              <a:t>Acomodo del texto en columnas</a:t>
            </a:r>
            <a:r>
              <a:rPr lang="es-MX" sz="1600" dirty="0"/>
              <a:t>.</a:t>
            </a:r>
          </a:p>
          <a:p>
            <a:pPr algn="just"/>
            <a:r>
              <a:rPr lang="es-MX" sz="1600" b="1" dirty="0"/>
              <a:t>La creación y edición de objetos, cuadros y tablas</a:t>
            </a:r>
            <a:r>
              <a:rPr lang="es-MX" sz="1600" dirty="0"/>
              <a:t>.</a:t>
            </a:r>
          </a:p>
          <a:p>
            <a:pPr algn="just"/>
            <a:r>
              <a:rPr lang="es-MX" sz="1600" b="1" dirty="0"/>
              <a:t>Crear subíndices</a:t>
            </a:r>
            <a:r>
              <a:rPr lang="es-MX" sz="1600" dirty="0"/>
              <a:t>, superíndices, encabezados, números de página y pies de página.</a:t>
            </a:r>
          </a:p>
          <a:p>
            <a:pPr algn="just"/>
            <a:r>
              <a:rPr lang="es-MX" sz="1600" b="1" dirty="0"/>
              <a:t>Revisar la ortografía de un texto</a:t>
            </a:r>
            <a:r>
              <a:rPr lang="es-MX" sz="1600" dirty="0"/>
              <a:t>: acentuación y escritura de palabras.</a:t>
            </a:r>
          </a:p>
        </p:txBody>
      </p:sp>
    </p:spTree>
    <p:extLst>
      <p:ext uri="{BB962C8B-B14F-4D97-AF65-F5344CB8AC3E}">
        <p14:creationId xmlns:p14="http://schemas.microsoft.com/office/powerpoint/2010/main" val="164972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D1F496B-B9EF-7D7B-F49C-9E85B65C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000000"/>
                </a:solidFill>
                <a:effectLst/>
                <a:latin typeface="medium-content-sans-serif-font"/>
              </a:rPr>
              <a:t>Microsoft Office Word</a:t>
            </a:r>
            <a:br>
              <a:rPr lang="es-MX" b="0" i="0" dirty="0">
                <a:solidFill>
                  <a:srgbClr val="000000"/>
                </a:solidFill>
                <a:effectLst/>
                <a:latin typeface="medium-content-sans-serif-font"/>
              </a:rPr>
            </a:b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95390E-9D8E-83E5-3787-DC17902D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Microsoft Office Word es un procesador de textos propiedad de Microsoft que utiliza comúnmente las extensiones .</a:t>
            </a:r>
            <a:r>
              <a:rPr lang="es-MX" dirty="0" err="1"/>
              <a:t>doc</a:t>
            </a:r>
            <a:r>
              <a:rPr lang="es-MX" dirty="0"/>
              <a:t> y .docx. Es uno de los más utilizados. Es parte del paquete de oficina Microsoft Office, que incluye también otros programas como Microsoft Excel o Microsoft </a:t>
            </a:r>
            <a:r>
              <a:rPr lang="es-MX" dirty="0" err="1"/>
              <a:t>Power</a:t>
            </a:r>
            <a:r>
              <a:rPr lang="es-MX" dirty="0"/>
              <a:t> Point. Un paquete de oficina agrupa una serie de programas que permiten ejecutar distintas tareas de oficina o escolares.</a:t>
            </a:r>
          </a:p>
        </p:txBody>
      </p:sp>
    </p:spTree>
    <p:extLst>
      <p:ext uri="{BB962C8B-B14F-4D97-AF65-F5344CB8AC3E}">
        <p14:creationId xmlns:p14="http://schemas.microsoft.com/office/powerpoint/2010/main" val="303136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2323C8-9E92-8764-D843-DF1E3F8ED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177" y="319201"/>
            <a:ext cx="7685646" cy="62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74737-9051-DA97-8C09-9C59874D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operativo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565DA0-CBF1-3ECD-54FF-DFC58C6C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 Sistema Operativo (SO) es un software que proporciona un acceso sencillo y seguro al soporte físico del ordenador (hardware), ocultando al usuario detalles de la implementación particular y creando la ilusión de existencia de recursos ilimitados (o abundantes). Máquina Virtual. </a:t>
            </a:r>
          </a:p>
          <a:p>
            <a:pPr algn="just"/>
            <a:r>
              <a:rPr lang="es-MX" dirty="0"/>
              <a:t>También se puede definir, como un programa que actúa como intermediario entre el usuario de la computadora y el hardware de la computadora.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6A419-366C-7C02-CA67-AC1680716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12" y="4381500"/>
            <a:ext cx="449333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6487B-B076-962D-7D3C-A607B010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del sistema operativo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C29F7B-ABA4-B23E-92D3-1DEB329D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Ejecutar programas del usuario y resolver los problemas del usuario de manera fácil y sencilla.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Hace que la computadora sea fácil y conveniente de usar.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Utiliza el hardware de la computadora de forma eficiente.</a:t>
            </a:r>
          </a:p>
          <a:p>
            <a:pPr>
              <a:buFont typeface="Wingdings" panose="05000000000000000000" pitchFamily="2" charset="2"/>
              <a:buChar char="q"/>
            </a:pP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201626-EF35-3143-0B6E-F0A7D6A8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301" y="3783880"/>
            <a:ext cx="4351397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49B8-6E24-C79A-C187-EBBFBE08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 un sistema operativo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1A0A1-5460-6B93-E6B7-0AB7ED2B5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271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Manejo de </a:t>
            </a:r>
            <a:r>
              <a:rPr lang="es-MX" b="1" dirty="0"/>
              <a:t>Procesos</a:t>
            </a:r>
            <a:r>
              <a:rPr lang="es-MX" dirty="0"/>
              <a:t>. El sistema operativo debe asignar recursos a los procesos, permitir el intercambio de información entre los mismos, proteger los recursos de un proceso.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Manejo de </a:t>
            </a:r>
            <a:r>
              <a:rPr lang="es-MX" b="1" dirty="0"/>
              <a:t>Memoria. </a:t>
            </a:r>
            <a:r>
              <a:rPr lang="es-MX" dirty="0"/>
              <a:t>Se trata de proveer mecanismos para asignar secciones de memoria a los programas que las solicitan, y a la vez, liberar las secciones de memoria que ya no se utilizan para que estén disponibles para otros programas.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Manejo de</a:t>
            </a:r>
            <a:r>
              <a:rPr lang="es-MX" b="1" dirty="0"/>
              <a:t> Archivos. </a:t>
            </a:r>
            <a:r>
              <a:rPr lang="es-MX" dirty="0"/>
              <a:t>El sistema operativo reemplaza la estructura física de los datos almacenados con un modelo lógico fácil de usar, que se implementa en forma de un árbol de directorios</a:t>
            </a:r>
          </a:p>
        </p:txBody>
      </p:sp>
    </p:spTree>
    <p:extLst>
      <p:ext uri="{BB962C8B-B14F-4D97-AF65-F5344CB8AC3E}">
        <p14:creationId xmlns:p14="http://schemas.microsoft.com/office/powerpoint/2010/main" val="1994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64E26-E477-D2CF-D16D-839EAF0C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Partes de un sistema operativo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47FE9-4FBA-B77B-1FF0-B5FE8886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MX" dirty="0"/>
              <a:t>D. Manejo de </a:t>
            </a:r>
            <a:r>
              <a:rPr lang="es-MX" b="1" dirty="0"/>
              <a:t>Dispositivos de entrada/salida. </a:t>
            </a:r>
            <a:r>
              <a:rPr lang="es-MX" dirty="0"/>
              <a:t>El </a:t>
            </a:r>
            <a:r>
              <a:rPr lang="es-MX" b="1" i="1" dirty="0" err="1"/>
              <a:t>buffering</a:t>
            </a:r>
            <a:r>
              <a:rPr lang="es-MX" dirty="0"/>
              <a:t> trata de mantener ocupados tanto la CPU como los dispositivos de E/S. La idea es sencilla, los datos se leen y se almacenan en un buffer, una vez que los datos se han leído y la CPU va a iniciar inmediatamente la operación con ellos, el dispositivo de entrada es instruido para iniciar inmediatamente la siguiente lectura.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MX" b="1" dirty="0"/>
              <a:t>Intérprete de Comandos. </a:t>
            </a:r>
            <a:r>
              <a:rPr lang="es-MX" dirty="0"/>
              <a:t>Proporciona la interfaz entre el usuario y el sistema operativo. (Shell). Varía en complejidad de sistema a sistema, desde los más simples por línea de comando a complejos sistemas gráficos basados en ventanas.</a:t>
            </a:r>
          </a:p>
        </p:txBody>
      </p:sp>
    </p:spTree>
    <p:extLst>
      <p:ext uri="{BB962C8B-B14F-4D97-AF65-F5344CB8AC3E}">
        <p14:creationId xmlns:p14="http://schemas.microsoft.com/office/powerpoint/2010/main" val="341163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3C93-DEC5-1830-C128-3DABA711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Interprete de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942D8-BEA6-83F5-5CDA-D8D36299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El símbolo del sistema (</a:t>
            </a:r>
            <a:r>
              <a:rPr lang="es-MX" i="1" dirty="0">
                <a:solidFill>
                  <a:schemeClr val="tx1"/>
                </a:solidFill>
              </a:rPr>
              <a:t>en inglés, </a:t>
            </a:r>
            <a:r>
              <a:rPr lang="es-MX" b="1" i="1" dirty="0">
                <a:solidFill>
                  <a:schemeClr val="tx1"/>
                </a:solidFill>
              </a:rPr>
              <a:t>'</a:t>
            </a:r>
            <a:r>
              <a:rPr lang="es-MX" b="1" i="1" dirty="0" err="1">
                <a:solidFill>
                  <a:schemeClr val="tx1"/>
                </a:solidFill>
              </a:rPr>
              <a:t>Command</a:t>
            </a:r>
            <a:r>
              <a:rPr lang="es-MX" b="1" i="1" dirty="0">
                <a:solidFill>
                  <a:schemeClr val="tx1"/>
                </a:solidFill>
              </a:rPr>
              <a:t> </a:t>
            </a:r>
            <a:r>
              <a:rPr lang="es-MX" b="1" i="1" dirty="0" err="1">
                <a:solidFill>
                  <a:schemeClr val="tx1"/>
                </a:solidFill>
              </a:rPr>
              <a:t>Prompt</a:t>
            </a:r>
            <a:r>
              <a:rPr lang="es-MX" i="1" dirty="0">
                <a:solidFill>
                  <a:schemeClr val="tx1"/>
                </a:solidFill>
              </a:rPr>
              <a:t>', también conocido como </a:t>
            </a:r>
            <a:r>
              <a:rPr lang="es-MX" b="1" i="1" dirty="0">
                <a:solidFill>
                  <a:schemeClr val="tx1"/>
                </a:solidFill>
              </a:rPr>
              <a:t>cmd.exe </a:t>
            </a:r>
            <a:r>
              <a:rPr lang="es-MX" i="1" dirty="0">
                <a:solidFill>
                  <a:schemeClr val="tx1"/>
                </a:solidFill>
              </a:rPr>
              <a:t>o simplemente </a:t>
            </a:r>
            <a:r>
              <a:rPr lang="es-MX" b="1" i="1" dirty="0" err="1">
                <a:solidFill>
                  <a:schemeClr val="tx1"/>
                </a:solidFill>
              </a:rPr>
              <a:t>cmd</a:t>
            </a:r>
            <a:r>
              <a:rPr lang="es-MX" dirty="0">
                <a:solidFill>
                  <a:schemeClr val="tx1"/>
                </a:solidFill>
              </a:rPr>
              <a:t>) es el intérprete de comandos en OS/2 y sistemas basados en Windows NT (incluyendo Windows 2000, Windows XP, Windows Server 2003, Windows Vista, Windows 7, Windows 8, Windows 8.1, Windows 10 y Windows 11).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FAA382-156C-A3EA-7646-B4DF21A4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17" y="3677369"/>
            <a:ext cx="5343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1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830D-3986-3D04-D683-3BFC3753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Interprete de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D7DA0-3676-B874-C438-C98D35515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Una línea de comandos (a menudo también conocida como consola o terminal) es una interfaz basada en texto dentro de un sistema operativo a través de la que los usuarios envían comandos al sistema operativo. De esta manera pueden, por ejemplo, organizarse archivos, iniciarse programas o ejecutarse otros comandos que afectan al sistema operativo, al ordenador o a la red.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614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86A01-73A1-5960-7842-0228107F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F266-3EEB-A2AE-28C7-F828F99E5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s-MX" b="1" dirty="0"/>
              <a:t>CD</a:t>
            </a:r>
            <a:r>
              <a:rPr lang="es-MX" dirty="0"/>
              <a:t>. significa carpeta. Escribiendo CD Documentos entrarás en la carpeta Documentos. Y para salir de ella, solo tendrás que escribir CD..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TREE</a:t>
            </a:r>
            <a:r>
              <a:rPr lang="es-MX" dirty="0"/>
              <a:t>. Muestra el árbol de carpetas de la carpeta que le indiques.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MD o MKDIR.</a:t>
            </a:r>
            <a:r>
              <a:rPr lang="es-MX" dirty="0"/>
              <a:t> Crea una carpeta o directorio.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MOVE</a:t>
            </a:r>
            <a:r>
              <a:rPr lang="es-MX" dirty="0"/>
              <a:t>. Te permite mover un archivo de un directorio a otro.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RENAME</a:t>
            </a:r>
            <a:r>
              <a:rPr lang="es-MX" dirty="0"/>
              <a:t>. Cambiar el nombre o la extensión de un archivo, como si lo hicieras en Windows.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12EFCB-0809-05F8-6B70-9279D3E8D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b="1" dirty="0"/>
              <a:t>DIR</a:t>
            </a:r>
            <a:r>
              <a:rPr lang="es-MX" dirty="0"/>
              <a:t>. Muestra todo el contenido de un directorio (carpeta).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DEL</a:t>
            </a:r>
            <a:r>
              <a:rPr lang="es-MX" dirty="0"/>
              <a:t>. Borra el archivo o carpeta que indiques tras un espacio.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DATE</a:t>
            </a:r>
            <a:r>
              <a:rPr lang="es-MX" dirty="0"/>
              <a:t>. Permite ver o cambiar la fecha del equipo.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DEL</a:t>
            </a:r>
            <a:r>
              <a:rPr lang="es-MX" dirty="0"/>
              <a:t>. Elimina el archivo que digas.</a:t>
            </a:r>
          </a:p>
          <a:p>
            <a:pPr algn="just">
              <a:lnSpc>
                <a:spcPct val="120000"/>
              </a:lnSpc>
            </a:pPr>
            <a:r>
              <a:rPr lang="es-MX" b="1" dirty="0"/>
              <a:t>FIND</a:t>
            </a:r>
            <a:r>
              <a:rPr lang="es-MX" dirty="0"/>
              <a:t>. Busca una cadena de texto en uno o más archivos.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630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5F909-E223-B066-12A1-EAB235056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avanzados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C09FB2-CCA0-4F67-8E7A-4539F37E48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/>
              <a:t>FC. </a:t>
            </a:r>
            <a:r>
              <a:rPr lang="es-MX" dirty="0"/>
              <a:t>Comparación de archivos.</a:t>
            </a:r>
          </a:p>
          <a:p>
            <a:r>
              <a:rPr lang="es-MX" b="1" dirty="0"/>
              <a:t>IPCONFIG. </a:t>
            </a:r>
            <a:r>
              <a:rPr lang="es-MX" dirty="0"/>
              <a:t>Configuración de IP.</a:t>
            </a:r>
          </a:p>
          <a:p>
            <a:r>
              <a:rPr lang="es-MX" b="1" dirty="0"/>
              <a:t>NETSTAT. </a:t>
            </a:r>
            <a:r>
              <a:rPr lang="es-MX" dirty="0"/>
              <a:t>Estadística de la red.</a:t>
            </a:r>
          </a:p>
          <a:p>
            <a:r>
              <a:rPr lang="es-MX" b="1" dirty="0"/>
              <a:t>PING. </a:t>
            </a:r>
            <a:r>
              <a:rPr lang="es-MX" dirty="0"/>
              <a:t>Enviar paquetes de prueba.</a:t>
            </a:r>
          </a:p>
          <a:p>
            <a:r>
              <a:rPr lang="es-MX" b="1" dirty="0"/>
              <a:t>TRACERT. </a:t>
            </a:r>
            <a:r>
              <a:rPr lang="es-MX" dirty="0"/>
              <a:t>Rastrear ruta.</a:t>
            </a:r>
          </a:p>
          <a:p>
            <a:r>
              <a:rPr lang="es-MX" b="1" dirty="0"/>
              <a:t>SHUTDOWN. </a:t>
            </a:r>
            <a:r>
              <a:rPr lang="es-MX" dirty="0"/>
              <a:t>Apagar la computadora.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1D2BA3-6F94-B34D-D712-90A313089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/>
              <a:t>SYSTEMINFO. </a:t>
            </a:r>
            <a:r>
              <a:rPr lang="es-MX" dirty="0"/>
              <a:t>Información del sistema.</a:t>
            </a:r>
          </a:p>
          <a:p>
            <a:r>
              <a:rPr lang="es-MX" b="1" dirty="0"/>
              <a:t>SFC. </a:t>
            </a:r>
            <a:r>
              <a:rPr lang="es-MX" dirty="0"/>
              <a:t>Comprobador de archivos del sistema.</a:t>
            </a:r>
          </a:p>
          <a:p>
            <a:r>
              <a:rPr lang="es-MX" b="1" dirty="0"/>
              <a:t>CHKDSK. </a:t>
            </a:r>
            <a:r>
              <a:rPr lang="es-MX" dirty="0"/>
              <a:t>Comprobar disco.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8166378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7_TF11437505.potx" id="{A814AFD0-4982-44B2-B11C-36632E99DE22}" vid="{FCAA5BDB-2F44-4F34-9873-F8ED54E0AC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{7844110A-5160-4C2B-8C08-DD91BFB26D48}tf11437505_win32</Template>
  <TotalTime>77</TotalTime>
  <Words>1057</Words>
  <Application>Microsoft Office PowerPoint</Application>
  <PresentationFormat>Panorámica</PresentationFormat>
  <Paragraphs>61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 Pro Cond Light</vt:lpstr>
      <vt:lpstr>medium-content-sans-serif-font</vt:lpstr>
      <vt:lpstr>Speak Pro</vt:lpstr>
      <vt:lpstr>Wingdings</vt:lpstr>
      <vt:lpstr>RetrospectVTI</vt:lpstr>
      <vt:lpstr>Sistema operativo</vt:lpstr>
      <vt:lpstr>Sistema operativo</vt:lpstr>
      <vt:lpstr>Objetivos del sistema operativo</vt:lpstr>
      <vt:lpstr>Partes de un sistema operativo</vt:lpstr>
      <vt:lpstr>Partes de un sistema operativo</vt:lpstr>
      <vt:lpstr>Interprete de comandos</vt:lpstr>
      <vt:lpstr>Interprete de comandos</vt:lpstr>
      <vt:lpstr>Comandos básicos</vt:lpstr>
      <vt:lpstr>Comandos avanzados</vt:lpstr>
      <vt:lpstr>Procesador de texto </vt:lpstr>
      <vt:lpstr>Funciones de los procesadores de texto </vt:lpstr>
      <vt:lpstr>Microsoft Office Word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operativo</dc:title>
  <dc:creator>luis cowboys</dc:creator>
  <cp:lastModifiedBy>luis cowboys</cp:lastModifiedBy>
  <cp:revision>5</cp:revision>
  <dcterms:created xsi:type="dcterms:W3CDTF">2023-03-03T17:17:18Z</dcterms:created>
  <dcterms:modified xsi:type="dcterms:W3CDTF">2023-03-03T18:34:58Z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