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97" r:id="rId4"/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6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3B0A3C-9343-4290-9493-1F3974C24203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67D3FA-378A-4A4F-9D79-C8BFBCAA4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74922-2A4E-4584-890B-511C7A28F7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4124-08F6-40FF-A1ED-877FCA264310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F3EB-1EBF-41DD-A6FB-C8246FF66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0901-C9B2-4F1B-BA60-C582D48FAAC4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C0E4-9EA8-4B6B-8897-01C8255DE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29F8-5AC3-41C8-8009-477C720C724F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CF61-F1E1-487E-AB49-6D5B826E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5A5-55B0-4F40-B47B-08CC63E5E939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E3EF-FE69-4D8A-AA00-F78FEE711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6DE6-1CD2-45C2-B812-85A9D51069BE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048B-77C4-4557-8111-DA57DE39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E820-098F-4439-91E5-6B8BB7BE2514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C1C2-A85E-431C-A3E6-3C5E3E308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8998-2516-4137-8920-709CC696B90B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732B-EF42-4E99-8B33-C8855E014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BB9D2-9272-4299-9B25-14D420908C0B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A0376-6BB8-43AE-B596-7DE16D7E7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6FBD-0B2E-4C2A-A3BA-C29520730761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A3AA-1D42-4766-93C4-FB5857B67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63332-8F3D-42B5-B6BF-BD57933363EA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1D1-457C-44E8-B0CE-DDAFD097A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445E-B141-4764-98DC-86EC338475A4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5750-3E23-4C89-A2C3-D645A4241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BA298F-4005-4EB3-A83B-CD4F0FE5A815}" type="datetimeFigureOut">
              <a:rPr lang="zh-CN" altLang="en-US"/>
              <a:pPr>
                <a:defRPr/>
              </a:pPr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C0FEA1-09EC-4E96-B3EE-D5658DFA5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深入学习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配置信息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alias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别名配置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paths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路径配置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vars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map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映射配置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preload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预加载项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debug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调试模式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base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基础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charset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文件编码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深入学习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module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模块唯一标识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uri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模块绝对路径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dependencies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当前模块依赖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exports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当前模块对外接口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require.async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异步加载模块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深入学习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text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style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combo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flush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ebug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og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health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深入学习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如何引入多模块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Sea.js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有利提取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如何改造文件为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CMD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调试接口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cache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当你的网站开发越来越复杂的时候，会经常遇到这些问题吗？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冲突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依赖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还有一些其他的问题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如何解决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?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解决刚才出现的问题，提升代码的可维护性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http://seajs.org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如何解决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?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①引入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sea.js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②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如何变成模块？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define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③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如何调用模块？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exports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seajs.use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④如何依赖模块？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例子：模块化让工作变得简单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webqq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模块化历史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的出现（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http://nodejs.org/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commonJS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规范（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http://www.commonjs.org/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浏览器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的模块化？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AMD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规范（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http://wiki.commonjs.org/wiki/Modules/AsynchronousDefinition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库（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http://requirejs.org/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CMD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规范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采用的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构建工具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http://gruntjs.com/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安装流程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先安装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包管理工具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-g grunt-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grunt --save-dev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 –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versionnpm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grunt --save-dev</a:t>
            </a: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构建工具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http://gruntjs.com/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使用流程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package.json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Gruntfile.js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构建工具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http://gruntjs.com/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+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cmd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-transport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grunt-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cmd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concat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328</Words>
  <Application>Microsoft Office PowerPoint</Application>
  <PresentationFormat>全屏显示(4:3)</PresentationFormat>
  <Paragraphs>97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JS模块化</vt:lpstr>
      <vt:lpstr>JS模块化</vt:lpstr>
      <vt:lpstr>JS模块化</vt:lpstr>
      <vt:lpstr>JS模块化</vt:lpstr>
      <vt:lpstr>JS模块化</vt:lpstr>
      <vt:lpstr>JS模块化</vt:lpstr>
      <vt:lpstr>JS模块化</vt:lpstr>
      <vt:lpstr>JS模块化</vt:lpstr>
      <vt:lpstr>JS模块化</vt:lpstr>
      <vt:lpstr>JS模块化</vt:lpstr>
      <vt:lpstr>JS模块化</vt:lpstr>
      <vt:lpstr>JS模块化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650</cp:revision>
  <dcterms:created xsi:type="dcterms:W3CDTF">2010-11-12T14:24:34Z</dcterms:created>
  <dcterms:modified xsi:type="dcterms:W3CDTF">2014-02-24T14:01:37Z</dcterms:modified>
</cp:coreProperties>
</file>