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72972-9A11-4D0C-881B-FDC028519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134ABA-7A27-43D7-B600-1D804908C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3B97DC-8AF0-4CE1-8058-830D5DE1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813AE-5403-4753-AECE-383D0900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C0455-4C5A-4A16-8192-A0B8B75C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18BCC-1256-4865-B0D6-C491329D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C6A52A-2C61-44C5-B3AC-BDFBD703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10A95-F701-41C6-B782-13E74E48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09D45-DAFD-4DD0-8550-1834E567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76A54-141F-436E-826E-2C2C5704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0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80075D-9323-4E85-84F8-6B976DE76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DE68CA-8FCB-4008-ABA3-6815C162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D84E0-CE15-4B9C-98A8-711DCAA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726771-7C83-4FA7-AC4E-835226F3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CECD0-0A1F-4729-8F4F-4670791A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85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495A-9B5B-454C-AF09-58B7BF59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407ED-C2A8-4350-9560-A5E19443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3147BC-E36B-435F-99A7-F0A3CF6F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DF67D-C290-4F0D-BB93-F6AC2872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1364BE-FA17-4EB8-81BA-0FED97FA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CD15-0723-4938-985E-E82A2368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489EE7-DA8A-4F62-BB55-558839F5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1BE6E-CF3A-4BB1-895E-BE425C38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263413-F5C4-45E0-950D-2DC5D78F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50382F-8AD9-4C26-A97E-068F5EC1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19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1DF1E-CF26-4034-B886-CA5E59FE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64A4F-FCED-44EB-89A7-422F3DB1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0C1DC2-3B1F-46AD-BCF6-7D643987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2A55ED-5DEB-4654-900F-CFA39C32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F7C1A4-E4BE-4522-AADF-E919071C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B3CBA5-6EF5-4020-B2FD-19E3FD40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05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9DB0E-A009-4DD9-9543-68BB94A2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F85BA0-2959-4A83-A8DE-3F5CF446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FF57F8-9929-4298-9363-C30381F2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A8B037-0051-4BF8-8EA1-5AED0243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DB0A02-86E1-4461-BC11-5C1E9FD14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E81391-D7DD-4720-BD13-2679D992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6D3156-33AC-4A57-B2E3-2D190A4B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722120-55C2-4406-AEC6-57FA9A2A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32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8268D-A410-4DD6-A7FA-3A212366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A7F1C6-ED2D-464D-872D-6A689F35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1CC8DB-FA0B-46F9-8996-35A5E80C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9D13AA-2079-4075-8AD4-68888828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17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A29B0C-E49E-41C1-8E51-68FA9656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56D51C-400C-4715-A05C-7F740A5D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949C20-1E46-43D8-B964-CECA40E4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91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35B1D-F989-434A-9DFE-F27C22AD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E3F3D1-087B-478C-9398-589245B6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AC8BC2-4D0A-4C07-B890-D53850B4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513C3D-04AF-4AF3-A6F0-1768B6D3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163BF0-D5FE-4046-A2BA-EFC8D15B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BDF6A7-F93A-43E1-9B21-20525C63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36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21E70-8942-479D-9994-3E441B59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39C65A-D6EA-4E29-B939-798E7D22A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6E6120-9FA9-405A-BEF5-3490F9ECB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DD982A-9965-4880-A5B5-131ABC3D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A382D6-6F0B-49AE-94F3-4FAC909E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354E8C-28CF-45E5-A4DE-C36B9D26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8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9E3204-00DC-402A-9921-A8B63BB9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E5B95F-DB2A-4DC1-BFE7-08DC99BBB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9CCCF-E5FD-4604-B846-EA8C7DD84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4A589-AA08-4C4F-9AF7-A8CBD1D251CE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E478F1-5E46-41B5-B3E2-A576D70C1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C3999-C442-4EDC-B2B0-2AE3DBC2B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BF71-D427-4D0E-B4DD-7DEA49DCC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1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3FDC37CD-47C1-476B-B559-69CD09700C99}"/>
              </a:ext>
            </a:extLst>
          </p:cNvPr>
          <p:cNvGrpSpPr/>
          <p:nvPr/>
        </p:nvGrpSpPr>
        <p:grpSpPr>
          <a:xfrm>
            <a:off x="407503" y="606286"/>
            <a:ext cx="11482627" cy="5747621"/>
            <a:chOff x="-331175" y="211014"/>
            <a:chExt cx="12221306" cy="614289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083642A6-97A4-4787-873D-D64D1CAE5E08}"/>
                </a:ext>
              </a:extLst>
            </p:cNvPr>
            <p:cNvSpPr/>
            <p:nvPr/>
          </p:nvSpPr>
          <p:spPr>
            <a:xfrm rot="16200000">
              <a:off x="-885090" y="4909770"/>
              <a:ext cx="1987062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</a:t>
              </a:r>
              <a:r>
                <a:rPr lang="en-US" sz="1600" baseline="-25000" dirty="0"/>
                <a:t>t </a:t>
              </a:r>
              <a:r>
                <a:rPr lang="en-US" sz="1600" dirty="0"/>
                <a:t>dos 14 </a:t>
              </a:r>
              <a:r>
                <a:rPr lang="en-US" sz="1600" dirty="0" err="1"/>
                <a:t>dias</a:t>
              </a:r>
              <a:r>
                <a:rPr lang="en-US" sz="1600" dirty="0"/>
                <a:t> </a:t>
              </a:r>
              <a:r>
                <a:rPr lang="en-US" sz="1600" dirty="0" err="1"/>
                <a:t>anteriores</a:t>
              </a:r>
              <a:r>
                <a:rPr lang="en-US" sz="1600" dirty="0"/>
                <a:t> </a:t>
              </a:r>
              <a:r>
                <a:rPr lang="en-US" sz="1600" dirty="0" err="1"/>
                <a:t>ao</a:t>
              </a:r>
              <a:r>
                <a:rPr lang="en-US" sz="1600" dirty="0"/>
                <a:t> </a:t>
              </a:r>
              <a:r>
                <a:rPr lang="en-US" sz="1600" dirty="0" err="1"/>
                <a:t>decreto</a:t>
              </a:r>
              <a:endParaRPr lang="pt-BR" sz="1600" dirty="0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E0903BD-F653-4919-911B-34CDD2A6701E}"/>
                </a:ext>
              </a:extLst>
            </p:cNvPr>
            <p:cNvSpPr/>
            <p:nvPr/>
          </p:nvSpPr>
          <p:spPr>
            <a:xfrm>
              <a:off x="1093179" y="5474677"/>
              <a:ext cx="1987062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Ao</a:t>
              </a:r>
              <a:r>
                <a:rPr lang="en-US" sz="1600" dirty="0"/>
                <a:t> </a:t>
              </a:r>
              <a:r>
                <a:rPr lang="en-US" sz="1600" dirty="0" err="1"/>
                <a:t>menos</a:t>
              </a:r>
              <a:r>
                <a:rPr lang="en-US" sz="1600" dirty="0"/>
                <a:t> 1 com IC97,5% ≥ 1</a:t>
              </a:r>
              <a:endParaRPr lang="pt-BR" sz="1600" dirty="0"/>
            </a:p>
          </p:txBody>
        </p:sp>
        <p:cxnSp>
          <p:nvCxnSpPr>
            <p:cNvPr id="7" name="Conector: Angulado 6">
              <a:extLst>
                <a:ext uri="{FF2B5EF4-FFF2-40B4-BE49-F238E27FC236}">
                  <a16:creationId xmlns:a16="http://schemas.microsoft.com/office/drawing/2014/main" id="{F615FC2F-B5A4-4C08-9A28-63FA49B28F1F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>
              <a:off x="548057" y="5349386"/>
              <a:ext cx="545122" cy="564907"/>
            </a:xfrm>
            <a:prstGeom prst="bentConnector5">
              <a:avLst>
                <a:gd name="adj1" fmla="val 41936"/>
                <a:gd name="adj2" fmla="val 218288"/>
                <a:gd name="adj3" fmla="val 5806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DDA180D6-E7F9-4CDE-9ACE-0101A52BD0FF}"/>
                </a:ext>
              </a:extLst>
            </p:cNvPr>
            <p:cNvSpPr/>
            <p:nvPr/>
          </p:nvSpPr>
          <p:spPr>
            <a:xfrm>
              <a:off x="3368919" y="5474677"/>
              <a:ext cx="2229558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Devem</a:t>
              </a:r>
              <a:r>
                <a:rPr lang="en-US" sz="1600" dirty="0"/>
                <a:t>-se </a:t>
              </a:r>
              <a:r>
                <a:rPr lang="en-US" sz="1600" dirty="0" err="1"/>
                <a:t>aumentar</a:t>
              </a:r>
              <a:r>
                <a:rPr lang="en-US" sz="1600" dirty="0"/>
                <a:t> as </a:t>
              </a:r>
              <a:r>
                <a:rPr lang="en-US" sz="1600" dirty="0" err="1"/>
                <a:t>medidas</a:t>
              </a:r>
              <a:r>
                <a:rPr lang="en-US" sz="1600" dirty="0"/>
                <a:t> de </a:t>
              </a:r>
              <a:r>
                <a:rPr lang="en-US" sz="1600" dirty="0" err="1"/>
                <a:t>distanciamento</a:t>
              </a:r>
              <a:endParaRPr lang="pt-BR" sz="1600" dirty="0"/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FA81AD1-79B7-456B-9344-513822381E5F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080240" y="5914292"/>
              <a:ext cx="2886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8B9526C-71C5-46CF-95D1-CBDA88296DA2}"/>
                </a:ext>
              </a:extLst>
            </p:cNvPr>
            <p:cNvSpPr/>
            <p:nvPr/>
          </p:nvSpPr>
          <p:spPr>
            <a:xfrm>
              <a:off x="1093179" y="4508986"/>
              <a:ext cx="1987062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Todos</a:t>
              </a:r>
              <a:r>
                <a:rPr lang="en-US" sz="1600" dirty="0"/>
                <a:t> com IC97,5% &lt; 1</a:t>
              </a:r>
              <a:endParaRPr lang="pt-BR" sz="1600" dirty="0"/>
            </a:p>
          </p:txBody>
        </p:sp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DEE94757-9159-4977-9648-7CC81F077A29}"/>
                </a:ext>
              </a:extLst>
            </p:cNvPr>
            <p:cNvCxnSpPr>
              <a:cxnSpLocks/>
              <a:stCxn id="5" idx="2"/>
              <a:endCxn id="10" idx="1"/>
            </p:cNvCxnSpPr>
            <p:nvPr/>
          </p:nvCxnSpPr>
          <p:spPr>
            <a:xfrm flipV="1">
              <a:off x="548057" y="4948602"/>
              <a:ext cx="545122" cy="400784"/>
            </a:xfrm>
            <a:prstGeom prst="bentConnector5">
              <a:avLst>
                <a:gd name="adj1" fmla="val 41936"/>
                <a:gd name="adj2" fmla="val 266727"/>
                <a:gd name="adj3" fmla="val 5806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09BDA03-653C-46D1-9D8A-36AB61EBE457}"/>
                </a:ext>
              </a:extLst>
            </p:cNvPr>
            <p:cNvSpPr/>
            <p:nvPr/>
          </p:nvSpPr>
          <p:spPr>
            <a:xfrm>
              <a:off x="3368919" y="4508987"/>
              <a:ext cx="2229566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Devem</a:t>
              </a:r>
              <a:r>
                <a:rPr lang="en-US" sz="1600" dirty="0"/>
                <a:t>-se </a:t>
              </a:r>
              <a:r>
                <a:rPr lang="en-US" sz="1600" dirty="0" err="1"/>
                <a:t>flexibilizar</a:t>
              </a:r>
              <a:r>
                <a:rPr lang="en-US" sz="1600" dirty="0"/>
                <a:t> as </a:t>
              </a:r>
              <a:r>
                <a:rPr lang="en-US" sz="1600" dirty="0" err="1"/>
                <a:t>medidas</a:t>
              </a:r>
              <a:r>
                <a:rPr lang="en-US" sz="1600" dirty="0"/>
                <a:t> de </a:t>
              </a:r>
              <a:r>
                <a:rPr lang="en-US" sz="1600" dirty="0" err="1"/>
                <a:t>distanciamento</a:t>
              </a:r>
              <a:endParaRPr lang="pt-BR" sz="1600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5C7FD2EA-A2A7-4BE6-A23E-D5CFE9B2DAEC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3080240" y="4948602"/>
              <a:ext cx="288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E834C12-4317-4C7C-A990-3A25862A1ACA}"/>
                </a:ext>
              </a:extLst>
            </p:cNvPr>
            <p:cNvSpPr/>
            <p:nvPr/>
          </p:nvSpPr>
          <p:spPr>
            <a:xfrm>
              <a:off x="7702061" y="211014"/>
              <a:ext cx="1987062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Decretos</a:t>
              </a:r>
              <a:endParaRPr lang="pt-BR" sz="1600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CE913DEF-6E5C-414C-ADFD-473D4D548FE5}"/>
                </a:ext>
              </a:extLst>
            </p:cNvPr>
            <p:cNvSpPr/>
            <p:nvPr/>
          </p:nvSpPr>
          <p:spPr>
            <a:xfrm>
              <a:off x="5453674" y="1726220"/>
              <a:ext cx="1987062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IDS &gt; IDS do </a:t>
              </a:r>
              <a:r>
                <a:rPr lang="en-US" sz="1600" dirty="0" err="1"/>
                <a:t>decreto</a:t>
              </a:r>
              <a:r>
                <a:rPr lang="en-US" sz="1600" dirty="0"/>
                <a:t> anterior  </a:t>
              </a:r>
              <a:endParaRPr lang="pt-BR" sz="1600" dirty="0"/>
            </a:p>
          </p:txBody>
        </p: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495E4579-85C4-45BA-B99D-7DF62C32B47C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rot="5400000">
              <a:off x="7253412" y="284039"/>
              <a:ext cx="635975" cy="224838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F4743B0D-E9BD-475E-9B56-4834F49ADB24}"/>
                </a:ext>
              </a:extLst>
            </p:cNvPr>
            <p:cNvSpPr/>
            <p:nvPr/>
          </p:nvSpPr>
          <p:spPr>
            <a:xfrm>
              <a:off x="5439508" y="2989383"/>
              <a:ext cx="1987062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Aumenta medidas de distanciamento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539D535F-D33D-4FD3-8E08-88CF2DED3FFB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 flipH="1">
              <a:off x="6433039" y="2605451"/>
              <a:ext cx="14166" cy="3839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FFD189E-76DE-44F7-95A9-77D6D7E135C0}"/>
                </a:ext>
              </a:extLst>
            </p:cNvPr>
            <p:cNvSpPr/>
            <p:nvPr/>
          </p:nvSpPr>
          <p:spPr>
            <a:xfrm>
              <a:off x="7702061" y="1726220"/>
              <a:ext cx="1987062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IDS = IDS do </a:t>
              </a:r>
              <a:r>
                <a:rPr lang="en-US" sz="1600" dirty="0" err="1"/>
                <a:t>decreto</a:t>
              </a:r>
              <a:r>
                <a:rPr lang="en-US" sz="1600" dirty="0"/>
                <a:t> anterior  </a:t>
              </a:r>
              <a:endParaRPr lang="pt-BR" sz="1600" dirty="0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835FCB13-8862-4820-9544-7CBC43BBC92E}"/>
                </a:ext>
              </a:extLst>
            </p:cNvPr>
            <p:cNvSpPr/>
            <p:nvPr/>
          </p:nvSpPr>
          <p:spPr>
            <a:xfrm>
              <a:off x="7702061" y="2995247"/>
              <a:ext cx="1987062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Mantém medidas de distanciamento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9CBF1B4-A343-4E11-91B4-E2DF7862B3F2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8695592" y="2605451"/>
              <a:ext cx="0" cy="389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70E3D4F1-2AE6-402A-970F-2E7F6A73B1AA}"/>
                </a:ext>
              </a:extLst>
            </p:cNvPr>
            <p:cNvSpPr/>
            <p:nvPr/>
          </p:nvSpPr>
          <p:spPr>
            <a:xfrm>
              <a:off x="9903069" y="1720357"/>
              <a:ext cx="1987062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IDS &lt; IDS do </a:t>
              </a:r>
              <a:r>
                <a:rPr lang="en-US" sz="1600" dirty="0" err="1"/>
                <a:t>decreto</a:t>
              </a:r>
              <a:r>
                <a:rPr lang="en-US" sz="1600" dirty="0"/>
                <a:t> anterior  </a:t>
              </a:r>
              <a:endParaRPr lang="pt-BR" sz="1600" dirty="0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00F856A-BA66-42E7-9152-F9582437B031}"/>
                </a:ext>
              </a:extLst>
            </p:cNvPr>
            <p:cNvSpPr/>
            <p:nvPr/>
          </p:nvSpPr>
          <p:spPr>
            <a:xfrm>
              <a:off x="9903069" y="2989384"/>
              <a:ext cx="1987062" cy="87923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Relaxa medidas de distanciamento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F4C23CD4-2598-485B-A7DA-63F6AD6DBABA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10896600" y="2599588"/>
              <a:ext cx="0" cy="389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EF32AC0D-620D-433C-9810-438590E06525}"/>
                </a:ext>
              </a:extLst>
            </p:cNvPr>
            <p:cNvCxnSpPr>
              <a:cxnSpLocks/>
              <a:stCxn id="14" idx="2"/>
              <a:endCxn id="22" idx="0"/>
            </p:cNvCxnSpPr>
            <p:nvPr/>
          </p:nvCxnSpPr>
          <p:spPr>
            <a:xfrm rot="16200000" flipH="1">
              <a:off x="9481040" y="304797"/>
              <a:ext cx="630112" cy="220100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DEA571-E9C2-4448-9D95-8DC64BC45935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>
              <a:off x="8695592" y="1090245"/>
              <a:ext cx="0" cy="6359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DDAE345-3A60-48C4-93AA-40ED0683C28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598485" y="4948601"/>
              <a:ext cx="5298115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78B6C109-0479-4687-BE00-A786D4A39556}"/>
                </a:ext>
              </a:extLst>
            </p:cNvPr>
            <p:cNvCxnSpPr/>
            <p:nvPr/>
          </p:nvCxnSpPr>
          <p:spPr>
            <a:xfrm flipV="1">
              <a:off x="5355982" y="5914292"/>
              <a:ext cx="554061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1887F743-BA1F-4AD2-B806-59614C208DA6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10896600" y="3868615"/>
              <a:ext cx="0" cy="2045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FB19562-FBE9-4F7A-B1E7-9D98E2E42C21}"/>
                </a:ext>
              </a:extLst>
            </p:cNvPr>
            <p:cNvCxnSpPr>
              <a:cxnSpLocks/>
            </p:cNvCxnSpPr>
            <p:nvPr/>
          </p:nvCxnSpPr>
          <p:spPr>
            <a:xfrm>
              <a:off x="8710246" y="3868615"/>
              <a:ext cx="0" cy="2045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30158B9-44F7-422A-B0BC-22896C80747C}"/>
                </a:ext>
              </a:extLst>
            </p:cNvPr>
            <p:cNvCxnSpPr>
              <a:cxnSpLocks/>
            </p:cNvCxnSpPr>
            <p:nvPr/>
          </p:nvCxnSpPr>
          <p:spPr>
            <a:xfrm>
              <a:off x="6415454" y="3868614"/>
              <a:ext cx="0" cy="2045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C763CFF9-A3F4-4533-B01C-600F6EA601C7}"/>
                </a:ext>
              </a:extLst>
            </p:cNvPr>
            <p:cNvSpPr/>
            <p:nvPr/>
          </p:nvSpPr>
          <p:spPr>
            <a:xfrm>
              <a:off x="6201513" y="4756638"/>
              <a:ext cx="427882" cy="38683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  <a:endParaRPr lang="pt-BR" sz="1600" dirty="0"/>
            </a:p>
          </p:txBody>
        </p:sp>
        <p:sp>
          <p:nvSpPr>
            <p:cNvPr id="33" name="Hexágono 32">
              <a:extLst>
                <a:ext uri="{FF2B5EF4-FFF2-40B4-BE49-F238E27FC236}">
                  <a16:creationId xmlns:a16="http://schemas.microsoft.com/office/drawing/2014/main" id="{6F5DF584-C1C3-4258-844B-18308AF8170B}"/>
                </a:ext>
              </a:extLst>
            </p:cNvPr>
            <p:cNvSpPr/>
            <p:nvPr/>
          </p:nvSpPr>
          <p:spPr>
            <a:xfrm>
              <a:off x="8477254" y="4747846"/>
              <a:ext cx="427882" cy="38683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  <a:endParaRPr lang="pt-BR" sz="1600" dirty="0"/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5903F3DA-7519-4247-B258-22B019CD33BF}"/>
                </a:ext>
              </a:extLst>
            </p:cNvPr>
            <p:cNvSpPr/>
            <p:nvPr/>
          </p:nvSpPr>
          <p:spPr>
            <a:xfrm>
              <a:off x="10678257" y="4745664"/>
              <a:ext cx="427882" cy="38683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  <a:endParaRPr lang="pt-BR" sz="1600" dirty="0"/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87AFEC59-4977-4F47-8EF3-0A7F1EEE38C0}"/>
                </a:ext>
              </a:extLst>
            </p:cNvPr>
            <p:cNvSpPr/>
            <p:nvPr/>
          </p:nvSpPr>
          <p:spPr>
            <a:xfrm>
              <a:off x="6201513" y="5720877"/>
              <a:ext cx="427882" cy="38683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  <a:endParaRPr lang="pt-BR" sz="1600" dirty="0"/>
            </a:p>
          </p:txBody>
        </p:sp>
        <p:sp>
          <p:nvSpPr>
            <p:cNvPr id="36" name="Hexágono 35">
              <a:extLst>
                <a:ext uri="{FF2B5EF4-FFF2-40B4-BE49-F238E27FC236}">
                  <a16:creationId xmlns:a16="http://schemas.microsoft.com/office/drawing/2014/main" id="{A7B06EB8-23D6-46A0-8B0B-6E6EE0ACA018}"/>
                </a:ext>
              </a:extLst>
            </p:cNvPr>
            <p:cNvSpPr/>
            <p:nvPr/>
          </p:nvSpPr>
          <p:spPr>
            <a:xfrm>
              <a:off x="8519756" y="5731883"/>
              <a:ext cx="427882" cy="38683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  <a:endParaRPr lang="pt-BR" sz="1600" dirty="0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ECBE2533-A6F4-4E56-87BA-7CC70E765EE9}"/>
                </a:ext>
              </a:extLst>
            </p:cNvPr>
            <p:cNvSpPr/>
            <p:nvPr/>
          </p:nvSpPr>
          <p:spPr>
            <a:xfrm>
              <a:off x="10701710" y="5728217"/>
              <a:ext cx="427882" cy="38683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1972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70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Pereira Garcia</dc:creator>
  <cp:lastModifiedBy>Leandro Pereira Garcia</cp:lastModifiedBy>
  <cp:revision>6</cp:revision>
  <dcterms:created xsi:type="dcterms:W3CDTF">2020-07-19T00:44:47Z</dcterms:created>
  <dcterms:modified xsi:type="dcterms:W3CDTF">2020-08-13T20:16:21Z</dcterms:modified>
</cp:coreProperties>
</file>