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20ec7e315_0_1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20ec7e3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25" y="-32979"/>
            <a:ext cx="7772400" cy="1009137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73850" y="4329450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the last pig’s  house stand when the wolf blew on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Three Pigs)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07700" y="4329450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says he blew on the house but it did not fall.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041550" y="4329450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 had to be made from something strong.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575400" y="4329450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house made of brick and cement will not fall if it is </a:t>
            </a:r>
            <a:r>
              <a:rPr lang="en"/>
              <a:t>blown</a:t>
            </a:r>
            <a:r>
              <a:rPr lang="en"/>
              <a:t> on.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973850" y="6726075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students shared equal sized slices of pizza equally.What is the fraction of 2 students slices of pizza?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507700" y="6726075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said the students shared equal slices.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six slices.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41550" y="6726075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know to get to a whole there is six slices so ⅙+⅙+⅙+⅙+⅙+⅙= 1 Whole Pizza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575400" y="6726075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⅙+⅙=2/6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637600" y="1291500"/>
            <a:ext cx="5316300" cy="459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175" y="9180300"/>
            <a:ext cx="1203600" cy="6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25" y="-32979"/>
            <a:ext cx="7772400" cy="1009137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973850" y="4329450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507700" y="4329450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041550" y="4329450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575400" y="4329450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973850" y="6726075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507700" y="6726075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041550" y="6726075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575400" y="6726075"/>
            <a:ext cx="1378500" cy="2272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637600" y="1291500"/>
            <a:ext cx="5316300" cy="459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175" y="9180300"/>
            <a:ext cx="1203600" cy="6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