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275" r:id="rId2"/>
    <p:sldId id="314" r:id="rId3"/>
    <p:sldId id="313" r:id="rId4"/>
    <p:sldId id="286" r:id="rId5"/>
    <p:sldId id="282" r:id="rId6"/>
    <p:sldId id="283" r:id="rId7"/>
    <p:sldId id="284" r:id="rId8"/>
    <p:sldId id="285" r:id="rId9"/>
    <p:sldId id="287" r:id="rId10"/>
    <p:sldId id="289" r:id="rId11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33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66FFFF"/>
    <a:srgbClr val="CCFF66"/>
    <a:srgbClr val="E8D20D"/>
    <a:srgbClr val="00A1E7"/>
    <a:srgbClr val="00E7A1"/>
    <a:srgbClr val="00E7B3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3" autoAdjust="0"/>
    <p:restoredTop sz="96301" autoAdjust="0"/>
  </p:normalViewPr>
  <p:slideViewPr>
    <p:cSldViewPr showGuides="1">
      <p:cViewPr varScale="1">
        <p:scale>
          <a:sx n="122" d="100"/>
          <a:sy n="122" d="100"/>
        </p:scale>
        <p:origin x="1768" y="200"/>
      </p:cViewPr>
      <p:guideLst>
        <p:guide orient="horz" pos="3385"/>
        <p:guide pos="2880"/>
      </p:guideLst>
    </p:cSldViewPr>
  </p:slideViewPr>
  <p:outlineViewPr>
    <p:cViewPr>
      <p:scale>
        <a:sx n="33" d="100"/>
        <a:sy n="33" d="100"/>
      </p:scale>
      <p:origin x="16" y="16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68"/>
    </p:cViewPr>
  </p:sorterViewPr>
  <p:notesViewPr>
    <p:cSldViewPr showGuides="1">
      <p:cViewPr varScale="1">
        <p:scale>
          <a:sx n="118" d="100"/>
          <a:sy n="118" d="100"/>
        </p:scale>
        <p:origin x="326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宮原徹" userId="02bd1b5d-a315-4c63-b753-ff45138dbfba" providerId="ADAL" clId="{2B11C6C4-5AF7-544F-8A83-D70C83C0D0CF}"/>
    <pc:docChg chg="undo custSel addSld delSld modSld sldOrd modMainMaster">
      <pc:chgData name="宮原徹" userId="02bd1b5d-a315-4c63-b753-ff45138dbfba" providerId="ADAL" clId="{2B11C6C4-5AF7-544F-8A83-D70C83C0D0CF}" dt="2023-12-17T00:59:03.388" v="4921" actId="20577"/>
      <pc:docMkLst>
        <pc:docMk/>
      </pc:docMkLst>
      <pc:sldChg chg="addSp delSp modSp mod">
        <pc:chgData name="宮原徹" userId="02bd1b5d-a315-4c63-b753-ff45138dbfba" providerId="ADAL" clId="{2B11C6C4-5AF7-544F-8A83-D70C83C0D0CF}" dt="2023-12-07T06:01:09.434" v="3572" actId="478"/>
        <pc:sldMkLst>
          <pc:docMk/>
          <pc:sldMk cId="0" sldId="269"/>
        </pc:sldMkLst>
        <pc:spChg chg="add del mod">
          <ac:chgData name="宮原徹" userId="02bd1b5d-a315-4c63-b753-ff45138dbfba" providerId="ADAL" clId="{2B11C6C4-5AF7-544F-8A83-D70C83C0D0CF}" dt="2023-12-07T06:01:09.434" v="3572" actId="478"/>
          <ac:spMkLst>
            <pc:docMk/>
            <pc:sldMk cId="0" sldId="269"/>
            <ac:spMk id="3" creationId="{35483E14-D408-2B7F-DD52-D51BBDAEC0B6}"/>
          </ac:spMkLst>
        </pc:spChg>
        <pc:spChg chg="mod">
          <ac:chgData name="宮原徹" userId="02bd1b5d-a315-4c63-b753-ff45138dbfba" providerId="ADAL" clId="{2B11C6C4-5AF7-544F-8A83-D70C83C0D0CF}" dt="2023-12-07T06:01:01.361" v="3570" actId="20577"/>
          <ac:spMkLst>
            <pc:docMk/>
            <pc:sldMk cId="0" sldId="269"/>
            <ac:spMk id="15362" creationId="{00000000-0000-0000-0000-000000000000}"/>
          </ac:spMkLst>
        </pc:spChg>
      </pc:sldChg>
      <pc:sldChg chg="addSp delSp modSp mod">
        <pc:chgData name="宮原徹" userId="02bd1b5d-a315-4c63-b753-ff45138dbfba" providerId="ADAL" clId="{2B11C6C4-5AF7-544F-8A83-D70C83C0D0CF}" dt="2023-12-06T00:41:11.652" v="3" actId="1076"/>
        <pc:sldMkLst>
          <pc:docMk/>
          <pc:sldMk cId="0" sldId="270"/>
        </pc:sldMkLst>
        <pc:spChg chg="mod">
          <ac:chgData name="宮原徹" userId="02bd1b5d-a315-4c63-b753-ff45138dbfba" providerId="ADAL" clId="{2B11C6C4-5AF7-544F-8A83-D70C83C0D0CF}" dt="2023-12-06T00:40:59.354" v="1"/>
          <ac:spMkLst>
            <pc:docMk/>
            <pc:sldMk cId="0" sldId="270"/>
            <ac:spMk id="17412" creationId="{00000000-0000-0000-0000-000000000000}"/>
          </ac:spMkLst>
        </pc:spChg>
        <pc:picChg chg="add mod">
          <ac:chgData name="宮原徹" userId="02bd1b5d-a315-4c63-b753-ff45138dbfba" providerId="ADAL" clId="{2B11C6C4-5AF7-544F-8A83-D70C83C0D0CF}" dt="2023-12-06T00:41:11.652" v="3" actId="1076"/>
          <ac:picMkLst>
            <pc:docMk/>
            <pc:sldMk cId="0" sldId="270"/>
            <ac:picMk id="2" creationId="{D66244A8-34D2-6CF0-13D6-D6165466476E}"/>
          </ac:picMkLst>
        </pc:picChg>
        <pc:picChg chg="del">
          <ac:chgData name="宮原徹" userId="02bd1b5d-a315-4c63-b753-ff45138dbfba" providerId="ADAL" clId="{2B11C6C4-5AF7-544F-8A83-D70C83C0D0CF}" dt="2023-12-06T00:40:39.487" v="0" actId="478"/>
          <ac:picMkLst>
            <pc:docMk/>
            <pc:sldMk cId="0" sldId="270"/>
            <ac:picMk id="2050" creationId="{00000000-0000-0000-0000-000000000000}"/>
          </ac:picMkLst>
        </pc:picChg>
      </pc:sldChg>
      <pc:sldChg chg="addSp delSp modSp mod">
        <pc:chgData name="宮原徹" userId="02bd1b5d-a315-4c63-b753-ff45138dbfba" providerId="ADAL" clId="{2B11C6C4-5AF7-544F-8A83-D70C83C0D0CF}" dt="2023-12-06T00:51:54.791" v="600" actId="1076"/>
        <pc:sldMkLst>
          <pc:docMk/>
          <pc:sldMk cId="0" sldId="271"/>
        </pc:sldMkLst>
        <pc:spChg chg="add del mod">
          <ac:chgData name="宮原徹" userId="02bd1b5d-a315-4c63-b753-ff45138dbfba" providerId="ADAL" clId="{2B11C6C4-5AF7-544F-8A83-D70C83C0D0CF}" dt="2023-12-06T00:51:49.597" v="599" actId="478"/>
          <ac:spMkLst>
            <pc:docMk/>
            <pc:sldMk cId="0" sldId="271"/>
            <ac:spMk id="2" creationId="{B2401566-FD46-CB4D-FA9A-AEAEF64FD9C0}"/>
          </ac:spMkLst>
        </pc:spChg>
        <pc:spChg chg="add mod">
          <ac:chgData name="宮原徹" userId="02bd1b5d-a315-4c63-b753-ff45138dbfba" providerId="ADAL" clId="{2B11C6C4-5AF7-544F-8A83-D70C83C0D0CF}" dt="2023-12-06T00:51:54.791" v="600" actId="1076"/>
          <ac:spMkLst>
            <pc:docMk/>
            <pc:sldMk cId="0" sldId="271"/>
            <ac:spMk id="3" creationId="{78C26291-673F-5BB0-7C47-5EE84CF4E0A5}"/>
          </ac:spMkLst>
        </pc:spChg>
        <pc:spChg chg="mod">
          <ac:chgData name="宮原徹" userId="02bd1b5d-a315-4c63-b753-ff45138dbfba" providerId="ADAL" clId="{2B11C6C4-5AF7-544F-8A83-D70C83C0D0CF}" dt="2023-12-06T00:51:17.089" v="513" actId="6549"/>
          <ac:spMkLst>
            <pc:docMk/>
            <pc:sldMk cId="0" sldId="271"/>
            <ac:spMk id="21507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6:41:54.819" v="4154" actId="20577"/>
        <pc:sldMkLst>
          <pc:docMk/>
          <pc:sldMk cId="0" sldId="272"/>
        </pc:sldMkLst>
        <pc:spChg chg="mod">
          <ac:chgData name="宮原徹" userId="02bd1b5d-a315-4c63-b753-ff45138dbfba" providerId="ADAL" clId="{2B11C6C4-5AF7-544F-8A83-D70C83C0D0CF}" dt="2023-12-07T06:41:54.819" v="4154" actId="20577"/>
          <ac:spMkLst>
            <pc:docMk/>
            <pc:sldMk cId="0" sldId="272"/>
            <ac:spMk id="23555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6:34:41.097" v="3903" actId="20577"/>
        <pc:sldMkLst>
          <pc:docMk/>
          <pc:sldMk cId="0" sldId="273"/>
        </pc:sldMkLst>
        <pc:spChg chg="mod">
          <ac:chgData name="宮原徹" userId="02bd1b5d-a315-4c63-b753-ff45138dbfba" providerId="ADAL" clId="{2B11C6C4-5AF7-544F-8A83-D70C83C0D0CF}" dt="2023-12-07T06:34:41.097" v="3903" actId="20577"/>
          <ac:spMkLst>
            <pc:docMk/>
            <pc:sldMk cId="0" sldId="273"/>
            <ac:spMk id="24579" creationId="{00000000-0000-0000-0000-000000000000}"/>
          </ac:spMkLst>
        </pc:spChg>
      </pc:sldChg>
      <pc:sldChg chg="addSp delSp modSp mod chgLayout">
        <pc:chgData name="宮原徹" userId="02bd1b5d-a315-4c63-b753-ff45138dbfba" providerId="ADAL" clId="{2B11C6C4-5AF7-544F-8A83-D70C83C0D0CF}" dt="2023-12-07T06:39:29.771" v="4142" actId="20577"/>
        <pc:sldMkLst>
          <pc:docMk/>
          <pc:sldMk cId="0" sldId="274"/>
        </pc:sldMkLst>
        <pc:spChg chg="add del mod">
          <ac:chgData name="宮原徹" userId="02bd1b5d-a315-4c63-b753-ff45138dbfba" providerId="ADAL" clId="{2B11C6C4-5AF7-544F-8A83-D70C83C0D0CF}" dt="2023-12-07T06:35:53.729" v="3905" actId="6264"/>
          <ac:spMkLst>
            <pc:docMk/>
            <pc:sldMk cId="0" sldId="274"/>
            <ac:spMk id="2" creationId="{B4B97B9C-806B-09D3-4DA1-1F7A8089EE99}"/>
          </ac:spMkLst>
        </pc:spChg>
        <pc:spChg chg="del mod">
          <ac:chgData name="宮原徹" userId="02bd1b5d-a315-4c63-b753-ff45138dbfba" providerId="ADAL" clId="{2B11C6C4-5AF7-544F-8A83-D70C83C0D0CF}" dt="2023-12-07T06:35:53.729" v="3905" actId="6264"/>
          <ac:spMkLst>
            <pc:docMk/>
            <pc:sldMk cId="0" sldId="274"/>
            <ac:spMk id="3" creationId="{00000000-0000-0000-0000-000000000000}"/>
          </ac:spMkLst>
        </pc:spChg>
        <pc:spChg chg="add mod ord">
          <ac:chgData name="宮原徹" userId="02bd1b5d-a315-4c63-b753-ff45138dbfba" providerId="ADAL" clId="{2B11C6C4-5AF7-544F-8A83-D70C83C0D0CF}" dt="2023-12-07T06:39:29.771" v="4142" actId="20577"/>
          <ac:spMkLst>
            <pc:docMk/>
            <pc:sldMk cId="0" sldId="274"/>
            <ac:spMk id="4" creationId="{F1A87A30-379D-9EDA-A3C2-D044CB062DBA}"/>
          </ac:spMkLst>
        </pc:spChg>
        <pc:spChg chg="mod ord">
          <ac:chgData name="宮原徹" userId="02bd1b5d-a315-4c63-b753-ff45138dbfba" providerId="ADAL" clId="{2B11C6C4-5AF7-544F-8A83-D70C83C0D0CF}" dt="2023-12-07T06:35:53.729" v="3905" actId="6264"/>
          <ac:spMkLst>
            <pc:docMk/>
            <pc:sldMk cId="0" sldId="274"/>
            <ac:spMk id="25602" creationId="{00000000-0000-0000-0000-000000000000}"/>
          </ac:spMkLst>
        </pc:spChg>
      </pc:sldChg>
      <pc:sldChg chg="addSp delSp modSp mod">
        <pc:chgData name="宮原徹" userId="02bd1b5d-a315-4c63-b753-ff45138dbfba" providerId="ADAL" clId="{2B11C6C4-5AF7-544F-8A83-D70C83C0D0CF}" dt="2023-12-17T00:59:03.388" v="4921" actId="20577"/>
        <pc:sldMkLst>
          <pc:docMk/>
          <pc:sldMk cId="0" sldId="275"/>
        </pc:sldMkLst>
        <pc:spChg chg="add mod">
          <ac:chgData name="宮原徹" userId="02bd1b5d-a315-4c63-b753-ff45138dbfba" providerId="ADAL" clId="{2B11C6C4-5AF7-544F-8A83-D70C83C0D0CF}" dt="2023-12-06T01:14:49.442" v="1031" actId="1076"/>
          <ac:spMkLst>
            <pc:docMk/>
            <pc:sldMk cId="0" sldId="275"/>
            <ac:spMk id="4" creationId="{3FAC93FC-5273-139F-FB6B-44EFD20152FE}"/>
          </ac:spMkLst>
        </pc:spChg>
        <pc:spChg chg="mod">
          <ac:chgData name="宮原徹" userId="02bd1b5d-a315-4c63-b753-ff45138dbfba" providerId="ADAL" clId="{2B11C6C4-5AF7-544F-8A83-D70C83C0D0CF}" dt="2023-12-06T01:14:51.675" v="1032" actId="1076"/>
          <ac:spMkLst>
            <pc:docMk/>
            <pc:sldMk cId="0" sldId="275"/>
            <ac:spMk id="7" creationId="{00000000-0000-0000-0000-000000000000}"/>
          </ac:spMkLst>
        </pc:spChg>
        <pc:spChg chg="del mod">
          <ac:chgData name="宮原徹" userId="02bd1b5d-a315-4c63-b753-ff45138dbfba" providerId="ADAL" clId="{2B11C6C4-5AF7-544F-8A83-D70C83C0D0CF}" dt="2023-12-06T01:05:36.975" v="1022" actId="478"/>
          <ac:spMkLst>
            <pc:docMk/>
            <pc:sldMk cId="0" sldId="275"/>
            <ac:spMk id="8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6T00:58:29.561" v="995" actId="20577"/>
          <ac:spMkLst>
            <pc:docMk/>
            <pc:sldMk cId="0" sldId="275"/>
            <ac:spMk id="1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6T00:58:33.551" v="1003" actId="20577"/>
          <ac:spMkLst>
            <pc:docMk/>
            <pc:sldMk cId="0" sldId="275"/>
            <ac:spMk id="14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6T00:57:54.769" v="949" actId="20577"/>
          <ac:spMkLst>
            <pc:docMk/>
            <pc:sldMk cId="0" sldId="275"/>
            <ac:spMk id="1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6T00:58:17.058" v="979" actId="1076"/>
          <ac:spMkLst>
            <pc:docMk/>
            <pc:sldMk cId="0" sldId="275"/>
            <ac:spMk id="2663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58:59.848" v="4914" actId="20577"/>
          <ac:spMkLst>
            <pc:docMk/>
            <pc:sldMk cId="0" sldId="275"/>
            <ac:spMk id="26634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59:03.388" v="4921" actId="20577"/>
          <ac:spMkLst>
            <pc:docMk/>
            <pc:sldMk cId="0" sldId="275"/>
            <ac:spMk id="26635" creationId="{00000000-0000-0000-0000-000000000000}"/>
          </ac:spMkLst>
        </pc:spChg>
        <pc:cxnChg chg="mod">
          <ac:chgData name="宮原徹" userId="02bd1b5d-a315-4c63-b753-ff45138dbfba" providerId="ADAL" clId="{2B11C6C4-5AF7-544F-8A83-D70C83C0D0CF}" dt="2023-12-06T01:14:51.675" v="1032" actId="1076"/>
          <ac:cxnSpMkLst>
            <pc:docMk/>
            <pc:sldMk cId="0" sldId="275"/>
            <ac:cxnSpMk id="9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06T01:14:49.442" v="1031" actId="1076"/>
          <ac:cxnSpMkLst>
            <pc:docMk/>
            <pc:sldMk cId="0" sldId="275"/>
            <ac:cxnSpMk id="16" creationId="{00000000-0000-0000-0000-000000000000}"/>
          </ac:cxnSpMkLst>
        </pc:cxnChg>
      </pc:sldChg>
      <pc:sldChg chg="modSp mod">
        <pc:chgData name="宮原徹" userId="02bd1b5d-a315-4c63-b753-ff45138dbfba" providerId="ADAL" clId="{2B11C6C4-5AF7-544F-8A83-D70C83C0D0CF}" dt="2023-12-06T01:21:11.887" v="1371" actId="6549"/>
        <pc:sldMkLst>
          <pc:docMk/>
          <pc:sldMk cId="0" sldId="276"/>
        </pc:sldMkLst>
        <pc:spChg chg="mod">
          <ac:chgData name="宮原徹" userId="02bd1b5d-a315-4c63-b753-ff45138dbfba" providerId="ADAL" clId="{2B11C6C4-5AF7-544F-8A83-D70C83C0D0CF}" dt="2023-12-06T01:21:11.887" v="1371" actId="6549"/>
          <ac:spMkLst>
            <pc:docMk/>
            <pc:sldMk cId="0" sldId="276"/>
            <ac:spMk id="29699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0:22:17.486" v="2096" actId="20577"/>
        <pc:sldMkLst>
          <pc:docMk/>
          <pc:sldMk cId="0" sldId="277"/>
        </pc:sldMkLst>
        <pc:spChg chg="mod">
          <ac:chgData name="宮原徹" userId="02bd1b5d-a315-4c63-b753-ff45138dbfba" providerId="ADAL" clId="{2B11C6C4-5AF7-544F-8A83-D70C83C0D0CF}" dt="2023-12-07T00:22:17.486" v="2096" actId="20577"/>
          <ac:spMkLst>
            <pc:docMk/>
            <pc:sldMk cId="0" sldId="277"/>
            <ac:spMk id="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21:43.616" v="1988" actId="20577"/>
          <ac:spMkLst>
            <pc:docMk/>
            <pc:sldMk cId="0" sldId="277"/>
            <ac:spMk id="34818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6:48:32.626" v="4695" actId="20577"/>
        <pc:sldMkLst>
          <pc:docMk/>
          <pc:sldMk cId="0" sldId="278"/>
        </pc:sldMkLst>
        <pc:spChg chg="mod">
          <ac:chgData name="宮原徹" userId="02bd1b5d-a315-4c63-b753-ff45138dbfba" providerId="ADAL" clId="{2B11C6C4-5AF7-544F-8A83-D70C83C0D0CF}" dt="2023-12-07T06:48:32.626" v="4695" actId="20577"/>
          <ac:spMkLst>
            <pc:docMk/>
            <pc:sldMk cId="0" sldId="278"/>
            <ac:spMk id="37891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0:38:13.807" v="2438" actId="20577"/>
        <pc:sldMkLst>
          <pc:docMk/>
          <pc:sldMk cId="0" sldId="279"/>
        </pc:sldMkLst>
        <pc:spChg chg="mod">
          <ac:chgData name="宮原徹" userId="02bd1b5d-a315-4c63-b753-ff45138dbfba" providerId="ADAL" clId="{2B11C6C4-5AF7-544F-8A83-D70C83C0D0CF}" dt="2023-12-07T00:38:13.807" v="2438" actId="20577"/>
          <ac:spMkLst>
            <pc:docMk/>
            <pc:sldMk cId="0" sldId="279"/>
            <ac:spMk id="38915" creationId="{00000000-0000-0000-0000-000000000000}"/>
          </ac:spMkLst>
        </pc:spChg>
      </pc:sldChg>
      <pc:sldChg chg="modSp mod ord">
        <pc:chgData name="宮原徹" userId="02bd1b5d-a315-4c63-b753-ff45138dbfba" providerId="ADAL" clId="{2B11C6C4-5AF7-544F-8A83-D70C83C0D0CF}" dt="2023-12-07T00:31:28.536" v="2323" actId="12"/>
        <pc:sldMkLst>
          <pc:docMk/>
          <pc:sldMk cId="0" sldId="280"/>
        </pc:sldMkLst>
        <pc:spChg chg="mod">
          <ac:chgData name="宮原徹" userId="02bd1b5d-a315-4c63-b753-ff45138dbfba" providerId="ADAL" clId="{2B11C6C4-5AF7-544F-8A83-D70C83C0D0CF}" dt="2023-12-07T00:31:28.536" v="2323" actId="12"/>
          <ac:spMkLst>
            <pc:docMk/>
            <pc:sldMk cId="0" sldId="280"/>
            <ac:spMk id="48131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0:46:03.515" v="2722" actId="20577"/>
        <pc:sldMkLst>
          <pc:docMk/>
          <pc:sldMk cId="0" sldId="281"/>
        </pc:sldMkLst>
        <pc:spChg chg="mod">
          <ac:chgData name="宮原徹" userId="02bd1b5d-a315-4c63-b753-ff45138dbfba" providerId="ADAL" clId="{2B11C6C4-5AF7-544F-8A83-D70C83C0D0CF}" dt="2023-12-07T00:46:03.515" v="2722" actId="20577"/>
          <ac:spMkLst>
            <pc:docMk/>
            <pc:sldMk cId="0" sldId="281"/>
            <ac:spMk id="52227" creationId="{00000000-0000-0000-0000-000000000000}"/>
          </ac:spMkLst>
        </pc:spChg>
      </pc:sldChg>
      <pc:sldChg chg="addSp delSp modSp mod modClrScheme chgLayout">
        <pc:chgData name="宮原徹" userId="02bd1b5d-a315-4c63-b753-ff45138dbfba" providerId="ADAL" clId="{2B11C6C4-5AF7-544F-8A83-D70C83C0D0CF}" dt="2023-12-17T00:42:29.249" v="4902" actId="700"/>
        <pc:sldMkLst>
          <pc:docMk/>
          <pc:sldMk cId="0" sldId="282"/>
        </pc:sldMkLst>
        <pc:spChg chg="add del mod">
          <ac:chgData name="宮原徹" userId="02bd1b5d-a315-4c63-b753-ff45138dbfba" providerId="ADAL" clId="{2B11C6C4-5AF7-544F-8A83-D70C83C0D0CF}" dt="2023-12-17T00:41:51.471" v="4899" actId="6264"/>
          <ac:spMkLst>
            <pc:docMk/>
            <pc:sldMk cId="0" sldId="282"/>
            <ac:spMk id="2" creationId="{A068B94A-F2DD-50DC-2431-4D63A94619AB}"/>
          </ac:spMkLst>
        </pc:spChg>
        <pc:spChg chg="add del mod">
          <ac:chgData name="宮原徹" userId="02bd1b5d-a315-4c63-b753-ff45138dbfba" providerId="ADAL" clId="{2B11C6C4-5AF7-544F-8A83-D70C83C0D0CF}" dt="2023-12-17T00:41:51.471" v="4899" actId="6264"/>
          <ac:spMkLst>
            <pc:docMk/>
            <pc:sldMk cId="0" sldId="282"/>
            <ac:spMk id="3" creationId="{0A146D7D-BDF7-8231-E0B1-41B988E8F0C0}"/>
          </ac:spMkLst>
        </pc:spChg>
        <pc:spChg chg="add del mod ord">
          <ac:chgData name="宮原徹" userId="02bd1b5d-a315-4c63-b753-ff45138dbfba" providerId="ADAL" clId="{2B11C6C4-5AF7-544F-8A83-D70C83C0D0CF}" dt="2023-12-17T00:41:51.471" v="4899" actId="6264"/>
          <ac:spMkLst>
            <pc:docMk/>
            <pc:sldMk cId="0" sldId="282"/>
            <ac:spMk id="4" creationId="{196D288C-6F99-A2C0-3EDB-DF529B2649B5}"/>
          </ac:spMkLst>
        </pc:spChg>
        <pc:spChg chg="mod">
          <ac:chgData name="宮原徹" userId="02bd1b5d-a315-4c63-b753-ff45138dbfba" providerId="ADAL" clId="{2B11C6C4-5AF7-544F-8A83-D70C83C0D0CF}" dt="2023-12-07T00:38:58.381" v="2447" actId="20577"/>
          <ac:spMkLst>
            <pc:docMk/>
            <pc:sldMk cId="0" sldId="282"/>
            <ac:spMk id="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9:02.186" v="2455" actId="20577"/>
          <ac:spMkLst>
            <pc:docMk/>
            <pc:sldMk cId="0" sldId="282"/>
            <ac:spMk id="6" creationId="{00000000-0000-0000-0000-000000000000}"/>
          </ac:spMkLst>
        </pc:spChg>
        <pc:spChg chg="mod ord">
          <ac:chgData name="宮原徹" userId="02bd1b5d-a315-4c63-b753-ff45138dbfba" providerId="ADAL" clId="{2B11C6C4-5AF7-544F-8A83-D70C83C0D0CF}" dt="2023-12-17T00:42:29.249" v="4902" actId="700"/>
          <ac:spMkLst>
            <pc:docMk/>
            <pc:sldMk cId="0" sldId="282"/>
            <ac:spMk id="2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9:14.349" v="2472" actId="14100"/>
          <ac:spMkLst>
            <pc:docMk/>
            <pc:sldMk cId="0" sldId="282"/>
            <ac:spMk id="39951" creationId="{00000000-0000-0000-0000-000000000000}"/>
          </ac:spMkLst>
        </pc:spChg>
        <pc:spChg chg="mod ord">
          <ac:chgData name="宮原徹" userId="02bd1b5d-a315-4c63-b753-ff45138dbfba" providerId="ADAL" clId="{2B11C6C4-5AF7-544F-8A83-D70C83C0D0CF}" dt="2023-12-17T00:42:29.249" v="4902" actId="700"/>
          <ac:spMkLst>
            <pc:docMk/>
            <pc:sldMk cId="0" sldId="282"/>
            <ac:spMk id="39953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14T07:04:17.901" v="4748" actId="20577"/>
        <pc:sldMkLst>
          <pc:docMk/>
          <pc:sldMk cId="0" sldId="283"/>
        </pc:sldMkLst>
        <pc:spChg chg="mod">
          <ac:chgData name="宮原徹" userId="02bd1b5d-a315-4c63-b753-ff45138dbfba" providerId="ADAL" clId="{2B11C6C4-5AF7-544F-8A83-D70C83C0D0CF}" dt="2023-12-14T07:04:17.901" v="4748" actId="20577"/>
          <ac:spMkLst>
            <pc:docMk/>
            <pc:sldMk cId="0" sldId="283"/>
            <ac:spMk id="2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0:36.336" v="2524" actId="1076"/>
          <ac:spMkLst>
            <pc:docMk/>
            <pc:sldMk cId="0" sldId="283"/>
            <ac:spMk id="41991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0:39.664" v="2534" actId="20577"/>
          <ac:spMkLst>
            <pc:docMk/>
            <pc:sldMk cId="0" sldId="283"/>
            <ac:spMk id="41992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4T07:04:06.104" v="4742" actId="20577"/>
          <ac:spMkLst>
            <pc:docMk/>
            <pc:sldMk cId="0" sldId="283"/>
            <ac:spMk id="4199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4T07:04:13.891" v="4746" actId="20577"/>
          <ac:spMkLst>
            <pc:docMk/>
            <pc:sldMk cId="0" sldId="283"/>
            <ac:spMk id="41994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0:45:20.869" v="2708" actId="14100"/>
        <pc:sldMkLst>
          <pc:docMk/>
          <pc:sldMk cId="0" sldId="284"/>
        </pc:sldMkLst>
        <pc:spChg chg="mod">
          <ac:chgData name="宮原徹" userId="02bd1b5d-a315-4c63-b753-ff45138dbfba" providerId="ADAL" clId="{2B11C6C4-5AF7-544F-8A83-D70C83C0D0CF}" dt="2023-12-07T00:41:25.141" v="2567" actId="404"/>
          <ac:spMkLst>
            <pc:docMk/>
            <pc:sldMk cId="0" sldId="284"/>
            <ac:spMk id="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1:00.560" v="2541" actId="1038"/>
          <ac:spMkLst>
            <pc:docMk/>
            <pc:sldMk cId="0" sldId="284"/>
            <ac:spMk id="1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1:34.193" v="2578" actId="20577"/>
          <ac:spMkLst>
            <pc:docMk/>
            <pc:sldMk cId="0" sldId="284"/>
            <ac:spMk id="2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5:20.869" v="2708" actId="14100"/>
          <ac:spMkLst>
            <pc:docMk/>
            <pc:sldMk cId="0" sldId="284"/>
            <ac:spMk id="29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3:03.781" v="2707" actId="14100"/>
          <ac:spMkLst>
            <pc:docMk/>
            <pc:sldMk cId="0" sldId="284"/>
            <ac:spMk id="44046" creationId="{00000000-0000-0000-0000-000000000000}"/>
          </ac:spMkLst>
        </pc:spChg>
      </pc:sldChg>
      <pc:sldChg chg="addSp delSp modSp mod ord">
        <pc:chgData name="宮原徹" userId="02bd1b5d-a315-4c63-b753-ff45138dbfba" providerId="ADAL" clId="{2B11C6C4-5AF7-544F-8A83-D70C83C0D0CF}" dt="2023-12-07T00:37:30.658" v="2421" actId="20577"/>
        <pc:sldMkLst>
          <pc:docMk/>
          <pc:sldMk cId="0" sldId="286"/>
        </pc:sldMkLst>
        <pc:spChg chg="mod">
          <ac:chgData name="宮原徹" userId="02bd1b5d-a315-4c63-b753-ff45138dbfba" providerId="ADAL" clId="{2B11C6C4-5AF7-544F-8A83-D70C83C0D0CF}" dt="2023-12-07T00:37:25.827" v="2420" actId="1036"/>
          <ac:spMkLst>
            <pc:docMk/>
            <pc:sldMk cId="0" sldId="286"/>
            <ac:spMk id="150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7:25.827" v="2420" actId="1036"/>
          <ac:spMkLst>
            <pc:docMk/>
            <pc:sldMk cId="0" sldId="286"/>
            <ac:spMk id="15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7:25.827" v="2420" actId="1036"/>
          <ac:spMkLst>
            <pc:docMk/>
            <pc:sldMk cId="0" sldId="286"/>
            <ac:spMk id="23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7:30.658" v="2421" actId="20577"/>
          <ac:spMkLst>
            <pc:docMk/>
            <pc:sldMk cId="0" sldId="286"/>
            <ac:spMk id="49156" creationId="{00000000-0000-0000-0000-000000000000}"/>
          </ac:spMkLst>
        </pc:spChg>
        <pc:spChg chg="add del mod">
          <ac:chgData name="宮原徹" userId="02bd1b5d-a315-4c63-b753-ff45138dbfba" providerId="ADAL" clId="{2B11C6C4-5AF7-544F-8A83-D70C83C0D0CF}" dt="2023-12-07T00:37:25.827" v="2420" actId="1036"/>
          <ac:spMkLst>
            <pc:docMk/>
            <pc:sldMk cId="0" sldId="286"/>
            <ac:spMk id="4915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7:25.827" v="2420" actId="1036"/>
          <ac:spMkLst>
            <pc:docMk/>
            <pc:sldMk cId="0" sldId="286"/>
            <ac:spMk id="49161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7:25.827" v="2420" actId="1036"/>
          <ac:spMkLst>
            <pc:docMk/>
            <pc:sldMk cId="0" sldId="286"/>
            <ac:spMk id="49162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6:29.100" v="2375" actId="20577"/>
          <ac:spMkLst>
            <pc:docMk/>
            <pc:sldMk cId="0" sldId="286"/>
            <ac:spMk id="49163" creationId="{00000000-0000-0000-0000-000000000000}"/>
          </ac:spMkLst>
        </pc:spChg>
        <pc:picChg chg="mod">
          <ac:chgData name="宮原徹" userId="02bd1b5d-a315-4c63-b753-ff45138dbfba" providerId="ADAL" clId="{2B11C6C4-5AF7-544F-8A83-D70C83C0D0CF}" dt="2023-12-07T00:37:25.827" v="2420" actId="1036"/>
          <ac:picMkLst>
            <pc:docMk/>
            <pc:sldMk cId="0" sldId="286"/>
            <ac:picMk id="49175" creationId="{00000000-0000-0000-0000-000000000000}"/>
          </ac:picMkLst>
        </pc:picChg>
      </pc:sldChg>
      <pc:sldChg chg="addSp modSp mod">
        <pc:chgData name="宮原徹" userId="02bd1b5d-a315-4c63-b753-ff45138dbfba" providerId="ADAL" clId="{2B11C6C4-5AF7-544F-8A83-D70C83C0D0CF}" dt="2023-12-07T00:48:20.790" v="2826" actId="20577"/>
        <pc:sldMkLst>
          <pc:docMk/>
          <pc:sldMk cId="0" sldId="287"/>
        </pc:sldMkLst>
        <pc:spChg chg="add mod">
          <ac:chgData name="宮原徹" userId="02bd1b5d-a315-4c63-b753-ff45138dbfba" providerId="ADAL" clId="{2B11C6C4-5AF7-544F-8A83-D70C83C0D0CF}" dt="2023-12-07T00:48:16.718" v="2821" actId="20577"/>
          <ac:spMkLst>
            <pc:docMk/>
            <pc:sldMk cId="0" sldId="287"/>
            <ac:spMk id="2" creationId="{A053658C-7CB0-A59D-0603-2D68059CBA40}"/>
          </ac:spMkLst>
        </pc:spChg>
        <pc:spChg chg="mod">
          <ac:chgData name="宮原徹" userId="02bd1b5d-a315-4c63-b753-ff45138dbfba" providerId="ADAL" clId="{2B11C6C4-5AF7-544F-8A83-D70C83C0D0CF}" dt="2023-12-07T00:46:33.137" v="2747" actId="404"/>
          <ac:spMkLst>
            <pc:docMk/>
            <pc:sldMk cId="0" sldId="287"/>
            <ac:spMk id="1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6:43.006" v="2756" actId="404"/>
          <ac:spMkLst>
            <pc:docMk/>
            <pc:sldMk cId="0" sldId="287"/>
            <ac:spMk id="1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7:23.516" v="2771" actId="20577"/>
          <ac:spMkLst>
            <pc:docMk/>
            <pc:sldMk cId="0" sldId="287"/>
            <ac:spMk id="2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7:34.696" v="2785" actId="1076"/>
          <ac:spMkLst>
            <pc:docMk/>
            <pc:sldMk cId="0" sldId="287"/>
            <ac:spMk id="2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8:20.790" v="2826" actId="20577"/>
          <ac:spMkLst>
            <pc:docMk/>
            <pc:sldMk cId="0" sldId="287"/>
            <ac:spMk id="2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6:12.444" v="2730" actId="20577"/>
          <ac:spMkLst>
            <pc:docMk/>
            <pc:sldMk cId="0" sldId="287"/>
            <ac:spMk id="5325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6:17.911" v="2738" actId="20577"/>
          <ac:spMkLst>
            <pc:docMk/>
            <pc:sldMk cId="0" sldId="287"/>
            <ac:spMk id="53256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1:08:43.887" v="2923" actId="20577"/>
        <pc:sldMkLst>
          <pc:docMk/>
          <pc:sldMk cId="0" sldId="289"/>
        </pc:sldMkLst>
        <pc:spChg chg="mod">
          <ac:chgData name="宮原徹" userId="02bd1b5d-a315-4c63-b753-ff45138dbfba" providerId="ADAL" clId="{2B11C6C4-5AF7-544F-8A83-D70C83C0D0CF}" dt="2023-12-07T01:07:54.459" v="2878" actId="20577"/>
          <ac:spMkLst>
            <pc:docMk/>
            <pc:sldMk cId="0" sldId="289"/>
            <ac:spMk id="25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1:08:43.887" v="2923" actId="20577"/>
          <ac:spMkLst>
            <pc:docMk/>
            <pc:sldMk cId="0" sldId="289"/>
            <ac:spMk id="292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51:32.122" v="2837" actId="1076"/>
          <ac:spMkLst>
            <pc:docMk/>
            <pc:sldMk cId="0" sldId="289"/>
            <ac:spMk id="5531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51:43.043" v="2844" actId="1076"/>
          <ac:spMkLst>
            <pc:docMk/>
            <pc:sldMk cId="0" sldId="289"/>
            <ac:spMk id="55317" creationId="{00000000-0000-0000-0000-000000000000}"/>
          </ac:spMkLst>
        </pc:spChg>
      </pc:sldChg>
      <pc:sldChg chg="del">
        <pc:chgData name="宮原徹" userId="02bd1b5d-a315-4c63-b753-ff45138dbfba" providerId="ADAL" clId="{2B11C6C4-5AF7-544F-8A83-D70C83C0D0CF}" dt="2023-12-07T06:48:39.474" v="4696" actId="2696"/>
        <pc:sldMkLst>
          <pc:docMk/>
          <pc:sldMk cId="0" sldId="290"/>
        </pc:sldMkLst>
      </pc:sldChg>
      <pc:sldChg chg="modSp mod ord">
        <pc:chgData name="宮原徹" userId="02bd1b5d-a315-4c63-b753-ff45138dbfba" providerId="ADAL" clId="{2B11C6C4-5AF7-544F-8A83-D70C83C0D0CF}" dt="2023-12-07T00:32:12.828" v="2346" actId="108"/>
        <pc:sldMkLst>
          <pc:docMk/>
          <pc:sldMk cId="0" sldId="291"/>
        </pc:sldMkLst>
        <pc:spChg chg="mod">
          <ac:chgData name="宮原徹" userId="02bd1b5d-a315-4c63-b753-ff45138dbfba" providerId="ADAL" clId="{2B11C6C4-5AF7-544F-8A83-D70C83C0D0CF}" dt="2023-12-07T00:31:39.464" v="2332" actId="20577"/>
          <ac:spMkLst>
            <pc:docMk/>
            <pc:sldMk cId="0" sldId="291"/>
            <ac:spMk id="3686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2:12.828" v="2346" actId="108"/>
          <ac:spMkLst>
            <pc:docMk/>
            <pc:sldMk cId="0" sldId="291"/>
            <ac:spMk id="36867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6T01:19:36.651" v="1341" actId="20577"/>
        <pc:sldMkLst>
          <pc:docMk/>
          <pc:sldMk cId="0" sldId="292"/>
        </pc:sldMkLst>
        <pc:spChg chg="mod">
          <ac:chgData name="宮原徹" userId="02bd1b5d-a315-4c63-b753-ff45138dbfba" providerId="ADAL" clId="{2B11C6C4-5AF7-544F-8A83-D70C83C0D0CF}" dt="2023-12-06T01:19:36.651" v="1341" actId="20577"/>
          <ac:spMkLst>
            <pc:docMk/>
            <pc:sldMk cId="0" sldId="292"/>
            <ac:spMk id="27650" creationId="{00000000-0000-0000-0000-000000000000}"/>
          </ac:spMkLst>
        </pc:spChg>
        <pc:graphicFrameChg chg="modGraphic">
          <ac:chgData name="宮原徹" userId="02bd1b5d-a315-4c63-b753-ff45138dbfba" providerId="ADAL" clId="{2B11C6C4-5AF7-544F-8A83-D70C83C0D0CF}" dt="2023-12-06T01:16:17.441" v="1168" actId="207"/>
          <ac:graphicFrameMkLst>
            <pc:docMk/>
            <pc:sldMk cId="0" sldId="292"/>
            <ac:graphicFrameMk id="4" creationId="{00000000-0000-0000-0000-000000000000}"/>
          </ac:graphicFrameMkLst>
        </pc:graphicFrameChg>
      </pc:sldChg>
      <pc:sldChg chg="addSp delSp modSp mod">
        <pc:chgData name="宮原徹" userId="02bd1b5d-a315-4c63-b753-ff45138dbfba" providerId="ADAL" clId="{2B11C6C4-5AF7-544F-8A83-D70C83C0D0CF}" dt="2023-12-06T04:41:27.507" v="1477" actId="20577"/>
        <pc:sldMkLst>
          <pc:docMk/>
          <pc:sldMk cId="0" sldId="293"/>
        </pc:sldMkLst>
        <pc:spChg chg="add del mod">
          <ac:chgData name="宮原徹" userId="02bd1b5d-a315-4c63-b753-ff45138dbfba" providerId="ADAL" clId="{2B11C6C4-5AF7-544F-8A83-D70C83C0D0CF}" dt="2023-12-06T01:35:08.523" v="1469" actId="478"/>
          <ac:spMkLst>
            <pc:docMk/>
            <pc:sldMk cId="0" sldId="293"/>
            <ac:spMk id="2" creationId="{2167AEA7-FC00-02EE-14A8-30433FC6C861}"/>
          </ac:spMkLst>
        </pc:spChg>
        <pc:spChg chg="mod">
          <ac:chgData name="宮原徹" userId="02bd1b5d-a315-4c63-b753-ff45138dbfba" providerId="ADAL" clId="{2B11C6C4-5AF7-544F-8A83-D70C83C0D0CF}" dt="2023-12-06T04:41:27.507" v="1477" actId="20577"/>
          <ac:spMkLst>
            <pc:docMk/>
            <pc:sldMk cId="0" sldId="293"/>
            <ac:spMk id="3" creationId="{00000000-0000-0000-0000-000000000000}"/>
          </ac:spMkLst>
        </pc:spChg>
      </pc:sldChg>
      <pc:sldChg chg="addSp delSp mod">
        <pc:chgData name="宮原徹" userId="02bd1b5d-a315-4c63-b753-ff45138dbfba" providerId="ADAL" clId="{2B11C6C4-5AF7-544F-8A83-D70C83C0D0CF}" dt="2023-12-06T01:20:46.558" v="1366" actId="478"/>
        <pc:sldMkLst>
          <pc:docMk/>
          <pc:sldMk cId="0" sldId="296"/>
        </pc:sldMkLst>
        <pc:picChg chg="add del">
          <ac:chgData name="宮原徹" userId="02bd1b5d-a315-4c63-b753-ff45138dbfba" providerId="ADAL" clId="{2B11C6C4-5AF7-544F-8A83-D70C83C0D0CF}" dt="2023-12-06T01:20:46.558" v="1366" actId="478"/>
          <ac:picMkLst>
            <pc:docMk/>
            <pc:sldMk cId="0" sldId="296"/>
            <ac:picMk id="1026" creationId="{00000000-0000-0000-0000-000000000000}"/>
          </ac:picMkLst>
        </pc:picChg>
      </pc:sldChg>
      <pc:sldChg chg="del">
        <pc:chgData name="宮原徹" userId="02bd1b5d-a315-4c63-b753-ff45138dbfba" providerId="ADAL" clId="{2B11C6C4-5AF7-544F-8A83-D70C83C0D0CF}" dt="2023-12-07T00:22:56.375" v="2100" actId="2696"/>
        <pc:sldMkLst>
          <pc:docMk/>
          <pc:sldMk cId="0" sldId="297"/>
        </pc:sldMkLst>
      </pc:sldChg>
      <pc:sldChg chg="del">
        <pc:chgData name="宮原徹" userId="02bd1b5d-a315-4c63-b753-ff45138dbfba" providerId="ADAL" clId="{2B11C6C4-5AF7-544F-8A83-D70C83C0D0CF}" dt="2023-12-07T00:23:00.846" v="2101" actId="2696"/>
        <pc:sldMkLst>
          <pc:docMk/>
          <pc:sldMk cId="0" sldId="298"/>
        </pc:sldMkLst>
      </pc:sldChg>
      <pc:sldChg chg="modSp mod">
        <pc:chgData name="宮原徹" userId="02bd1b5d-a315-4c63-b753-ff45138dbfba" providerId="ADAL" clId="{2B11C6C4-5AF7-544F-8A83-D70C83C0D0CF}" dt="2023-12-07T01:20:35.569" v="2937" actId="20577"/>
        <pc:sldMkLst>
          <pc:docMk/>
          <pc:sldMk cId="0" sldId="299"/>
        </pc:sldMkLst>
        <pc:spChg chg="mod">
          <ac:chgData name="宮原徹" userId="02bd1b5d-a315-4c63-b753-ff45138dbfba" providerId="ADAL" clId="{2B11C6C4-5AF7-544F-8A83-D70C83C0D0CF}" dt="2023-12-07T01:20:35.569" v="2937" actId="20577"/>
          <ac:spMkLst>
            <pc:docMk/>
            <pc:sldMk cId="0" sldId="299"/>
            <ac:spMk id="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6T00:43:27.125" v="335" actId="20577"/>
          <ac:spMkLst>
            <pc:docMk/>
            <pc:sldMk cId="0" sldId="299"/>
            <ac:spMk id="19458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1:15:17.011" v="2933" actId="20577"/>
        <pc:sldMkLst>
          <pc:docMk/>
          <pc:sldMk cId="0" sldId="300"/>
        </pc:sldMkLst>
        <pc:spChg chg="mod">
          <ac:chgData name="宮原徹" userId="02bd1b5d-a315-4c63-b753-ff45138dbfba" providerId="ADAL" clId="{2B11C6C4-5AF7-544F-8A83-D70C83C0D0CF}" dt="2023-12-07T01:15:17.011" v="2933" actId="20577"/>
          <ac:spMkLst>
            <pc:docMk/>
            <pc:sldMk cId="0" sldId="300"/>
            <ac:spMk id="60419" creationId="{00000000-0000-0000-0000-000000000000}"/>
          </ac:spMkLst>
        </pc:spChg>
      </pc:sldChg>
      <pc:sldChg chg="del ord">
        <pc:chgData name="宮原徹" userId="02bd1b5d-a315-4c63-b753-ff45138dbfba" providerId="ADAL" clId="{2B11C6C4-5AF7-544F-8A83-D70C83C0D0CF}" dt="2023-12-07T00:23:40.488" v="2104" actId="2696"/>
        <pc:sldMkLst>
          <pc:docMk/>
          <pc:sldMk cId="0" sldId="301"/>
        </pc:sldMkLst>
      </pc:sldChg>
      <pc:sldChg chg="del">
        <pc:chgData name="宮原徹" userId="02bd1b5d-a315-4c63-b753-ff45138dbfba" providerId="ADAL" clId="{2B11C6C4-5AF7-544F-8A83-D70C83C0D0CF}" dt="2023-12-07T01:09:03.691" v="2924" actId="2696"/>
        <pc:sldMkLst>
          <pc:docMk/>
          <pc:sldMk cId="0" sldId="303"/>
        </pc:sldMkLst>
      </pc:sldChg>
      <pc:sldChg chg="addSp modSp mod">
        <pc:chgData name="宮原徹" userId="02bd1b5d-a315-4c63-b753-ff45138dbfba" providerId="ADAL" clId="{2B11C6C4-5AF7-544F-8A83-D70C83C0D0CF}" dt="2023-12-07T05:58:01.543" v="3559" actId="20577"/>
        <pc:sldMkLst>
          <pc:docMk/>
          <pc:sldMk cId="0" sldId="304"/>
        </pc:sldMkLst>
        <pc:spChg chg="add mod">
          <ac:chgData name="宮原徹" userId="02bd1b5d-a315-4c63-b753-ff45138dbfba" providerId="ADAL" clId="{2B11C6C4-5AF7-544F-8A83-D70C83C0D0CF}" dt="2023-12-06T00:49:56.505" v="461" actId="1076"/>
          <ac:spMkLst>
            <pc:docMk/>
            <pc:sldMk cId="0" sldId="304"/>
            <ac:spMk id="2" creationId="{58FF5B70-4425-55C9-A81B-F5C5428B963A}"/>
          </ac:spMkLst>
        </pc:spChg>
        <pc:spChg chg="mod">
          <ac:chgData name="宮原徹" userId="02bd1b5d-a315-4c63-b753-ff45138dbfba" providerId="ADAL" clId="{2B11C6C4-5AF7-544F-8A83-D70C83C0D0CF}" dt="2023-12-06T00:45:53.508" v="404" actId="6549"/>
          <ac:spMkLst>
            <pc:docMk/>
            <pc:sldMk cId="0" sldId="304"/>
            <ac:spMk id="20482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5:58:01.543" v="3559" actId="20577"/>
          <ac:spMkLst>
            <pc:docMk/>
            <pc:sldMk cId="0" sldId="304"/>
            <ac:spMk id="2048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6T00:50:22.948" v="463" actId="6549"/>
          <ac:spMkLst>
            <pc:docMk/>
            <pc:sldMk cId="0" sldId="304"/>
            <ac:spMk id="20485" creationId="{00000000-0000-0000-0000-000000000000}"/>
          </ac:spMkLst>
        </pc:spChg>
      </pc:sldChg>
      <pc:sldChg chg="ord">
        <pc:chgData name="宮原徹" userId="02bd1b5d-a315-4c63-b753-ff45138dbfba" providerId="ADAL" clId="{2B11C6C4-5AF7-544F-8A83-D70C83C0D0CF}" dt="2023-12-07T00:23:17.529" v="2102" actId="20578"/>
        <pc:sldMkLst>
          <pc:docMk/>
          <pc:sldMk cId="0" sldId="306"/>
        </pc:sldMkLst>
      </pc:sldChg>
      <pc:sldChg chg="del">
        <pc:chgData name="宮原徹" userId="02bd1b5d-a315-4c63-b753-ff45138dbfba" providerId="ADAL" clId="{2B11C6C4-5AF7-544F-8A83-D70C83C0D0CF}" dt="2023-12-07T06:41:43.465" v="4143" actId="2696"/>
        <pc:sldMkLst>
          <pc:docMk/>
          <pc:sldMk cId="0" sldId="308"/>
        </pc:sldMkLst>
      </pc:sldChg>
      <pc:sldChg chg="del">
        <pc:chgData name="宮原徹" userId="02bd1b5d-a315-4c63-b753-ff45138dbfba" providerId="ADAL" clId="{2B11C6C4-5AF7-544F-8A83-D70C83C0D0CF}" dt="2023-12-06T00:50:40.252" v="464" actId="2696"/>
        <pc:sldMkLst>
          <pc:docMk/>
          <pc:sldMk cId="0" sldId="309"/>
        </pc:sldMkLst>
      </pc:sldChg>
      <pc:sldChg chg="delSp modSp mod">
        <pc:chgData name="宮原徹" userId="02bd1b5d-a315-4c63-b753-ff45138dbfba" providerId="ADAL" clId="{2B11C6C4-5AF7-544F-8A83-D70C83C0D0CF}" dt="2023-12-07T06:43:24.281" v="4178" actId="20577"/>
        <pc:sldMkLst>
          <pc:docMk/>
          <pc:sldMk cId="4001822869" sldId="310"/>
        </pc:sldMkLst>
        <pc:spChg chg="mod">
          <ac:chgData name="宮原徹" userId="02bd1b5d-a315-4c63-b753-ff45138dbfba" providerId="ADAL" clId="{2B11C6C4-5AF7-544F-8A83-D70C83C0D0CF}" dt="2023-12-06T01:20:05.405" v="1364" actId="14100"/>
          <ac:spMkLst>
            <pc:docMk/>
            <pc:sldMk cId="4001822869" sldId="310"/>
            <ac:spMk id="2" creationId="{00000000-0000-0000-0000-000000000000}"/>
          </ac:spMkLst>
        </pc:spChg>
        <pc:spChg chg="del">
          <ac:chgData name="宮原徹" userId="02bd1b5d-a315-4c63-b753-ff45138dbfba" providerId="ADAL" clId="{2B11C6C4-5AF7-544F-8A83-D70C83C0D0CF}" dt="2023-12-06T01:19:30.626" v="1331" actId="478"/>
          <ac:spMkLst>
            <pc:docMk/>
            <pc:sldMk cId="4001822869" sldId="310"/>
            <ac:spMk id="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6:42:29.088" v="4156" actId="20577"/>
          <ac:spMkLst>
            <pc:docMk/>
            <pc:sldMk cId="4001822869" sldId="310"/>
            <ac:spMk id="27650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6:42:32.544" v="4157" actId="20577"/>
          <ac:spMkLst>
            <pc:docMk/>
            <pc:sldMk cId="4001822869" sldId="310"/>
            <ac:spMk id="27651" creationId="{00000000-0000-0000-0000-000000000000}"/>
          </ac:spMkLst>
        </pc:spChg>
        <pc:graphicFrameChg chg="mod modGraphic">
          <ac:chgData name="宮原徹" userId="02bd1b5d-a315-4c63-b753-ff45138dbfba" providerId="ADAL" clId="{2B11C6C4-5AF7-544F-8A83-D70C83C0D0CF}" dt="2023-12-07T06:43:24.281" v="4178" actId="20577"/>
          <ac:graphicFrameMkLst>
            <pc:docMk/>
            <pc:sldMk cId="4001822869" sldId="310"/>
            <ac:graphicFrameMk id="4" creationId="{00000000-0000-0000-0000-000000000000}"/>
          </ac:graphicFrameMkLst>
        </pc:graphicFrameChg>
      </pc:sldChg>
      <pc:sldChg chg="modSp mod">
        <pc:chgData name="宮原徹" userId="02bd1b5d-a315-4c63-b753-ff45138dbfba" providerId="ADAL" clId="{2B11C6C4-5AF7-544F-8A83-D70C83C0D0CF}" dt="2023-12-06T04:49:36.123" v="1916" actId="27636"/>
        <pc:sldMkLst>
          <pc:docMk/>
          <pc:sldMk cId="60491849" sldId="311"/>
        </pc:sldMkLst>
        <pc:spChg chg="mod">
          <ac:chgData name="宮原徹" userId="02bd1b5d-a315-4c63-b753-ff45138dbfba" providerId="ADAL" clId="{2B11C6C4-5AF7-544F-8A83-D70C83C0D0CF}" dt="2023-12-06T04:49:36.123" v="1916" actId="27636"/>
          <ac:spMkLst>
            <pc:docMk/>
            <pc:sldMk cId="60491849" sldId="311"/>
            <ac:spMk id="3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17T00:34:34.005" v="4842" actId="1076"/>
        <pc:sldMkLst>
          <pc:docMk/>
          <pc:sldMk cId="2848163472" sldId="312"/>
        </pc:sldMkLst>
        <pc:spChg chg="mod">
          <ac:chgData name="宮原徹" userId="02bd1b5d-a315-4c63-b753-ff45138dbfba" providerId="ADAL" clId="{2B11C6C4-5AF7-544F-8A83-D70C83C0D0CF}" dt="2023-12-17T00:32:08.082" v="4815" actId="1076"/>
          <ac:spMkLst>
            <pc:docMk/>
            <pc:sldMk cId="2848163472" sldId="312"/>
            <ac:spMk id="4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4:11.767" v="4835" actId="1076"/>
          <ac:spMkLst>
            <pc:docMk/>
            <pc:sldMk cId="2848163472" sldId="312"/>
            <ac:spMk id="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4:03.415" v="4834" actId="1076"/>
          <ac:spMkLst>
            <pc:docMk/>
            <pc:sldMk cId="2848163472" sldId="312"/>
            <ac:spMk id="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4:26.670" v="4839" actId="1076"/>
          <ac:spMkLst>
            <pc:docMk/>
            <pc:sldMk cId="2848163472" sldId="312"/>
            <ac:spMk id="12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4:34.005" v="4842" actId="1076"/>
          <ac:spMkLst>
            <pc:docMk/>
            <pc:sldMk cId="2848163472" sldId="312"/>
            <ac:spMk id="13" creationId="{00000000-0000-0000-0000-000000000000}"/>
          </ac:spMkLst>
        </pc:spChg>
        <pc:cxnChg chg="mod">
          <ac:chgData name="宮原徹" userId="02bd1b5d-a315-4c63-b753-ff45138dbfba" providerId="ADAL" clId="{2B11C6C4-5AF7-544F-8A83-D70C83C0D0CF}" dt="2023-12-17T00:34:11.767" v="4835" actId="1076"/>
          <ac:cxnSpMkLst>
            <pc:docMk/>
            <pc:sldMk cId="2848163472" sldId="312"/>
            <ac:cxnSpMk id="8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34:03.415" v="4834" actId="1076"/>
          <ac:cxnSpMkLst>
            <pc:docMk/>
            <pc:sldMk cId="2848163472" sldId="312"/>
            <ac:cxnSpMk id="9" creationId="{00000000-0000-0000-0000-000000000000}"/>
          </ac:cxnSpMkLst>
        </pc:cxnChg>
      </pc:sldChg>
      <pc:sldChg chg="addSp delSp modSp mod">
        <pc:chgData name="宮原徹" userId="02bd1b5d-a315-4c63-b753-ff45138dbfba" providerId="ADAL" clId="{2B11C6C4-5AF7-544F-8A83-D70C83C0D0CF}" dt="2023-12-17T00:40:18.225" v="4897" actId="1076"/>
        <pc:sldMkLst>
          <pc:docMk/>
          <pc:sldMk cId="2287628826" sldId="313"/>
        </pc:sldMkLst>
        <pc:spChg chg="mod">
          <ac:chgData name="宮原徹" userId="02bd1b5d-a315-4c63-b753-ff45138dbfba" providerId="ADAL" clId="{2B11C6C4-5AF7-544F-8A83-D70C83C0D0CF}" dt="2023-12-17T00:38:28.874" v="4865" actId="1076"/>
          <ac:spMkLst>
            <pc:docMk/>
            <pc:sldMk cId="2287628826" sldId="313"/>
            <ac:spMk id="3" creationId="{00000000-0000-0000-0000-000000000000}"/>
          </ac:spMkLst>
        </pc:spChg>
        <pc:spChg chg="del mod">
          <ac:chgData name="宮原徹" userId="02bd1b5d-a315-4c63-b753-ff45138dbfba" providerId="ADAL" clId="{2B11C6C4-5AF7-544F-8A83-D70C83C0D0CF}" dt="2023-12-17T00:37:22.075" v="4858" actId="478"/>
          <ac:spMkLst>
            <pc:docMk/>
            <pc:sldMk cId="2287628826" sldId="313"/>
            <ac:spMk id="4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7:48.571" v="4862" actId="1076"/>
          <ac:spMkLst>
            <pc:docMk/>
            <pc:sldMk cId="2287628826" sldId="313"/>
            <ac:spMk id="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8:06.129" v="4863" actId="1076"/>
          <ac:spMkLst>
            <pc:docMk/>
            <pc:sldMk cId="2287628826" sldId="313"/>
            <ac:spMk id="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8:22.464" v="4864" actId="1076"/>
          <ac:spMkLst>
            <pc:docMk/>
            <pc:sldMk cId="2287628826" sldId="313"/>
            <ac:spMk id="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8:55.185" v="4872" actId="1076"/>
          <ac:spMkLst>
            <pc:docMk/>
            <pc:sldMk cId="2287628826" sldId="313"/>
            <ac:spMk id="10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9:03.265" v="4873" actId="1076"/>
          <ac:spMkLst>
            <pc:docMk/>
            <pc:sldMk cId="2287628826" sldId="313"/>
            <ac:spMk id="11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40:18.225" v="4897" actId="1076"/>
          <ac:spMkLst>
            <pc:docMk/>
            <pc:sldMk cId="2287628826" sldId="313"/>
            <ac:spMk id="1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9:47.654" v="4894" actId="1076"/>
          <ac:spMkLst>
            <pc:docMk/>
            <pc:sldMk cId="2287628826" sldId="313"/>
            <ac:spMk id="20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8:36.169" v="4867" actId="166"/>
          <ac:spMkLst>
            <pc:docMk/>
            <pc:sldMk cId="2287628826" sldId="313"/>
            <ac:spMk id="23" creationId="{00000000-0000-0000-0000-000000000000}"/>
          </ac:spMkLst>
        </pc:spChg>
        <pc:spChg chg="add mod">
          <ac:chgData name="宮原徹" userId="02bd1b5d-a315-4c63-b753-ff45138dbfba" providerId="ADAL" clId="{2B11C6C4-5AF7-544F-8A83-D70C83C0D0CF}" dt="2023-12-17T00:37:22.507" v="4859"/>
          <ac:spMkLst>
            <pc:docMk/>
            <pc:sldMk cId="2287628826" sldId="313"/>
            <ac:spMk id="32" creationId="{E7D26FA9-C47D-82E0-19B8-42AD7E3C1E79}"/>
          </ac:spMkLst>
        </pc:spChg>
        <pc:spChg chg="add mod">
          <ac:chgData name="宮原徹" userId="02bd1b5d-a315-4c63-b753-ff45138dbfba" providerId="ADAL" clId="{2B11C6C4-5AF7-544F-8A83-D70C83C0D0CF}" dt="2023-12-17T00:39:20.775" v="4893" actId="1076"/>
          <ac:spMkLst>
            <pc:docMk/>
            <pc:sldMk cId="2287628826" sldId="313"/>
            <ac:spMk id="40" creationId="{EAA5A5C6-F06F-1524-A2EB-60CC0FA76394}"/>
          </ac:spMkLst>
        </pc:spChg>
        <pc:cxnChg chg="mod">
          <ac:chgData name="宮原徹" userId="02bd1b5d-a315-4c63-b753-ff45138dbfba" providerId="ADAL" clId="{2B11C6C4-5AF7-544F-8A83-D70C83C0D0CF}" dt="2023-12-17T00:37:48.571" v="4862" actId="1076"/>
          <ac:cxnSpMkLst>
            <pc:docMk/>
            <pc:sldMk cId="2287628826" sldId="313"/>
            <ac:cxnSpMk id="8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38:06.129" v="4863" actId="1076"/>
          <ac:cxnSpMkLst>
            <pc:docMk/>
            <pc:sldMk cId="2287628826" sldId="313"/>
            <ac:cxnSpMk id="9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39:06.465" v="4874" actId="14100"/>
          <ac:cxnSpMkLst>
            <pc:docMk/>
            <pc:sldMk cId="2287628826" sldId="313"/>
            <ac:cxnSpMk id="12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40:03.468" v="4896" actId="1076"/>
          <ac:cxnSpMkLst>
            <pc:docMk/>
            <pc:sldMk cId="2287628826" sldId="313"/>
            <ac:cxnSpMk id="19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38:45.656" v="4870" actId="1076"/>
          <ac:cxnSpMkLst>
            <pc:docMk/>
            <pc:sldMk cId="2287628826" sldId="313"/>
            <ac:cxnSpMk id="22" creationId="{00000000-0000-0000-0000-000000000000}"/>
          </ac:cxnSpMkLst>
        </pc:cxnChg>
      </pc:sldChg>
      <pc:sldChg chg="delSp modSp mod">
        <pc:chgData name="宮原徹" userId="02bd1b5d-a315-4c63-b753-ff45138dbfba" providerId="ADAL" clId="{2B11C6C4-5AF7-544F-8A83-D70C83C0D0CF}" dt="2023-12-17T00:35:33.159" v="4849" actId="1076"/>
        <pc:sldMkLst>
          <pc:docMk/>
          <pc:sldMk cId="336946779" sldId="314"/>
        </pc:sldMkLst>
        <pc:spChg chg="mod">
          <ac:chgData name="宮原徹" userId="02bd1b5d-a315-4c63-b753-ff45138dbfba" providerId="ADAL" clId="{2B11C6C4-5AF7-544F-8A83-D70C83C0D0CF}" dt="2023-12-17T00:35:06.228" v="4846" actId="1076"/>
          <ac:spMkLst>
            <pc:docMk/>
            <pc:sldMk cId="336946779" sldId="314"/>
            <ac:spMk id="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1:41.564" v="4814" actId="1076"/>
          <ac:spMkLst>
            <pc:docMk/>
            <pc:sldMk cId="336946779" sldId="314"/>
            <ac:spMk id="4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3:20.775" v="4828" actId="1076"/>
          <ac:spMkLst>
            <pc:docMk/>
            <pc:sldMk cId="336946779" sldId="314"/>
            <ac:spMk id="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3:56.488" v="4833" actId="1076"/>
          <ac:spMkLst>
            <pc:docMk/>
            <pc:sldMk cId="336946779" sldId="314"/>
            <ac:spMk id="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4:48.507" v="4844" actId="1076"/>
          <ac:spMkLst>
            <pc:docMk/>
            <pc:sldMk cId="336946779" sldId="314"/>
            <ac:spMk id="7" creationId="{00000000-0000-0000-0000-000000000000}"/>
          </ac:spMkLst>
        </pc:spChg>
        <pc:spChg chg="del">
          <ac:chgData name="宮原徹" userId="02bd1b5d-a315-4c63-b753-ff45138dbfba" providerId="ADAL" clId="{2B11C6C4-5AF7-544F-8A83-D70C83C0D0CF}" dt="2023-12-06T04:42:29.019" v="1489" actId="478"/>
          <ac:spMkLst>
            <pc:docMk/>
            <pc:sldMk cId="336946779" sldId="314"/>
            <ac:spMk id="11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1:41.564" v="4814" actId="1076"/>
          <ac:spMkLst>
            <pc:docMk/>
            <pc:sldMk cId="336946779" sldId="314"/>
            <ac:spMk id="13" creationId="{00000000-0000-0000-0000-000000000000}"/>
          </ac:spMkLst>
        </pc:spChg>
        <pc:spChg chg="del mod">
          <ac:chgData name="宮原徹" userId="02bd1b5d-a315-4c63-b753-ff45138dbfba" providerId="ADAL" clId="{2B11C6C4-5AF7-544F-8A83-D70C83C0D0CF}" dt="2023-12-07T07:00:54.700" v="4737" actId="478"/>
          <ac:spMkLst>
            <pc:docMk/>
            <pc:sldMk cId="336946779" sldId="314"/>
            <ac:spMk id="14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5:19.526" v="4848" actId="1076"/>
          <ac:spMkLst>
            <pc:docMk/>
            <pc:sldMk cId="336946779" sldId="314"/>
            <ac:spMk id="19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5:33.159" v="4849" actId="1076"/>
          <ac:spMkLst>
            <pc:docMk/>
            <pc:sldMk cId="336946779" sldId="314"/>
            <ac:spMk id="20" creationId="{00000000-0000-0000-0000-000000000000}"/>
          </ac:spMkLst>
        </pc:spChg>
        <pc:spChg chg="del">
          <ac:chgData name="宮原徹" userId="02bd1b5d-a315-4c63-b753-ff45138dbfba" providerId="ADAL" clId="{2B11C6C4-5AF7-544F-8A83-D70C83C0D0CF}" dt="2023-12-06T04:42:31.681" v="1490" actId="478"/>
          <ac:spMkLst>
            <pc:docMk/>
            <pc:sldMk cId="336946779" sldId="314"/>
            <ac:spMk id="21" creationId="{00000000-0000-0000-0000-000000000000}"/>
          </ac:spMkLst>
        </pc:spChg>
        <pc:spChg chg="del">
          <ac:chgData name="宮原徹" userId="02bd1b5d-a315-4c63-b753-ff45138dbfba" providerId="ADAL" clId="{2B11C6C4-5AF7-544F-8A83-D70C83C0D0CF}" dt="2023-12-07T07:00:57.061" v="4738" actId="478"/>
          <ac:spMkLst>
            <pc:docMk/>
            <pc:sldMk cId="336946779" sldId="314"/>
            <ac:spMk id="22" creationId="{00000000-0000-0000-0000-000000000000}"/>
          </ac:spMkLst>
        </pc:spChg>
        <pc:cxnChg chg="mod">
          <ac:chgData name="宮原徹" userId="02bd1b5d-a315-4c63-b753-ff45138dbfba" providerId="ADAL" clId="{2B11C6C4-5AF7-544F-8A83-D70C83C0D0CF}" dt="2023-12-17T00:33:20.775" v="4828" actId="1076"/>
          <ac:cxnSpMkLst>
            <pc:docMk/>
            <pc:sldMk cId="336946779" sldId="314"/>
            <ac:cxnSpMk id="8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33:56.488" v="4833" actId="1076"/>
          <ac:cxnSpMkLst>
            <pc:docMk/>
            <pc:sldMk cId="336946779" sldId="314"/>
            <ac:cxnSpMk id="9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31:41.564" v="4814" actId="1076"/>
          <ac:cxnSpMkLst>
            <pc:docMk/>
            <pc:sldMk cId="336946779" sldId="314"/>
            <ac:cxnSpMk id="10" creationId="{00000000-0000-0000-0000-000000000000}"/>
          </ac:cxnSpMkLst>
        </pc:cxnChg>
      </pc:sldChg>
      <pc:sldChg chg="del">
        <pc:chgData name="宮原徹" userId="02bd1b5d-a315-4c63-b753-ff45138dbfba" providerId="ADAL" clId="{2B11C6C4-5AF7-544F-8A83-D70C83C0D0CF}" dt="2023-12-07T06:49:28.529" v="4697" actId="2696"/>
        <pc:sldMkLst>
          <pc:docMk/>
          <pc:sldMk cId="2770492955" sldId="315"/>
        </pc:sldMkLst>
      </pc:sldChg>
      <pc:sldChg chg="del">
        <pc:chgData name="宮原徹" userId="02bd1b5d-a315-4c63-b753-ff45138dbfba" providerId="ADAL" clId="{2B11C6C4-5AF7-544F-8A83-D70C83C0D0CF}" dt="2023-12-07T06:49:28.536" v="4698" actId="2696"/>
        <pc:sldMkLst>
          <pc:docMk/>
          <pc:sldMk cId="170909238" sldId="316"/>
        </pc:sldMkLst>
      </pc:sldChg>
      <pc:sldChg chg="modSp mod">
        <pc:chgData name="宮原徹" userId="02bd1b5d-a315-4c63-b753-ff45138dbfba" providerId="ADAL" clId="{2B11C6C4-5AF7-544F-8A83-D70C83C0D0CF}" dt="2023-12-06T04:45:49.172" v="1657" actId="20577"/>
        <pc:sldMkLst>
          <pc:docMk/>
          <pc:sldMk cId="2724504210" sldId="317"/>
        </pc:sldMkLst>
        <pc:spChg chg="mod">
          <ac:chgData name="宮原徹" userId="02bd1b5d-a315-4c63-b753-ff45138dbfba" providerId="ADAL" clId="{2B11C6C4-5AF7-544F-8A83-D70C83C0D0CF}" dt="2023-12-06T04:45:49.172" v="1657" actId="20577"/>
          <ac:spMkLst>
            <pc:docMk/>
            <pc:sldMk cId="2724504210" sldId="317"/>
            <ac:spMk id="3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0:38:36.519" v="2439"/>
        <pc:sldMkLst>
          <pc:docMk/>
          <pc:sldMk cId="3331924717" sldId="318"/>
        </pc:sldMkLst>
        <pc:spChg chg="mod">
          <ac:chgData name="宮原徹" userId="02bd1b5d-a315-4c63-b753-ff45138dbfba" providerId="ADAL" clId="{2B11C6C4-5AF7-544F-8A83-D70C83C0D0CF}" dt="2023-12-07T00:38:36.519" v="2439"/>
          <ac:spMkLst>
            <pc:docMk/>
            <pc:sldMk cId="3331924717" sldId="318"/>
            <ac:spMk id="2" creationId="{00000000-0000-0000-0000-000000000000}"/>
          </ac:spMkLst>
        </pc:spChg>
      </pc:sldChg>
      <pc:sldChg chg="modSp new mod">
        <pc:chgData name="宮原徹" userId="02bd1b5d-a315-4c63-b753-ff45138dbfba" providerId="ADAL" clId="{2B11C6C4-5AF7-544F-8A83-D70C83C0D0CF}" dt="2023-12-07T06:31:26.400" v="3672" actId="27636"/>
        <pc:sldMkLst>
          <pc:docMk/>
          <pc:sldMk cId="1963438839" sldId="319"/>
        </pc:sldMkLst>
        <pc:spChg chg="mod">
          <ac:chgData name="宮原徹" userId="02bd1b5d-a315-4c63-b753-ff45138dbfba" providerId="ADAL" clId="{2B11C6C4-5AF7-544F-8A83-D70C83C0D0CF}" dt="2023-12-07T05:46:46.424" v="3055" actId="20577"/>
          <ac:spMkLst>
            <pc:docMk/>
            <pc:sldMk cId="1963438839" sldId="319"/>
            <ac:spMk id="2" creationId="{1B1A9564-2F79-FF40-EB7A-42685CBEBB2D}"/>
          </ac:spMkLst>
        </pc:spChg>
        <pc:spChg chg="mod">
          <ac:chgData name="宮原徹" userId="02bd1b5d-a315-4c63-b753-ff45138dbfba" providerId="ADAL" clId="{2B11C6C4-5AF7-544F-8A83-D70C83C0D0CF}" dt="2023-12-07T06:31:26.400" v="3672" actId="27636"/>
          <ac:spMkLst>
            <pc:docMk/>
            <pc:sldMk cId="1963438839" sldId="319"/>
            <ac:spMk id="3" creationId="{05BABE01-95CD-3C84-5EB0-2EA76E8E3FA7}"/>
          </ac:spMkLst>
        </pc:spChg>
      </pc:sldChg>
      <pc:sldChg chg="addSp delSp modSp new mod">
        <pc:chgData name="宮原徹" userId="02bd1b5d-a315-4c63-b753-ff45138dbfba" providerId="ADAL" clId="{2B11C6C4-5AF7-544F-8A83-D70C83C0D0CF}" dt="2023-12-07T06:30:59.680" v="3639" actId="20577"/>
        <pc:sldMkLst>
          <pc:docMk/>
          <pc:sldMk cId="1406096645" sldId="320"/>
        </pc:sldMkLst>
        <pc:spChg chg="mod">
          <ac:chgData name="宮原徹" userId="02bd1b5d-a315-4c63-b753-ff45138dbfba" providerId="ADAL" clId="{2B11C6C4-5AF7-544F-8A83-D70C83C0D0CF}" dt="2023-12-07T06:30:59.680" v="3639" actId="20577"/>
          <ac:spMkLst>
            <pc:docMk/>
            <pc:sldMk cId="1406096645" sldId="320"/>
            <ac:spMk id="2" creationId="{99E40425-D745-94E5-48BE-C633738FCD10}"/>
          </ac:spMkLst>
        </pc:spChg>
        <pc:spChg chg="del">
          <ac:chgData name="宮原徹" userId="02bd1b5d-a315-4c63-b753-ff45138dbfba" providerId="ADAL" clId="{2B11C6C4-5AF7-544F-8A83-D70C83C0D0CF}" dt="2023-12-07T06:02:45.149" v="3574"/>
          <ac:spMkLst>
            <pc:docMk/>
            <pc:sldMk cId="1406096645" sldId="320"/>
            <ac:spMk id="3" creationId="{423A6E7F-461F-BF93-4243-808BFEBAFF12}"/>
          </ac:spMkLst>
        </pc:spChg>
        <pc:spChg chg="add mod">
          <ac:chgData name="宮原徹" userId="02bd1b5d-a315-4c63-b753-ff45138dbfba" providerId="ADAL" clId="{2B11C6C4-5AF7-544F-8A83-D70C83C0D0CF}" dt="2023-12-07T06:04:07.742" v="3581" actId="14100"/>
          <ac:spMkLst>
            <pc:docMk/>
            <pc:sldMk cId="1406096645" sldId="320"/>
            <ac:spMk id="6" creationId="{855E11FB-CC71-784F-7FC7-EDD6136ECF5B}"/>
          </ac:spMkLst>
        </pc:spChg>
        <pc:spChg chg="add mod">
          <ac:chgData name="宮原徹" userId="02bd1b5d-a315-4c63-b753-ff45138dbfba" providerId="ADAL" clId="{2B11C6C4-5AF7-544F-8A83-D70C83C0D0CF}" dt="2023-12-07T06:04:24.787" v="3588" actId="14100"/>
          <ac:spMkLst>
            <pc:docMk/>
            <pc:sldMk cId="1406096645" sldId="320"/>
            <ac:spMk id="7" creationId="{461E3814-984C-3586-6C8C-FB03EC9E24A3}"/>
          </ac:spMkLst>
        </pc:spChg>
        <pc:spChg chg="add mod">
          <ac:chgData name="宮原徹" userId="02bd1b5d-a315-4c63-b753-ff45138dbfba" providerId="ADAL" clId="{2B11C6C4-5AF7-544F-8A83-D70C83C0D0CF}" dt="2023-12-07T06:04:37.284" v="3591" actId="14100"/>
          <ac:spMkLst>
            <pc:docMk/>
            <pc:sldMk cId="1406096645" sldId="320"/>
            <ac:spMk id="8" creationId="{F81E790D-5CE2-2593-7BBF-230B325ED924}"/>
          </ac:spMkLst>
        </pc:spChg>
        <pc:picChg chg="add mod">
          <ac:chgData name="宮原徹" userId="02bd1b5d-a315-4c63-b753-ff45138dbfba" providerId="ADAL" clId="{2B11C6C4-5AF7-544F-8A83-D70C83C0D0CF}" dt="2023-12-07T06:04:13.611" v="3584" actId="1076"/>
          <ac:picMkLst>
            <pc:docMk/>
            <pc:sldMk cId="1406096645" sldId="320"/>
            <ac:picMk id="5" creationId="{A7923776-F574-E0B7-DF62-8A97B398ADCC}"/>
          </ac:picMkLst>
        </pc:picChg>
      </pc:sldChg>
      <pc:sldChg chg="modSp new mod">
        <pc:chgData name="宮原徹" userId="02bd1b5d-a315-4c63-b753-ff45138dbfba" providerId="ADAL" clId="{2B11C6C4-5AF7-544F-8A83-D70C83C0D0CF}" dt="2023-12-07T06:59:02.567" v="4736" actId="20577"/>
        <pc:sldMkLst>
          <pc:docMk/>
          <pc:sldMk cId="3695337815" sldId="321"/>
        </pc:sldMkLst>
        <pc:spChg chg="mod">
          <ac:chgData name="宮原徹" userId="02bd1b5d-a315-4c63-b753-ff45138dbfba" providerId="ADAL" clId="{2B11C6C4-5AF7-544F-8A83-D70C83C0D0CF}" dt="2023-12-07T06:59:02.567" v="4736" actId="20577"/>
          <ac:spMkLst>
            <pc:docMk/>
            <pc:sldMk cId="3695337815" sldId="321"/>
            <ac:spMk id="2" creationId="{6B99ED44-8603-F20F-CD4F-E77EEBA82329}"/>
          </ac:spMkLst>
        </pc:spChg>
        <pc:spChg chg="mod">
          <ac:chgData name="宮原徹" userId="02bd1b5d-a315-4c63-b753-ff45138dbfba" providerId="ADAL" clId="{2B11C6C4-5AF7-544F-8A83-D70C83C0D0CF}" dt="2023-12-07T06:47:09.066" v="4591" actId="20577"/>
          <ac:spMkLst>
            <pc:docMk/>
            <pc:sldMk cId="3695337815" sldId="321"/>
            <ac:spMk id="3" creationId="{744A1DA4-2499-E546-B489-D0A53D6BECAB}"/>
          </ac:spMkLst>
        </pc:spChg>
      </pc:sldChg>
      <pc:sldMasterChg chg="addSp delSp modSp mod modSldLayout">
        <pc:chgData name="宮原徹" userId="02bd1b5d-a315-4c63-b753-ff45138dbfba" providerId="ADAL" clId="{2B11C6C4-5AF7-544F-8A83-D70C83C0D0CF}" dt="2023-12-17T00:45:22.800" v="4907" actId="735"/>
        <pc:sldMasterMkLst>
          <pc:docMk/>
          <pc:sldMasterMk cId="0" sldId="2147483661"/>
        </pc:sldMasterMkLst>
        <pc:picChg chg="add del">
          <ac:chgData name="宮原徹" userId="02bd1b5d-a315-4c63-b753-ff45138dbfba" providerId="ADAL" clId="{2B11C6C4-5AF7-544F-8A83-D70C83C0D0CF}" dt="2023-12-17T00:45:22.711" v="4906" actId="478"/>
          <ac:picMkLst>
            <pc:docMk/>
            <pc:sldMasterMk cId="0" sldId="2147483661"/>
            <ac:picMk id="9" creationId="{7A9C4D0B-CF76-4848-A031-5ADC193C82C2}"/>
          </ac:picMkLst>
        </pc:picChg>
        <pc:sldLayoutChg chg="modSp">
          <pc:chgData name="宮原徹" userId="02bd1b5d-a315-4c63-b753-ff45138dbfba" providerId="ADAL" clId="{2B11C6C4-5AF7-544F-8A83-D70C83C0D0CF}" dt="2023-12-17T00:42:10.406" v="4900" actId="735"/>
          <pc:sldLayoutMkLst>
            <pc:docMk/>
            <pc:sldMasterMk cId="0" sldId="2147483661"/>
            <pc:sldLayoutMk cId="0" sldId="2147483663"/>
          </pc:sldLayoutMkLst>
        </pc:sldLayoutChg>
        <pc:sldLayoutChg chg="addSp modSp">
          <pc:chgData name="宮原徹" userId="02bd1b5d-a315-4c63-b753-ff45138dbfba" providerId="ADAL" clId="{2B11C6C4-5AF7-544F-8A83-D70C83C0D0CF}" dt="2023-12-17T00:42:44.178" v="4904"/>
          <pc:sldLayoutMkLst>
            <pc:docMk/>
            <pc:sldMasterMk cId="0" sldId="2147483661"/>
            <pc:sldLayoutMk cId="0" sldId="2147483665"/>
          </pc:sldLayoutMkLst>
          <pc:picChg chg="add mod">
            <ac:chgData name="宮原徹" userId="02bd1b5d-a315-4c63-b753-ff45138dbfba" providerId="ADAL" clId="{2B11C6C4-5AF7-544F-8A83-D70C83C0D0CF}" dt="2023-12-17T00:42:44.178" v="4904"/>
            <ac:picMkLst>
              <pc:docMk/>
              <pc:sldMasterMk cId="0" sldId="2147483661"/>
              <pc:sldLayoutMk cId="0" sldId="2147483665"/>
              <ac:picMk id="5" creationId="{994A4855-2154-3FE1-11B3-BBF33E5044B7}"/>
            </ac:picMkLst>
          </pc:picChg>
        </pc:sldLayoutChg>
      </pc:sldMasterChg>
    </pc:docChg>
  </pc:docChgLst>
  <pc:docChgLst>
    <pc:chgData name="宮原徹" userId="02bd1b5d-a315-4c63-b753-ff45138dbfba" providerId="ADAL" clId="{DF9F3DE2-9F8A-F445-86AA-2B155A887D73}"/>
    <pc:docChg chg="custSel modSld">
      <pc:chgData name="宮原徹" userId="02bd1b5d-a315-4c63-b753-ff45138dbfba" providerId="ADAL" clId="{DF9F3DE2-9F8A-F445-86AA-2B155A887D73}" dt="2024-01-27T03:19:26.156" v="254" actId="1076"/>
      <pc:docMkLst>
        <pc:docMk/>
      </pc:docMkLst>
      <pc:sldChg chg="modSp mod">
        <pc:chgData name="宮原徹" userId="02bd1b5d-a315-4c63-b753-ff45138dbfba" providerId="ADAL" clId="{DF9F3DE2-9F8A-F445-86AA-2B155A887D73}" dt="2024-01-27T03:13:40.930" v="124" actId="27636"/>
        <pc:sldMkLst>
          <pc:docMk/>
          <pc:sldMk cId="0" sldId="272"/>
        </pc:sldMkLst>
        <pc:spChg chg="mod">
          <ac:chgData name="宮原徹" userId="02bd1b5d-a315-4c63-b753-ff45138dbfba" providerId="ADAL" clId="{DF9F3DE2-9F8A-F445-86AA-2B155A887D73}" dt="2024-01-27T03:13:40.930" v="124" actId="27636"/>
          <ac:spMkLst>
            <pc:docMk/>
            <pc:sldMk cId="0" sldId="272"/>
            <ac:spMk id="23555" creationId="{00000000-0000-0000-0000-000000000000}"/>
          </ac:spMkLst>
        </pc:spChg>
      </pc:sldChg>
      <pc:sldChg chg="modSp mod">
        <pc:chgData name="宮原徹" userId="02bd1b5d-a315-4c63-b753-ff45138dbfba" providerId="ADAL" clId="{DF9F3DE2-9F8A-F445-86AA-2B155A887D73}" dt="2024-01-27T03:14:17.542" v="207"/>
        <pc:sldMkLst>
          <pc:docMk/>
          <pc:sldMk cId="0" sldId="273"/>
        </pc:sldMkLst>
        <pc:spChg chg="mod">
          <ac:chgData name="宮原徹" userId="02bd1b5d-a315-4c63-b753-ff45138dbfba" providerId="ADAL" clId="{DF9F3DE2-9F8A-F445-86AA-2B155A887D73}" dt="2024-01-27T03:14:17.542" v="207"/>
          <ac:spMkLst>
            <pc:docMk/>
            <pc:sldMk cId="0" sldId="273"/>
            <ac:spMk id="24579" creationId="{00000000-0000-0000-0000-000000000000}"/>
          </ac:spMkLst>
        </pc:spChg>
      </pc:sldChg>
      <pc:sldChg chg="modSp mod">
        <pc:chgData name="宮原徹" userId="02bd1b5d-a315-4c63-b753-ff45138dbfba" providerId="ADAL" clId="{DF9F3DE2-9F8A-F445-86AA-2B155A887D73}" dt="2024-01-27T03:12:16.321" v="38" actId="20577"/>
        <pc:sldMkLst>
          <pc:docMk/>
          <pc:sldMk cId="0" sldId="304"/>
        </pc:sldMkLst>
        <pc:spChg chg="mod">
          <ac:chgData name="宮原徹" userId="02bd1b5d-a315-4c63-b753-ff45138dbfba" providerId="ADAL" clId="{DF9F3DE2-9F8A-F445-86AA-2B155A887D73}" dt="2024-01-27T03:12:16.321" v="38" actId="20577"/>
          <ac:spMkLst>
            <pc:docMk/>
            <pc:sldMk cId="0" sldId="304"/>
            <ac:spMk id="20483" creationId="{00000000-0000-0000-0000-000000000000}"/>
          </ac:spMkLst>
        </pc:spChg>
      </pc:sldChg>
      <pc:sldChg chg="modSp mod">
        <pc:chgData name="宮原徹" userId="02bd1b5d-a315-4c63-b753-ff45138dbfba" providerId="ADAL" clId="{DF9F3DE2-9F8A-F445-86AA-2B155A887D73}" dt="2024-01-27T03:12:45.437" v="40" actId="20577"/>
        <pc:sldMkLst>
          <pc:docMk/>
          <pc:sldMk cId="1963438839" sldId="319"/>
        </pc:sldMkLst>
        <pc:spChg chg="mod">
          <ac:chgData name="宮原徹" userId="02bd1b5d-a315-4c63-b753-ff45138dbfba" providerId="ADAL" clId="{DF9F3DE2-9F8A-F445-86AA-2B155A887D73}" dt="2024-01-27T03:12:45.437" v="40" actId="20577"/>
          <ac:spMkLst>
            <pc:docMk/>
            <pc:sldMk cId="1963438839" sldId="319"/>
            <ac:spMk id="3" creationId="{05BABE01-95CD-3C84-5EB0-2EA76E8E3FA7}"/>
          </ac:spMkLst>
        </pc:spChg>
      </pc:sldChg>
      <pc:sldChg chg="addSp modSp mod">
        <pc:chgData name="宮原徹" userId="02bd1b5d-a315-4c63-b753-ff45138dbfba" providerId="ADAL" clId="{DF9F3DE2-9F8A-F445-86AA-2B155A887D73}" dt="2024-01-27T03:19:26.156" v="254" actId="1076"/>
        <pc:sldMkLst>
          <pc:docMk/>
          <pc:sldMk cId="3695337815" sldId="321"/>
        </pc:sldMkLst>
        <pc:spChg chg="mod">
          <ac:chgData name="宮原徹" userId="02bd1b5d-a315-4c63-b753-ff45138dbfba" providerId="ADAL" clId="{DF9F3DE2-9F8A-F445-86AA-2B155A887D73}" dt="2024-01-27T03:19:08.345" v="212" actId="20577"/>
          <ac:spMkLst>
            <pc:docMk/>
            <pc:sldMk cId="3695337815" sldId="321"/>
            <ac:spMk id="3" creationId="{744A1DA4-2499-E546-B489-D0A53D6BECAB}"/>
          </ac:spMkLst>
        </pc:spChg>
        <pc:spChg chg="add mod">
          <ac:chgData name="宮原徹" userId="02bd1b5d-a315-4c63-b753-ff45138dbfba" providerId="ADAL" clId="{DF9F3DE2-9F8A-F445-86AA-2B155A887D73}" dt="2024-01-27T03:19:26.156" v="254" actId="1076"/>
          <ac:spMkLst>
            <pc:docMk/>
            <pc:sldMk cId="3695337815" sldId="321"/>
            <ac:spMk id="4" creationId="{932BBEDD-FC16-8471-2071-6D0E4FD30BC9}"/>
          </ac:spMkLst>
        </pc:spChg>
      </pc:sldChg>
    </pc:docChg>
  </pc:docChgLst>
  <pc:docChgLst>
    <pc:chgData name="宮原徹" userId="02bd1b5d-a315-4c63-b753-ff45138dbfba" providerId="ADAL" clId="{2E89CBAC-F67F-1B4E-952C-2508E807423C}"/>
    <pc:docChg chg="undo custSel modSld">
      <pc:chgData name="宮原徹" userId="02bd1b5d-a315-4c63-b753-ff45138dbfba" providerId="ADAL" clId="{2E89CBAC-F67F-1B4E-952C-2508E807423C}" dt="2024-05-14T03:57:41.086" v="4" actId="20577"/>
      <pc:docMkLst>
        <pc:docMk/>
      </pc:docMkLst>
      <pc:sldChg chg="modSp mod">
        <pc:chgData name="宮原徹" userId="02bd1b5d-a315-4c63-b753-ff45138dbfba" providerId="ADAL" clId="{2E89CBAC-F67F-1B4E-952C-2508E807423C}" dt="2024-05-14T03:57:41.086" v="4" actId="20577"/>
        <pc:sldMkLst>
          <pc:docMk/>
          <pc:sldMk cId="0" sldId="275"/>
        </pc:sldMkLst>
        <pc:spChg chg="mod">
          <ac:chgData name="宮原徹" userId="02bd1b5d-a315-4c63-b753-ff45138dbfba" providerId="ADAL" clId="{2E89CBAC-F67F-1B4E-952C-2508E807423C}" dt="2024-05-14T03:57:41.086" v="4" actId="20577"/>
          <ac:spMkLst>
            <pc:docMk/>
            <pc:sldMk cId="0" sldId="275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2400" y="86868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03758A4-B0B4-4246-9026-1A00D93672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32334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DDF333-72F2-4449-B42E-5CDC102B2F1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06802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dirty="0">
                <a:latin typeface="+mn-lt"/>
                <a:ea typeface="+mn-ea"/>
                <a:cs typeface="+mn-cs"/>
              </a:rPr>
              <a:t>5-2</a:t>
            </a:r>
            <a:r>
              <a:rPr lang="ja-JP" altLang="en-US" dirty="0">
                <a:latin typeface="+mn-lt"/>
                <a:ea typeface="+mn-ea"/>
                <a:cs typeface="+mn-cs"/>
              </a:rPr>
              <a:t> </a:t>
            </a:r>
            <a:r>
              <a:rPr lang="en-US" altLang="ja-JP" dirty="0">
                <a:latin typeface="+mn-lt"/>
                <a:ea typeface="+mn-ea"/>
                <a:cs typeface="+mn-cs"/>
              </a:rPr>
              <a:t>Web</a:t>
            </a:r>
            <a:r>
              <a:rPr lang="ja-JP" altLang="en-US" dirty="0">
                <a:latin typeface="+mn-lt"/>
                <a:ea typeface="+mn-ea"/>
                <a:cs typeface="+mn-cs"/>
              </a:rPr>
              <a:t>サーバーの概略</a:t>
            </a:r>
            <a:endParaRPr lang="ja-JP" altLang="en-US" dirty="0"/>
          </a:p>
        </p:txBody>
      </p:sp>
      <p:sp>
        <p:nvSpPr>
          <p:cNvPr id="5018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75E14B-3727-4E48-AAD0-359B55000084}" type="slidenum">
              <a:rPr lang="ja-JP" altLang="en-US" smtClean="0">
                <a:latin typeface="Arial" charset="0"/>
                <a:ea typeface="ＭＳ Ｐゴシック" charset="-128"/>
                <a:cs typeface="ＭＳ Ｐゴシック" charset="-128"/>
              </a:rPr>
              <a:pPr/>
              <a:t>4</a:t>
            </a:fld>
            <a:endParaRPr lang="ja-JP" alt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488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latin typeface="+mn-lt"/>
                <a:ea typeface="+mn-ea"/>
                <a:cs typeface="+mn-cs"/>
              </a:rPr>
              <a:t> </a:t>
            </a:r>
            <a:r>
              <a:rPr lang="en-US" altLang="ja-JP" dirty="0">
                <a:latin typeface="+mn-lt"/>
                <a:ea typeface="+mn-ea"/>
                <a:cs typeface="+mn-cs"/>
              </a:rPr>
              <a:t>DNS</a:t>
            </a:r>
            <a:r>
              <a:rPr lang="ja-JP" altLang="en-US" dirty="0">
                <a:latin typeface="+mn-lt"/>
                <a:ea typeface="+mn-ea"/>
                <a:cs typeface="+mn-cs"/>
              </a:rPr>
              <a:t>のサーバーのツリー</a:t>
            </a:r>
            <a:endParaRPr lang="en-US" altLang="ja-JP" dirty="0">
              <a:latin typeface="+mn-lt"/>
              <a:ea typeface="+mn-ea"/>
              <a:cs typeface="+mn-cs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>
                <a:latin typeface="+mn-lt"/>
                <a:ea typeface="+mn-ea"/>
                <a:cs typeface="+mn-cs"/>
              </a:rPr>
              <a:t>不足分追加</a:t>
            </a:r>
            <a:endParaRPr lang="ja-JP" altLang="en-US"/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56C892-A777-694F-9DD0-C3F2992364CA}" type="slidenum">
              <a:rPr lang="ja-JP" altLang="en-US" smtClean="0">
                <a:latin typeface="Arial" charset="0"/>
                <a:ea typeface="ＭＳ Ｐゴシック" charset="-128"/>
                <a:cs typeface="ＭＳ Ｐゴシック" charset="-128"/>
              </a:rPr>
              <a:pPr/>
              <a:t>5</a:t>
            </a:fld>
            <a:endParaRPr lang="ja-JP" alt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2624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ja-JP" altLang="en-US" dirty="0">
                <a:latin typeface="+mn-lt"/>
                <a:ea typeface="+mn-ea"/>
                <a:cs typeface="+mn-cs"/>
              </a:rPr>
              <a:t>図 </a:t>
            </a:r>
            <a:r>
              <a:rPr lang="en-US" altLang="ja-JP" dirty="0">
                <a:latin typeface="+mn-lt"/>
                <a:ea typeface="+mn-ea"/>
                <a:cs typeface="+mn-cs"/>
              </a:rPr>
              <a:t>DNS</a:t>
            </a:r>
            <a:r>
              <a:rPr lang="ja-JP" altLang="en-US" dirty="0">
                <a:latin typeface="+mn-lt"/>
                <a:ea typeface="+mn-ea"/>
                <a:cs typeface="+mn-cs"/>
              </a:rPr>
              <a:t>を使った名前の問い合わせ </a:t>
            </a:r>
            <a:endParaRPr lang="en-US" altLang="ja-JP" dirty="0"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ja-JP" altLang="en-US" dirty="0">
                <a:latin typeface="+mn-lt"/>
                <a:ea typeface="+mn-ea"/>
                <a:cs typeface="+mn-cs"/>
              </a:rPr>
              <a:t>不足分追加</a:t>
            </a:r>
            <a:endParaRPr lang="ja-JP" altLang="en-US" dirty="0"/>
          </a:p>
        </p:txBody>
      </p:sp>
      <p:sp>
        <p:nvSpPr>
          <p:cNvPr id="4301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DD51D-722F-8F4B-8549-6B296FE5CA63}" type="slidenum">
              <a:rPr lang="ja-JP" altLang="en-US" smtClean="0">
                <a:latin typeface="Arial" charset="0"/>
                <a:ea typeface="ＭＳ Ｐゴシック" charset="-128"/>
                <a:cs typeface="ＭＳ Ｐゴシック" charset="-128"/>
              </a:rPr>
              <a:pPr/>
              <a:t>6</a:t>
            </a:fld>
            <a:endParaRPr lang="ja-JP" alt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5370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ja-JP" altLang="en-US" dirty="0">
                <a:latin typeface="+mn-lt"/>
                <a:ea typeface="+mn-ea"/>
                <a:cs typeface="+mn-cs"/>
              </a:rPr>
              <a:t>図 名前の問い合わせでやり取りされるデータ　</a:t>
            </a:r>
            <a:endParaRPr lang="en-US" altLang="ja-JP" dirty="0"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ja-JP" altLang="en-US" dirty="0">
                <a:latin typeface="+mn-lt"/>
                <a:ea typeface="+mn-ea"/>
                <a:cs typeface="+mn-cs"/>
              </a:rPr>
              <a:t>ドメインゾーンに変更する？</a:t>
            </a:r>
            <a:endParaRPr lang="ja-JP" altLang="en-US" dirty="0"/>
          </a:p>
        </p:txBody>
      </p:sp>
      <p:sp>
        <p:nvSpPr>
          <p:cNvPr id="4506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4FF612-01B5-B645-BBE7-FF18D8F0F290}" type="slidenum">
              <a:rPr lang="ja-JP" altLang="en-US" smtClean="0">
                <a:latin typeface="Arial" charset="0"/>
                <a:ea typeface="ＭＳ Ｐゴシック" charset="-128"/>
                <a:cs typeface="ＭＳ Ｐゴシック" charset="-128"/>
              </a:rPr>
              <a:pPr/>
              <a:t>7</a:t>
            </a:fld>
            <a:endParaRPr lang="ja-JP" alt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427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ja-JP" altLang="en-US" dirty="0">
                <a:latin typeface="+mn-lt"/>
                <a:ea typeface="+mn-ea"/>
                <a:cs typeface="+mn-cs"/>
              </a:rPr>
              <a:t>図 </a:t>
            </a:r>
            <a:r>
              <a:rPr lang="en-US" altLang="ja-JP" dirty="0">
                <a:latin typeface="+mn-lt"/>
                <a:ea typeface="+mn-ea"/>
                <a:cs typeface="+mn-cs"/>
              </a:rPr>
              <a:t>4-1:bind</a:t>
            </a:r>
            <a:r>
              <a:rPr lang="ja-JP" altLang="en-US" dirty="0">
                <a:latin typeface="+mn-lt"/>
                <a:ea typeface="+mn-ea"/>
                <a:cs typeface="+mn-cs"/>
              </a:rPr>
              <a:t>が見える範囲</a:t>
            </a:r>
            <a:endParaRPr lang="ja-JP" altLang="en-US" dirty="0"/>
          </a:p>
        </p:txBody>
      </p:sp>
      <p:sp>
        <p:nvSpPr>
          <p:cNvPr id="4710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CE9779-E55B-244B-BDC3-A3CA883074D1}" type="slidenum">
              <a:rPr lang="ja-JP" altLang="en-US" smtClean="0">
                <a:latin typeface="Arial" charset="0"/>
                <a:ea typeface="ＭＳ Ｐゴシック" charset="-128"/>
                <a:cs typeface="ＭＳ Ｐゴシック" charset="-128"/>
              </a:rPr>
              <a:pPr/>
              <a:t>8</a:t>
            </a:fld>
            <a:endParaRPr lang="ja-JP" alt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6852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ja-JP">
                <a:latin typeface="Arial" charset="0"/>
                <a:ea typeface="ＭＳ Ｐゴシック" charset="-128"/>
                <a:cs typeface="ＭＳ Ｐゴシック" charset="-128"/>
              </a:rPr>
              <a:t>mail</a:t>
            </a:r>
            <a:r>
              <a:rPr lang="ja-JP" altLang="en-US">
                <a:latin typeface="Arial" charset="0"/>
                <a:ea typeface="ＭＳ Ｐゴシック" charset="-128"/>
                <a:cs typeface="ＭＳ Ｐゴシック" charset="-128"/>
              </a:rPr>
              <a:t>コマンド送受信</a:t>
            </a:r>
          </a:p>
        </p:txBody>
      </p:sp>
      <p:sp>
        <p:nvSpPr>
          <p:cNvPr id="5427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C7D85-4146-B640-8D09-0024E5A9F076}" type="slidenum">
              <a:rPr lang="ja-JP" altLang="en-US" smtClean="0">
                <a:latin typeface="Arial" charset="0"/>
                <a:ea typeface="ＭＳ Ｐゴシック" charset="-128"/>
                <a:cs typeface="ＭＳ Ｐゴシック" charset="-128"/>
              </a:rPr>
              <a:pPr/>
              <a:t>9</a:t>
            </a:fld>
            <a:endParaRPr lang="ja-JP" alt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282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238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9525" y="1157288"/>
            <a:ext cx="1800225" cy="5700712"/>
          </a:xfrm>
          <a:prstGeom prst="rect">
            <a:avLst/>
          </a:prstGeom>
          <a:solidFill>
            <a:srgbClr val="A50021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-9525" y="1152525"/>
            <a:ext cx="1800225" cy="2381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8" name="Picture 8" descr="名称未設定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8" y="696913"/>
            <a:ext cx="187166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タイトル 11"/>
          <p:cNvSpPr>
            <a:spLocks noGrp="1"/>
          </p:cNvSpPr>
          <p:nvPr>
            <p:ph type="ctrTitle"/>
          </p:nvPr>
        </p:nvSpPr>
        <p:spPr>
          <a:xfrm>
            <a:off x="1981200" y="2209801"/>
            <a:ext cx="6400800" cy="1143000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ja-JP" altLang="en-US"/>
              <a:t>マスタ タイトルの書式設定</a:t>
            </a:r>
            <a:endParaRPr lang="ja-JP" altLang="en-US" dirty="0"/>
          </a:p>
        </p:txBody>
      </p:sp>
      <p:sp>
        <p:nvSpPr>
          <p:cNvPr id="13" name="サブタイトル 2"/>
          <p:cNvSpPr>
            <a:spLocks noGrp="1"/>
          </p:cNvSpPr>
          <p:nvPr>
            <p:ph type="subTitle" idx="1"/>
          </p:nvPr>
        </p:nvSpPr>
        <p:spPr>
          <a:xfrm>
            <a:off x="1981200" y="4724400"/>
            <a:ext cx="6400800" cy="1143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  <a:endParaRPr lang="ja-JP" altLang="en-US" dirty="0"/>
          </a:p>
        </p:txBody>
      </p:sp>
      <p:pic>
        <p:nvPicPr>
          <p:cNvPr id="9" name="図 16">
            <a:extLst>
              <a:ext uri="{FF2B5EF4-FFF2-40B4-BE49-F238E27FC236}">
                <a16:creationId xmlns:a16="http://schemas.microsoft.com/office/drawing/2014/main" id="{3EA6EC28-70AD-45F9-AF3B-B854522E4D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88"/>
          <a:stretch/>
        </p:blipFill>
        <p:spPr bwMode="auto">
          <a:xfrm>
            <a:off x="6948264" y="649733"/>
            <a:ext cx="1930664" cy="3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05600" y="147638"/>
            <a:ext cx="2133600" cy="1874837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3213" y="147638"/>
            <a:ext cx="6249987" cy="1874837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03213" y="992188"/>
            <a:ext cx="8535987" cy="5180012"/>
          </a:xfrm>
        </p:spPr>
        <p:txBody>
          <a:bodyPr>
            <a:no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03213" y="992188"/>
            <a:ext cx="4191000" cy="103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6613" y="992188"/>
            <a:ext cx="4192587" cy="103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pic>
        <p:nvPicPr>
          <p:cNvPr id="5" name="Picture 8" descr="名称未設定-1">
            <a:extLst>
              <a:ext uri="{FF2B5EF4-FFF2-40B4-BE49-F238E27FC236}">
                <a16:creationId xmlns:a16="http://schemas.microsoft.com/office/drawing/2014/main" id="{994A4855-2154-3FE1-11B3-BBF33E5044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152400"/>
            <a:ext cx="187166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76243" y="47014"/>
            <a:ext cx="69723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636588"/>
            <a:ext cx="9144000" cy="1206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636588"/>
            <a:ext cx="1800225" cy="120650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92188"/>
            <a:ext cx="8535987" cy="518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70104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>
              <a:defRPr/>
            </a:pPr>
            <a:fld id="{1BEE58B3-A1E1-7C44-9214-44704E8AF07B}" type="slidenum">
              <a:rPr lang="en-US" altLang="ja-JP" sz="14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 algn="r">
                <a:defRPr/>
              </a:pPr>
              <a:t>‹#›</a:t>
            </a:fld>
            <a:endParaRPr lang="en-US" altLang="ja-JP" sz="140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B447D11-10B0-47B6-86B6-C040198D5F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60017" y="6553200"/>
            <a:ext cx="231457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1pPr>
            <a:lvl2pPr marL="37931725" indent="-37474525"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2pPr>
            <a:lvl3pPr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3pPr>
            <a:lvl4pPr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4pPr>
            <a:lvl5pPr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defRPr/>
            </a:pPr>
            <a:r>
              <a:rPr kumimoji="0" lang="en-US" altLang="ja-JP" sz="900" b="0" dirty="0">
                <a:solidFill>
                  <a:schemeClr val="tx1"/>
                </a:solidFill>
              </a:rPr>
              <a:t>© LPI-Japan / EDUCO all rights reserved.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4C9C00E-6998-4205-9AE0-BD655B4B5B7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3" y="6276486"/>
            <a:ext cx="531389" cy="4983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9pPr>
    </p:titleStyle>
    <p:bodyStyle>
      <a:lvl1pPr marL="290513" indent="-290513" algn="l" rtl="0" eaLnBrk="1" fontAlgn="base" hangingPunct="1">
        <a:spcBef>
          <a:spcPct val="20000"/>
        </a:spcBef>
        <a:spcAft>
          <a:spcPct val="0"/>
        </a:spcAft>
        <a:buClr>
          <a:srgbClr val="A42939"/>
        </a:buClr>
        <a:buFont typeface="Wingdings" pitchFamily="-84" charset="2"/>
        <a:buChar char="n"/>
        <a:defRPr kumimoji="1" sz="3200">
          <a:solidFill>
            <a:schemeClr val="tx1"/>
          </a:solidFill>
          <a:latin typeface="ＭＳ Ｐゴシック"/>
          <a:ea typeface="ＭＳ Ｐゴシック"/>
          <a:cs typeface="ＭＳ Ｐゴシック"/>
        </a:defRPr>
      </a:lvl1pPr>
      <a:lvl2pPr marL="569913" indent="-193675" algn="l" rtl="0" eaLnBrk="1" fontAlgn="base" hangingPunct="1">
        <a:spcBef>
          <a:spcPct val="20000"/>
        </a:spcBef>
        <a:spcAft>
          <a:spcPct val="0"/>
        </a:spcAft>
        <a:buFont typeface="Wingdings" pitchFamily="-84" charset="2"/>
        <a:buChar char=""/>
        <a:defRPr kumimoji="1" sz="2800">
          <a:solidFill>
            <a:schemeClr val="tx1"/>
          </a:solidFill>
          <a:latin typeface="ＭＳ Ｐゴシック"/>
          <a:ea typeface="ＭＳ Ｐゴシック"/>
          <a:cs typeface="ＭＳ Ｐゴシック"/>
        </a:defRPr>
      </a:lvl2pPr>
      <a:lvl3pPr marL="952500" indent="-192088" algn="l" rtl="0" eaLnBrk="1" fontAlgn="base" hangingPunct="1">
        <a:spcBef>
          <a:spcPct val="20000"/>
        </a:spcBef>
        <a:spcAft>
          <a:spcPct val="0"/>
        </a:spcAft>
        <a:buChar char="­"/>
        <a:defRPr kumimoji="1" sz="2400">
          <a:solidFill>
            <a:schemeClr val="tx1"/>
          </a:solidFill>
          <a:latin typeface="ＭＳ Ｐゴシック"/>
          <a:ea typeface="ＭＳ Ｐゴシック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-10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-10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-109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-109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-109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-109" charset="0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ネットワークの設計</a:t>
            </a:r>
          </a:p>
        </p:txBody>
      </p:sp>
      <p:sp>
        <p:nvSpPr>
          <p:cNvPr id="6" name="正方形/長方形 5"/>
          <p:cNvSpPr/>
          <p:nvPr/>
        </p:nvSpPr>
        <p:spPr bwMode="auto">
          <a:xfrm>
            <a:off x="3493219" y="1858864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>
                <a:latin typeface="+mn-ea"/>
                <a:cs typeface="IPAPGothic"/>
              </a:rPr>
              <a:t>jp</a:t>
            </a:r>
            <a:endParaRPr lang="ja-JP" altLang="en-US" dirty="0">
              <a:latin typeface="+mn-ea"/>
              <a:cs typeface="IPAPGothic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1328902" y="3737846"/>
            <a:ext cx="171953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+mn-ea"/>
                <a:cs typeface="IPAPGothic"/>
              </a:rPr>
              <a:t>example1.jp</a:t>
            </a:r>
            <a:endParaRPr lang="ja-JP" altLang="en-US" dirty="0">
              <a:latin typeface="+mn-ea"/>
              <a:cs typeface="IPAPGothic"/>
            </a:endParaRPr>
          </a:p>
        </p:txBody>
      </p:sp>
      <p:cxnSp>
        <p:nvCxnSpPr>
          <p:cNvPr id="9" name="直線コネクタ 8"/>
          <p:cNvCxnSpPr>
            <a:cxnSpLocks/>
            <a:stCxn id="6" idx="2"/>
            <a:endCxn id="7" idx="0"/>
          </p:cNvCxnSpPr>
          <p:nvPr/>
        </p:nvCxnSpPr>
        <p:spPr bwMode="auto">
          <a:xfrm flipH="1">
            <a:off x="2188667" y="2316064"/>
            <a:ext cx="1876052" cy="1421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33" name="テキスト ボックス 9"/>
          <p:cNvSpPr txBox="1">
            <a:spLocks noChangeArrowheads="1"/>
          </p:cNvSpPr>
          <p:nvPr/>
        </p:nvSpPr>
        <p:spPr bwMode="auto">
          <a:xfrm>
            <a:off x="2982273" y="1399882"/>
            <a:ext cx="21602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latin typeface="+mn-ea"/>
                <a:ea typeface="+mn-ea"/>
                <a:cs typeface="IPAPGothic" charset="-128"/>
              </a:rPr>
              <a:t>上位ドメイン</a:t>
            </a:r>
            <a:endParaRPr lang="ja-JP" altLang="en-US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26634" name="テキスト ボックス 10"/>
          <p:cNvSpPr txBox="1">
            <a:spLocks noChangeArrowheads="1"/>
          </p:cNvSpPr>
          <p:nvPr/>
        </p:nvSpPr>
        <p:spPr bwMode="auto">
          <a:xfrm>
            <a:off x="1586579" y="4188048"/>
            <a:ext cx="12041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dirty="0">
                <a:latin typeface="+mn-ea"/>
                <a:ea typeface="+mn-ea"/>
                <a:cs typeface="IPAPGothic" charset="-128"/>
              </a:rPr>
              <a:t>user1</a:t>
            </a:r>
            <a:r>
              <a:rPr lang="ja-JP" altLang="en-US">
                <a:latin typeface="+mn-ea"/>
                <a:ea typeface="+mn-ea"/>
                <a:cs typeface="IPAPGothic" charset="-128"/>
              </a:rPr>
              <a:t>用</a:t>
            </a:r>
            <a:endParaRPr lang="ja-JP" altLang="en-US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26635" name="テキスト ボックス 11"/>
          <p:cNvSpPr txBox="1">
            <a:spLocks noChangeArrowheads="1"/>
          </p:cNvSpPr>
          <p:nvPr/>
        </p:nvSpPr>
        <p:spPr bwMode="auto">
          <a:xfrm>
            <a:off x="5355055" y="4188048"/>
            <a:ext cx="12041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>
                <a:latin typeface="+mn-ea"/>
                <a:ea typeface="+mn-ea"/>
                <a:cs typeface="IPAPGothic" charset="-128"/>
              </a:rPr>
              <a:t>user2</a:t>
            </a:r>
            <a:r>
              <a:rPr lang="ja-JP" altLang="en-US">
                <a:latin typeface="+mn-ea"/>
                <a:ea typeface="+mn-ea"/>
                <a:cs typeface="IPAPGothic" charset="-128"/>
              </a:rPr>
              <a:t>用</a:t>
            </a:r>
            <a:endParaRPr lang="ja-JP" altLang="en-US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 bwMode="auto">
          <a:xfrm>
            <a:off x="1502073" y="4645248"/>
            <a:ext cx="2743059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アドレス</a:t>
            </a:r>
            <a:r>
              <a:rPr lang="ja-JP" altLang="en-US" sz="2000">
                <a:latin typeface="+mn-ea"/>
                <a:ea typeface="+mn-ea"/>
                <a:cs typeface="IPAGothic"/>
              </a:rPr>
              <a:t>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192.168.56.101</a:t>
            </a:r>
          </a:p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ホスト名：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host1</a:t>
            </a:r>
          </a:p>
          <a:p>
            <a:pPr>
              <a:defRPr/>
            </a:pPr>
            <a:r>
              <a:rPr lang="ja-JP" altLang="en-US" sz="2000">
                <a:latin typeface="+mn-ea"/>
                <a:ea typeface="+mn-ea"/>
                <a:cs typeface="IPAGothic"/>
              </a:rPr>
              <a:t>ドメイン：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example1.jp</a:t>
            </a:r>
            <a:endParaRPr lang="ja-JP" altLang="en-US" sz="2000" dirty="0">
              <a:latin typeface="+mn-ea"/>
              <a:ea typeface="+mn-ea"/>
              <a:cs typeface="IPAGothic"/>
            </a:endParaRPr>
          </a:p>
        </p:txBody>
      </p:sp>
      <p:sp>
        <p:nvSpPr>
          <p:cNvPr id="14" name="テキスト ボックス 13"/>
          <p:cNvSpPr txBox="1"/>
          <p:nvPr/>
        </p:nvSpPr>
        <p:spPr bwMode="auto">
          <a:xfrm>
            <a:off x="5271343" y="4645248"/>
            <a:ext cx="2743059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アドレス</a:t>
            </a:r>
            <a:r>
              <a:rPr lang="ja-JP" altLang="en-US" sz="2000">
                <a:latin typeface="+mn-ea"/>
                <a:ea typeface="+mn-ea"/>
                <a:cs typeface="IPAGothic"/>
              </a:rPr>
              <a:t>：</a:t>
            </a:r>
            <a:r>
              <a:rPr lang="en-US" altLang="ja-JP" sz="2000">
                <a:latin typeface="+mn-ea"/>
                <a:ea typeface="+mn-ea"/>
                <a:cs typeface="IPAGothic"/>
              </a:rPr>
              <a:t>192.168.56.102</a:t>
            </a:r>
            <a:endParaRPr lang="en-US" altLang="ja-JP" sz="2000" dirty="0">
              <a:latin typeface="+mn-ea"/>
              <a:ea typeface="+mn-ea"/>
              <a:cs typeface="IPAGothic"/>
            </a:endParaRPr>
          </a:p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ホスト名：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host2</a:t>
            </a:r>
          </a:p>
          <a:p>
            <a:pPr>
              <a:defRPr/>
            </a:pPr>
            <a:r>
              <a:rPr lang="ja-JP" altLang="en-US" sz="2000">
                <a:latin typeface="+mn-ea"/>
                <a:ea typeface="+mn-ea"/>
                <a:cs typeface="IPAGothic"/>
              </a:rPr>
              <a:t>ドメイン：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example2.jp</a:t>
            </a:r>
            <a:endParaRPr lang="ja-JP" altLang="en-US" sz="2000" dirty="0">
              <a:latin typeface="+mn-ea"/>
              <a:ea typeface="+mn-ea"/>
              <a:cs typeface="IPAGothic"/>
            </a:endParaRPr>
          </a:p>
        </p:txBody>
      </p:sp>
      <p:sp>
        <p:nvSpPr>
          <p:cNvPr id="15" name="テキスト ボックス 14"/>
          <p:cNvSpPr txBox="1"/>
          <p:nvPr/>
        </p:nvSpPr>
        <p:spPr bwMode="auto">
          <a:xfrm>
            <a:off x="4751858" y="1772816"/>
            <a:ext cx="2743059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アドレス</a:t>
            </a:r>
            <a:r>
              <a:rPr lang="ja-JP" altLang="en-US" sz="2000">
                <a:latin typeface="+mn-ea"/>
                <a:ea typeface="+mn-ea"/>
                <a:cs typeface="IPAGothic"/>
              </a:rPr>
              <a:t>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192.168.56.100</a:t>
            </a:r>
          </a:p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ホスト名：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host0</a:t>
            </a:r>
          </a:p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ドメイン：</a:t>
            </a:r>
            <a:r>
              <a:rPr lang="en-US" altLang="ja-JP" sz="2000" dirty="0" err="1">
                <a:latin typeface="+mn-ea"/>
                <a:ea typeface="+mn-ea"/>
                <a:cs typeface="IPAGothic"/>
              </a:rPr>
              <a:t>jp</a:t>
            </a:r>
            <a:endParaRPr lang="ja-JP" altLang="en-US" sz="2000" dirty="0">
              <a:latin typeface="+mn-ea"/>
              <a:ea typeface="+mn-ea"/>
              <a:cs typeface="IPAGothic"/>
            </a:endParaRPr>
          </a:p>
        </p:txBody>
      </p:sp>
      <p:cxnSp>
        <p:nvCxnSpPr>
          <p:cNvPr id="16" name="直線コネクタ 15"/>
          <p:cNvCxnSpPr>
            <a:cxnSpLocks/>
            <a:stCxn id="6" idx="2"/>
            <a:endCxn id="4" idx="0"/>
          </p:cNvCxnSpPr>
          <p:nvPr/>
        </p:nvCxnSpPr>
        <p:spPr bwMode="auto">
          <a:xfrm>
            <a:off x="4064719" y="2316064"/>
            <a:ext cx="1892424" cy="1428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FAC93FC-5273-139F-FB6B-44EFD20152FE}"/>
              </a:ext>
            </a:extLst>
          </p:cNvPr>
          <p:cNvSpPr/>
          <p:nvPr/>
        </p:nvSpPr>
        <p:spPr bwMode="auto">
          <a:xfrm>
            <a:off x="5097378" y="3744843"/>
            <a:ext cx="171953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+mn-ea"/>
                <a:cs typeface="IPAPGothic"/>
              </a:rPr>
              <a:t>example2.jp</a:t>
            </a:r>
            <a:endParaRPr lang="ja-JP" altLang="en-US" dirty="0">
              <a:latin typeface="+mn-ea"/>
              <a:cs typeface="IPAP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テキスト ボックス 255"/>
          <p:cNvSpPr txBox="1"/>
          <p:nvPr/>
        </p:nvSpPr>
        <p:spPr>
          <a:xfrm>
            <a:off x="637977" y="3434928"/>
            <a:ext cx="18293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400" dirty="0">
                <a:latin typeface="+mn-ea"/>
                <a:ea typeface="+mn-ea"/>
              </a:rPr>
              <a:t>STMP</a:t>
            </a:r>
            <a:r>
              <a:rPr lang="ja-JP" altLang="en-US" sz="1400" dirty="0">
                <a:latin typeface="+mn-ea"/>
                <a:ea typeface="+mn-ea"/>
              </a:rPr>
              <a:t>メールサーバー</a:t>
            </a:r>
          </a:p>
        </p:txBody>
      </p:sp>
      <p:sp>
        <p:nvSpPr>
          <p:cNvPr id="257" name="テキスト ボックス 256"/>
          <p:cNvSpPr txBox="1"/>
          <p:nvPr/>
        </p:nvSpPr>
        <p:spPr>
          <a:xfrm>
            <a:off x="3184327" y="3434928"/>
            <a:ext cx="177484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400" dirty="0">
                <a:latin typeface="+mn-ea"/>
                <a:ea typeface="+mn-ea"/>
              </a:rPr>
              <a:t>IMAP</a:t>
            </a:r>
            <a:r>
              <a:rPr lang="ja-JP" altLang="en-US" sz="1400" dirty="0">
                <a:latin typeface="+mn-ea"/>
                <a:ea typeface="+mn-ea"/>
              </a:rPr>
              <a:t>メールサーバー</a:t>
            </a:r>
          </a:p>
        </p:txBody>
      </p:sp>
      <p:cxnSp>
        <p:nvCxnSpPr>
          <p:cNvPr id="273" name="直線コネクタ 272"/>
          <p:cNvCxnSpPr/>
          <p:nvPr/>
        </p:nvCxnSpPr>
        <p:spPr>
          <a:xfrm>
            <a:off x="1888927" y="1353716"/>
            <a:ext cx="1765300" cy="158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直線矢印コネクタ 274"/>
          <p:cNvCxnSpPr/>
          <p:nvPr/>
        </p:nvCxnSpPr>
        <p:spPr>
          <a:xfrm rot="16200000" flipH="1">
            <a:off x="3379590" y="1628353"/>
            <a:ext cx="985837" cy="436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302" name="図 268" descr="j04289691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365" y="2426866"/>
            <a:ext cx="706437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図 273" descr="j04289691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8365" y="2426866"/>
            <a:ext cx="706437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6" name="直線矢印コネクタ 285"/>
          <p:cNvCxnSpPr>
            <a:cxnSpLocks noChangeAspect="1"/>
          </p:cNvCxnSpPr>
          <p:nvPr/>
        </p:nvCxnSpPr>
        <p:spPr>
          <a:xfrm rot="5400000" flipH="1" flipV="1">
            <a:off x="1172171" y="3977059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直線矢印コネクタ 288"/>
          <p:cNvCxnSpPr>
            <a:cxnSpLocks noChangeAspect="1"/>
          </p:cNvCxnSpPr>
          <p:nvPr/>
        </p:nvCxnSpPr>
        <p:spPr>
          <a:xfrm rot="16200000">
            <a:off x="1157883" y="1622797"/>
            <a:ext cx="985838" cy="438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直線矢印コネクタ 290"/>
          <p:cNvCxnSpPr>
            <a:cxnSpLocks noChangeAspect="1"/>
          </p:cNvCxnSpPr>
          <p:nvPr/>
        </p:nvCxnSpPr>
        <p:spPr>
          <a:xfrm rot="16200000" flipH="1">
            <a:off x="3831234" y="4053259"/>
            <a:ext cx="5334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テキスト ボックス 291"/>
          <p:cNvSpPr txBox="1"/>
          <p:nvPr/>
        </p:nvSpPr>
        <p:spPr>
          <a:xfrm>
            <a:off x="5543987" y="971128"/>
            <a:ext cx="3429000" cy="25853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Thunderbird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でメールを書く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342900">
              <a:buFont typeface="ＭＳ Ｐゴシック" charset="-128"/>
              <a:buAutoNum type="circleNumDbPlain"/>
            </a:pPr>
            <a:r>
              <a:rPr lang="ja-JP" altLang="en-US" sz="1800">
                <a:latin typeface="+mn-ea"/>
                <a:ea typeface="+mn-ea"/>
                <a:cs typeface="IPAPGothic" charset="-128"/>
              </a:rPr>
              <a:t>メールを送信（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SMTP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認証）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342900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cs typeface="IPAPGothic" charset="-128"/>
              </a:rPr>
              <a:t>user1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の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SMTP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サーバーから</a:t>
            </a:r>
            <a:r>
              <a:rPr lang="en-US" altLang="ja-JP" sz="1800" dirty="0">
                <a:latin typeface="+mn-ea"/>
                <a:cs typeface="IPAPGothic" charset="-128"/>
              </a:rPr>
              <a:t>user2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の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SMTP/IMAP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サーバーにメール転送（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SMTP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）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342900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cs typeface="IPAPGothic" charset="-128"/>
              </a:rPr>
              <a:t>user2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が自分のアカウントのメールボックスのメールを受信</a:t>
            </a:r>
            <a:r>
              <a:rPr lang="ja-JP" altLang="en-US" sz="1800">
                <a:latin typeface="+mn-ea"/>
                <a:cs typeface="IPAPGothic" charset="-128"/>
              </a:rPr>
              <a:t>（</a:t>
            </a:r>
            <a:r>
              <a:rPr lang="en-US" altLang="ja-JP" sz="1800" dirty="0">
                <a:latin typeface="+mn-ea"/>
                <a:cs typeface="IPAPGothic" charset="-128"/>
              </a:rPr>
              <a:t>IMAP</a:t>
            </a:r>
            <a:r>
              <a:rPr lang="ja-JP" altLang="en-US" sz="1800">
                <a:latin typeface="+mn-ea"/>
                <a:cs typeface="IPAPGothic" charset="-128"/>
              </a:rPr>
              <a:t>）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342900">
              <a:buFont typeface="ＭＳ Ｐゴシック" charset="-128"/>
              <a:buAutoNum type="circleNumDbPlain"/>
            </a:pPr>
            <a:r>
              <a:rPr lang="ja-JP" altLang="en-US" sz="1800">
                <a:latin typeface="+mn-ea"/>
                <a:ea typeface="+mn-ea"/>
                <a:cs typeface="IPAPGothic" charset="-128"/>
              </a:rPr>
              <a:t>メールを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Thunderbird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で表示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293" name="正方形/長方形 292"/>
          <p:cNvSpPr/>
          <p:nvPr/>
        </p:nvSpPr>
        <p:spPr>
          <a:xfrm>
            <a:off x="545902" y="4396953"/>
            <a:ext cx="1751013" cy="16732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294" name="フローチャート: 手操作入力 293"/>
          <p:cNvSpPr/>
          <p:nvPr/>
        </p:nvSpPr>
        <p:spPr>
          <a:xfrm>
            <a:off x="1026915" y="5460578"/>
            <a:ext cx="698500" cy="457200"/>
          </a:xfrm>
          <a:prstGeom prst="flowChartManualIn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>
              <a:latin typeface="+mn-ea"/>
            </a:endParaRPr>
          </a:p>
        </p:txBody>
      </p:sp>
      <p:sp>
        <p:nvSpPr>
          <p:cNvPr id="295" name="テキスト ボックス 294"/>
          <p:cNvSpPr txBox="1"/>
          <p:nvPr/>
        </p:nvSpPr>
        <p:spPr>
          <a:xfrm>
            <a:off x="1149152" y="5511378"/>
            <a:ext cx="4921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①</a:t>
            </a:r>
            <a:endParaRPr lang="ja-JP" altLang="en-US" dirty="0">
              <a:latin typeface="+mn-ea"/>
              <a:ea typeface="+mn-ea"/>
            </a:endParaRPr>
          </a:p>
        </p:txBody>
      </p:sp>
      <p:pic>
        <p:nvPicPr>
          <p:cNvPr id="55311" name="図 29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1990" y="4469978"/>
            <a:ext cx="9001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" name="正方形/長方形 296"/>
          <p:cNvSpPr/>
          <p:nvPr/>
        </p:nvSpPr>
        <p:spPr>
          <a:xfrm>
            <a:off x="3262115" y="4396953"/>
            <a:ext cx="1751012" cy="167481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298" name="フローチャート: 表示 297"/>
          <p:cNvSpPr/>
          <p:nvPr/>
        </p:nvSpPr>
        <p:spPr>
          <a:xfrm>
            <a:off x="3782815" y="5478041"/>
            <a:ext cx="749300" cy="457200"/>
          </a:xfrm>
          <a:prstGeom prst="flowChartDisp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299" name="テキスト ボックス 298"/>
          <p:cNvSpPr txBox="1"/>
          <p:nvPr/>
        </p:nvSpPr>
        <p:spPr>
          <a:xfrm>
            <a:off x="3948354" y="5475524"/>
            <a:ext cx="4921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⑤</a:t>
            </a:r>
            <a:endParaRPr lang="ja-JP" altLang="en-US" dirty="0">
              <a:latin typeface="+mn-ea"/>
              <a:ea typeface="+mn-ea"/>
            </a:endParaRPr>
          </a:p>
        </p:txBody>
      </p:sp>
      <p:pic>
        <p:nvPicPr>
          <p:cNvPr id="55315" name="図 29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202" y="4469978"/>
            <a:ext cx="9001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16" name="テキスト ボックス 300"/>
          <p:cNvSpPr txBox="1">
            <a:spLocks noChangeArrowheads="1"/>
          </p:cNvSpPr>
          <p:nvPr/>
        </p:nvSpPr>
        <p:spPr bwMode="auto">
          <a:xfrm>
            <a:off x="896706" y="6073551"/>
            <a:ext cx="9589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400" dirty="0">
                <a:latin typeface="ＭＳ Ｐゴシック" charset="-128"/>
                <a:ea typeface="IPAPGothic" charset="-128"/>
                <a:cs typeface="IPAPGothic" charset="-128"/>
              </a:rPr>
              <a:t>user1</a:t>
            </a:r>
            <a:r>
              <a:rPr lang="ja-JP" altLang="en-US" sz="1400">
                <a:latin typeface="ＭＳ Ｐゴシック" charset="-128"/>
                <a:ea typeface="IPAPGothic" charset="-128"/>
                <a:cs typeface="IPAPGothic" charset="-128"/>
              </a:rPr>
              <a:t>端末</a:t>
            </a:r>
          </a:p>
        </p:txBody>
      </p:sp>
      <p:sp>
        <p:nvSpPr>
          <p:cNvPr id="55317" name="テキスト ボックス 301"/>
          <p:cNvSpPr txBox="1">
            <a:spLocks noChangeArrowheads="1"/>
          </p:cNvSpPr>
          <p:nvPr/>
        </p:nvSpPr>
        <p:spPr bwMode="auto">
          <a:xfrm>
            <a:off x="3617681" y="6050298"/>
            <a:ext cx="9589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400" dirty="0">
                <a:latin typeface="+mn-ea"/>
                <a:ea typeface="+mn-ea"/>
                <a:cs typeface="IPAPGothic" charset="-128"/>
              </a:rPr>
              <a:t>user2</a:t>
            </a:r>
            <a:r>
              <a:rPr lang="ja-JP" altLang="en-US" sz="1400">
                <a:latin typeface="+mn-ea"/>
                <a:ea typeface="+mn-ea"/>
                <a:cs typeface="IPAPGothic" charset="-128"/>
              </a:rPr>
              <a:t>端末</a:t>
            </a:r>
            <a:endParaRPr lang="ja-JP" altLang="en-US" sz="1400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304" name="テキスト ボックス 303"/>
          <p:cNvSpPr txBox="1"/>
          <p:nvPr/>
        </p:nvSpPr>
        <p:spPr>
          <a:xfrm>
            <a:off x="1015802" y="3863553"/>
            <a:ext cx="4937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②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305" name="テキスト ボックス 304"/>
          <p:cNvSpPr txBox="1"/>
          <p:nvPr/>
        </p:nvSpPr>
        <p:spPr>
          <a:xfrm>
            <a:off x="2539802" y="1882353"/>
            <a:ext cx="4937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③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306" name="テキスト ボックス 305"/>
          <p:cNvSpPr txBox="1"/>
          <p:nvPr/>
        </p:nvSpPr>
        <p:spPr>
          <a:xfrm>
            <a:off x="3682802" y="3863553"/>
            <a:ext cx="4937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④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26" name="雲 25"/>
          <p:cNvSpPr/>
          <p:nvPr/>
        </p:nvSpPr>
        <p:spPr>
          <a:xfrm>
            <a:off x="2139752" y="971128"/>
            <a:ext cx="1219200" cy="7620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55322" name="タイトル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Thunderbird</a:t>
            </a:r>
            <a:r>
              <a:rPr lang="ja-JP" altLang="en-US"/>
              <a:t>でのメール送受信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ホストオンリーアダプター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815916" y="1828800"/>
            <a:ext cx="1512168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仮想</a:t>
            </a:r>
            <a:endParaRPr kumimoji="1" lang="en-US" altLang="ja-JP" dirty="0"/>
          </a:p>
          <a:p>
            <a:pPr algn="ctr"/>
            <a:r>
              <a:rPr lang="ja-JP" altLang="en-US" dirty="0"/>
              <a:t>スイッチ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903479" y="4456697"/>
            <a:ext cx="151216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ホスト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cxnSpLocks/>
            <a:stCxn id="4" idx="2"/>
            <a:endCxn id="5" idx="0"/>
          </p:cNvCxnSpPr>
          <p:nvPr/>
        </p:nvCxnSpPr>
        <p:spPr>
          <a:xfrm flipH="1">
            <a:off x="2482165" y="2743200"/>
            <a:ext cx="2089835" cy="17134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cxnSpLocks/>
            <a:stCxn id="4" idx="2"/>
            <a:endCxn id="6" idx="0"/>
          </p:cNvCxnSpPr>
          <p:nvPr/>
        </p:nvCxnSpPr>
        <p:spPr>
          <a:xfrm>
            <a:off x="4572000" y="2743200"/>
            <a:ext cx="2087563" cy="17134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4921747" y="3619577"/>
            <a:ext cx="3475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ホストオンリーアダプター</a:t>
            </a:r>
            <a:r>
              <a:rPr kumimoji="1" lang="en-US" altLang="ja-JP" dirty="0"/>
              <a:t> </a:t>
            </a:r>
          </a:p>
          <a:p>
            <a:pPr algn="ctr"/>
            <a:r>
              <a:rPr kumimoji="1" lang="en-US" altLang="ja-JP" dirty="0"/>
              <a:t>192.168.56.1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23664" y="3625700"/>
            <a:ext cx="2326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仮想</a:t>
            </a:r>
            <a:r>
              <a:rPr kumimoji="1" lang="en-US" altLang="ja-JP" dirty="0"/>
              <a:t>NIC</a:t>
            </a:r>
          </a:p>
          <a:p>
            <a:pPr algn="ctr"/>
            <a:r>
              <a:rPr lang="en-US" altLang="ja-JP" dirty="0"/>
              <a:t>192.168.</a:t>
            </a:r>
            <a:r>
              <a:rPr kumimoji="1" lang="en-US" altLang="ja-JP" dirty="0"/>
              <a:t>56.101</a:t>
            </a:r>
            <a:endParaRPr kumimoji="1" lang="ja-JP" altLang="en-US" dirty="0"/>
          </a:p>
        </p:txBody>
      </p:sp>
      <p:cxnSp>
        <p:nvCxnSpPr>
          <p:cNvPr id="10" name="直線コネクタ 9"/>
          <p:cNvCxnSpPr>
            <a:cxnSpLocks/>
            <a:stCxn id="4" idx="3"/>
            <a:endCxn id="13" idx="1"/>
          </p:cNvCxnSpPr>
          <p:nvPr/>
        </p:nvCxnSpPr>
        <p:spPr>
          <a:xfrm>
            <a:off x="5328084" y="2286000"/>
            <a:ext cx="977812" cy="6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6305896" y="1834923"/>
            <a:ext cx="151216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DHCP</a:t>
            </a: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サーバー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49651" y="1340369"/>
            <a:ext cx="404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ネットワーク</a:t>
            </a:r>
            <a:r>
              <a:rPr lang="en-US" altLang="ja-JP" dirty="0"/>
              <a:t> </a:t>
            </a:r>
            <a:r>
              <a:rPr kumimoji="1" lang="en-US" altLang="ja-JP" dirty="0"/>
              <a:t>192.168.56.0/24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30565" y="5397863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host1.example1.jp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26081" y="4456697"/>
            <a:ext cx="1512168" cy="914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仮想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マシン</a:t>
            </a:r>
          </a:p>
        </p:txBody>
      </p:sp>
    </p:spTree>
    <p:extLst>
      <p:ext uri="{BB962C8B-B14F-4D97-AF65-F5344CB8AC3E}">
        <p14:creationId xmlns:p14="http://schemas.microsoft.com/office/powerpoint/2010/main" val="33694677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NAT</a:t>
            </a:r>
            <a:endParaRPr kumimoji="1" lang="ja-JP" altLang="en-US" dirty="0"/>
          </a:p>
        </p:txBody>
      </p:sp>
      <p:cxnSp>
        <p:nvCxnSpPr>
          <p:cNvPr id="8" name="直線コネクタ 7"/>
          <p:cNvCxnSpPr>
            <a:cxnSpLocks/>
            <a:stCxn id="32" idx="2"/>
            <a:endCxn id="5" idx="0"/>
          </p:cNvCxnSpPr>
          <p:nvPr/>
        </p:nvCxnSpPr>
        <p:spPr>
          <a:xfrm flipH="1">
            <a:off x="2537407" y="2743200"/>
            <a:ext cx="2034593" cy="1716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cxnSpLocks/>
            <a:stCxn id="32" idx="2"/>
            <a:endCxn id="6" idx="0"/>
          </p:cNvCxnSpPr>
          <p:nvPr/>
        </p:nvCxnSpPr>
        <p:spPr>
          <a:xfrm>
            <a:off x="4572000" y="2743200"/>
            <a:ext cx="2094812" cy="1716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6001405" y="3992073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仮想</a:t>
            </a:r>
            <a:r>
              <a:rPr kumimoji="1" lang="en-US" altLang="ja-JP" dirty="0"/>
              <a:t>NIC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74162" y="3992700"/>
            <a:ext cx="133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仮想</a:t>
            </a:r>
            <a:r>
              <a:rPr kumimoji="1" lang="en-US" altLang="ja-JP" dirty="0"/>
              <a:t>NIC</a:t>
            </a:r>
            <a:endParaRPr kumimoji="1" lang="ja-JP" altLang="en-US" dirty="0"/>
          </a:p>
        </p:txBody>
      </p:sp>
      <p:sp>
        <p:nvSpPr>
          <p:cNvPr id="11" name="雲 10"/>
          <p:cNvSpPr/>
          <p:nvPr/>
        </p:nvSpPr>
        <p:spPr>
          <a:xfrm>
            <a:off x="4172096" y="5593468"/>
            <a:ext cx="914400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cxnSpLocks/>
            <a:stCxn id="6" idx="2"/>
            <a:endCxn id="11" idx="0"/>
          </p:cNvCxnSpPr>
          <p:nvPr/>
        </p:nvCxnSpPr>
        <p:spPr>
          <a:xfrm flipH="1">
            <a:off x="5085734" y="5373688"/>
            <a:ext cx="1581078" cy="676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cxnSpLocks/>
          </p:cNvCxnSpPr>
          <p:nvPr/>
        </p:nvCxnSpPr>
        <p:spPr>
          <a:xfrm>
            <a:off x="3448520" y="4221088"/>
            <a:ext cx="22469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827271" y="4308867"/>
            <a:ext cx="1757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デフォルト</a:t>
            </a:r>
            <a:endParaRPr kumimoji="1" lang="en-US" altLang="ja-JP" dirty="0"/>
          </a:p>
          <a:p>
            <a:r>
              <a:rPr lang="ja-JP" altLang="en-US" dirty="0"/>
              <a:t>ゲートウェイ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60036" y="1885164"/>
            <a:ext cx="324036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ホストから仮想マシンに</a:t>
            </a:r>
            <a:r>
              <a:rPr kumimoji="1" lang="ja-JP" altLang="en-US"/>
              <a:t>接続できない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81323" y="4459288"/>
            <a:ext cx="1512168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仮想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マシン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910728" y="4459288"/>
            <a:ext cx="151216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ホスト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7D26FA9-C47D-82E0-19B8-42AD7E3C1E79}"/>
              </a:ext>
            </a:extLst>
          </p:cNvPr>
          <p:cNvSpPr/>
          <p:nvPr/>
        </p:nvSpPr>
        <p:spPr>
          <a:xfrm>
            <a:off x="3815916" y="1828800"/>
            <a:ext cx="1512168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仮想</a:t>
            </a:r>
            <a:endParaRPr kumimoji="1" lang="en-US" altLang="ja-JP" dirty="0"/>
          </a:p>
          <a:p>
            <a:pPr algn="ctr"/>
            <a:r>
              <a:rPr lang="ja-JP" altLang="en-US" dirty="0"/>
              <a:t>スイッチ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215071" y="4680218"/>
            <a:ext cx="77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NAT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7180216" y="4623018"/>
            <a:ext cx="0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956251" y="5373688"/>
            <a:ext cx="133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物理</a:t>
            </a:r>
            <a:r>
              <a:rPr kumimoji="1" lang="en-US" altLang="ja-JP" dirty="0"/>
              <a:t>NIC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AA5A5C6-F06F-1524-A2EB-60CC0FA76394}"/>
              </a:ext>
            </a:extLst>
          </p:cNvPr>
          <p:cNvSpPr txBox="1"/>
          <p:nvPr/>
        </p:nvSpPr>
        <p:spPr>
          <a:xfrm>
            <a:off x="3453583" y="5835353"/>
            <a:ext cx="234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外部ネットワーク</a:t>
            </a:r>
          </a:p>
        </p:txBody>
      </p:sp>
    </p:spTree>
    <p:extLst>
      <p:ext uri="{BB962C8B-B14F-4D97-AF65-F5344CB8AC3E}">
        <p14:creationId xmlns:p14="http://schemas.microsoft.com/office/powerpoint/2010/main" val="22876288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正方形/長方形 234"/>
          <p:cNvSpPr/>
          <p:nvPr/>
        </p:nvSpPr>
        <p:spPr>
          <a:xfrm>
            <a:off x="609600" y="4206651"/>
            <a:ext cx="1752600" cy="159861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50" name="雲 249"/>
          <p:cNvSpPr/>
          <p:nvPr/>
        </p:nvSpPr>
        <p:spPr>
          <a:xfrm>
            <a:off x="3124200" y="1412776"/>
            <a:ext cx="1828800" cy="88423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9156" name="テキスト ボックス 133"/>
          <p:cNvSpPr txBox="1">
            <a:spLocks noChangeArrowheads="1"/>
          </p:cNvSpPr>
          <p:nvPr/>
        </p:nvSpPr>
        <p:spPr bwMode="auto">
          <a:xfrm>
            <a:off x="4343400" y="5375176"/>
            <a:ext cx="12025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400">
                <a:latin typeface="+mn-ea"/>
                <a:ea typeface="+mn-ea"/>
                <a:cs typeface="IPAPGothic" charset="-128"/>
              </a:rPr>
              <a:t>サーバー</a:t>
            </a:r>
            <a:endParaRPr lang="en-US" altLang="ja-JP" sz="1400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49157" name="テキスト ボックス 146"/>
          <p:cNvSpPr txBox="1">
            <a:spLocks noChangeArrowheads="1"/>
          </p:cNvSpPr>
          <p:nvPr/>
        </p:nvSpPr>
        <p:spPr bwMode="auto">
          <a:xfrm>
            <a:off x="562157" y="3873676"/>
            <a:ext cx="16818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400">
                <a:latin typeface="+mn-ea"/>
                <a:ea typeface="+mn-ea"/>
                <a:cs typeface="IPAPGothic" charset="-128"/>
              </a:rPr>
              <a:t>ブラウザー端末</a:t>
            </a:r>
            <a:endParaRPr lang="en-US" altLang="ja-JP" sz="1400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150" name="フローチャート: 手操作入力 149"/>
          <p:cNvSpPr/>
          <p:nvPr/>
        </p:nvSpPr>
        <p:spPr>
          <a:xfrm>
            <a:off x="723900" y="5236939"/>
            <a:ext cx="698500" cy="457200"/>
          </a:xfrm>
          <a:prstGeom prst="flowChartManualIn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cxnSp>
        <p:nvCxnSpPr>
          <p:cNvPr id="154" name="直線矢印コネクタ 153"/>
          <p:cNvCxnSpPr/>
          <p:nvPr/>
        </p:nvCxnSpPr>
        <p:spPr>
          <a:xfrm rot="10800000">
            <a:off x="2590800" y="5108476"/>
            <a:ext cx="1828800" cy="4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フローチャート: 表示 156"/>
          <p:cNvSpPr/>
          <p:nvPr/>
        </p:nvSpPr>
        <p:spPr>
          <a:xfrm>
            <a:off x="1536700" y="5236939"/>
            <a:ext cx="749300" cy="457200"/>
          </a:xfrm>
          <a:prstGeom prst="flowChartDisp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9161" name="テキスト ボックス 157"/>
          <p:cNvSpPr txBox="1">
            <a:spLocks noChangeArrowheads="1"/>
          </p:cNvSpPr>
          <p:nvPr/>
        </p:nvSpPr>
        <p:spPr bwMode="auto">
          <a:xfrm>
            <a:off x="881063" y="5236939"/>
            <a:ext cx="4143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①</a:t>
            </a:r>
            <a:endParaRPr lang="ja-JP" altLang="en-US"/>
          </a:p>
        </p:txBody>
      </p:sp>
      <p:sp>
        <p:nvSpPr>
          <p:cNvPr id="49162" name="テキスト ボックス 160"/>
          <p:cNvSpPr txBox="1">
            <a:spLocks noChangeArrowheads="1"/>
          </p:cNvSpPr>
          <p:nvPr/>
        </p:nvSpPr>
        <p:spPr bwMode="auto">
          <a:xfrm>
            <a:off x="1730375" y="5249639"/>
            <a:ext cx="415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⑥</a:t>
            </a:r>
            <a:endParaRPr lang="ja-JP" altLang="en-US"/>
          </a:p>
        </p:txBody>
      </p:sp>
      <p:sp>
        <p:nvSpPr>
          <p:cNvPr id="49163" name="テキスト ボックス 161"/>
          <p:cNvSpPr txBox="1">
            <a:spLocks noChangeArrowheads="1"/>
          </p:cNvSpPr>
          <p:nvPr/>
        </p:nvSpPr>
        <p:spPr bwMode="auto">
          <a:xfrm>
            <a:off x="5334000" y="1488976"/>
            <a:ext cx="3505200" cy="2862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 marL="342900" indent="-257175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ブラウザーで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URL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を入力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257175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URL</a:t>
            </a:r>
            <a:r>
              <a:rPr lang="ja-JP" altLang="en-US" sz="1800">
                <a:latin typeface="+mn-ea"/>
                <a:cs typeface="IPAPGothic" charset="-128"/>
              </a:rPr>
              <a:t>にある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ホストの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IP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アドレスを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DNS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に問い合わせ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257175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DNS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サーバーから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IP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アドレスを取得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 </a:t>
            </a:r>
          </a:p>
          <a:p>
            <a:pPr marL="342900" indent="-257175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ブラウザーからコンテンツをリクエストする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257175">
              <a:buFont typeface="ＭＳ Ｐゴシック" charset="-128"/>
              <a:buAutoNum type="circleNumDbPlain"/>
            </a:pP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コンテンツを取得する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257175">
              <a:buFont typeface="ＭＳ Ｐゴシック" charset="-128"/>
              <a:buAutoNum type="circleNumDbPlain"/>
            </a:pP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コンテンツが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ブラウザーに表示される</a:t>
            </a:r>
          </a:p>
        </p:txBody>
      </p:sp>
      <p:sp>
        <p:nvSpPr>
          <p:cNvPr id="166" name="フローチャート: 書類 165"/>
          <p:cNvSpPr/>
          <p:nvPr/>
        </p:nvSpPr>
        <p:spPr>
          <a:xfrm>
            <a:off x="5562600" y="4583014"/>
            <a:ext cx="609600" cy="4572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ja-JP" sz="800" dirty="0"/>
          </a:p>
          <a:p>
            <a:pPr algn="ctr">
              <a:defRPr/>
            </a:pPr>
            <a:r>
              <a:rPr lang="ja-JP" altLang="en-US" sz="800" dirty="0"/>
              <a:t>・・・・・・・・</a:t>
            </a:r>
            <a:endParaRPr lang="en-US" altLang="ja-JP" sz="800" dirty="0"/>
          </a:p>
          <a:p>
            <a:pPr algn="ctr">
              <a:defRPr/>
            </a:pPr>
            <a:r>
              <a:rPr lang="ja-JP" altLang="en-US" sz="800" dirty="0"/>
              <a:t>・・・・・・・・</a:t>
            </a:r>
          </a:p>
          <a:p>
            <a:pPr algn="ctr">
              <a:defRPr/>
            </a:pPr>
            <a:endParaRPr lang="ja-JP" altLang="en-US" sz="800" dirty="0"/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5410198" y="5065614"/>
            <a:ext cx="95250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ja-JP" altLang="en-US" sz="1400" dirty="0">
                <a:latin typeface="+mn-ea"/>
                <a:ea typeface="+mn-ea"/>
                <a:cs typeface="IPAPGothic"/>
              </a:rPr>
              <a:t>コンテンツ</a:t>
            </a:r>
          </a:p>
        </p:txBody>
      </p:sp>
      <p:cxnSp>
        <p:nvCxnSpPr>
          <p:cNvPr id="236" name="直線矢印コネクタ 235"/>
          <p:cNvCxnSpPr/>
          <p:nvPr/>
        </p:nvCxnSpPr>
        <p:spPr>
          <a:xfrm rot="5400000" flipH="1" flipV="1">
            <a:off x="1701007" y="2232720"/>
            <a:ext cx="1471612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直線矢印コネクタ 237"/>
          <p:cNvCxnSpPr/>
          <p:nvPr/>
        </p:nvCxnSpPr>
        <p:spPr>
          <a:xfrm rot="5400000">
            <a:off x="2172493" y="2412108"/>
            <a:ext cx="1414463" cy="1403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直線矢印コネクタ 238"/>
          <p:cNvCxnSpPr/>
          <p:nvPr/>
        </p:nvCxnSpPr>
        <p:spPr>
          <a:xfrm>
            <a:off x="2590800" y="4729064"/>
            <a:ext cx="18288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169" name="テキスト ボックス 239"/>
          <p:cNvSpPr txBox="1">
            <a:spLocks noChangeArrowheads="1"/>
          </p:cNvSpPr>
          <p:nvPr/>
        </p:nvSpPr>
        <p:spPr bwMode="auto">
          <a:xfrm>
            <a:off x="1981200" y="2754214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②</a:t>
            </a:r>
            <a:endParaRPr lang="ja-JP" altLang="en-US"/>
          </a:p>
        </p:txBody>
      </p:sp>
      <p:sp>
        <p:nvSpPr>
          <p:cNvPr id="49170" name="テキスト ボックス 240"/>
          <p:cNvSpPr txBox="1">
            <a:spLocks noChangeArrowheads="1"/>
          </p:cNvSpPr>
          <p:nvPr/>
        </p:nvSpPr>
        <p:spPr bwMode="auto">
          <a:xfrm>
            <a:off x="2568575" y="2754214"/>
            <a:ext cx="4143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③</a:t>
            </a:r>
            <a:endParaRPr lang="ja-JP" altLang="en-US"/>
          </a:p>
        </p:txBody>
      </p:sp>
      <p:sp>
        <p:nvSpPr>
          <p:cNvPr id="49171" name="テキスト ボックス 241"/>
          <p:cNvSpPr txBox="1">
            <a:spLocks noChangeArrowheads="1"/>
          </p:cNvSpPr>
          <p:nvPr/>
        </p:nvSpPr>
        <p:spPr bwMode="auto">
          <a:xfrm>
            <a:off x="3317875" y="4354414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④</a:t>
            </a:r>
            <a:endParaRPr lang="ja-JP" altLang="en-US"/>
          </a:p>
        </p:txBody>
      </p:sp>
      <p:sp>
        <p:nvSpPr>
          <p:cNvPr id="49172" name="テキスト ボックス 242"/>
          <p:cNvSpPr txBox="1">
            <a:spLocks noChangeArrowheads="1"/>
          </p:cNvSpPr>
          <p:nvPr/>
        </p:nvSpPr>
        <p:spPr bwMode="auto">
          <a:xfrm>
            <a:off x="3317875" y="4741764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⑤</a:t>
            </a:r>
            <a:endParaRPr lang="ja-JP" altLang="en-US"/>
          </a:p>
        </p:txBody>
      </p:sp>
      <p:sp>
        <p:nvSpPr>
          <p:cNvPr id="49173" name="テキスト ボックス 244"/>
          <p:cNvSpPr txBox="1">
            <a:spLocks noChangeArrowheads="1"/>
          </p:cNvSpPr>
          <p:nvPr/>
        </p:nvSpPr>
        <p:spPr bwMode="auto">
          <a:xfrm>
            <a:off x="3276600" y="1687414"/>
            <a:ext cx="15557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600">
                <a:latin typeface="ＭＳ Ｐゴシック" charset="-128"/>
                <a:ea typeface="IPAPGothic" charset="-128"/>
                <a:cs typeface="IPAPGothic" charset="-128"/>
              </a:rPr>
              <a:t>DNS</a:t>
            </a:r>
            <a:r>
              <a:rPr lang="ja-JP" altLang="en-US" sz="1600">
                <a:latin typeface="ＭＳ Ｐゴシック" charset="-128"/>
                <a:ea typeface="IPAPGothic" charset="-128"/>
                <a:cs typeface="IPAPGothic" charset="-128"/>
              </a:rPr>
              <a:t>サーバー</a:t>
            </a:r>
            <a:endParaRPr lang="en-US" altLang="ja-JP" sz="1600">
              <a:latin typeface="ＭＳ Ｐゴシック" charset="-128"/>
              <a:ea typeface="IPAPGothic" charset="-128"/>
              <a:cs typeface="IPAPGothic" charset="-128"/>
            </a:endParaRPr>
          </a:p>
        </p:txBody>
      </p:sp>
      <p:pic>
        <p:nvPicPr>
          <p:cNvPr id="49174" name="図 90" descr="j04289691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4386164"/>
            <a:ext cx="706438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75" name="図 9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4279676"/>
            <a:ext cx="9001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6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Web</a:t>
            </a:r>
            <a:r>
              <a:rPr lang="ja-JP" altLang="en-US"/>
              <a:t>サーバー動作の流れ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695897" y="2992016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ea"/>
                <a:cs typeface="IPAPGothic"/>
              </a:rPr>
              <a:t>example1</a:t>
            </a:r>
            <a:endParaRPr lang="ja-JP" altLang="en-US" sz="1600" dirty="0">
              <a:latin typeface="+mn-ea"/>
              <a:cs typeface="IPAPGothic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62697" y="2992016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ea"/>
                <a:cs typeface="IPAPGothic"/>
              </a:rPr>
              <a:t>example2</a:t>
            </a:r>
            <a:endParaRPr lang="ja-JP" altLang="en-US" sz="1600" dirty="0">
              <a:latin typeface="+mn-ea"/>
              <a:cs typeface="IPAPGothic"/>
            </a:endParaRPr>
          </a:p>
        </p:txBody>
      </p:sp>
      <p:sp>
        <p:nvSpPr>
          <p:cNvPr id="39940" name="テキスト ボックス 11"/>
          <p:cNvSpPr txBox="1">
            <a:spLocks noChangeArrowheads="1"/>
          </p:cNvSpPr>
          <p:nvPr/>
        </p:nvSpPr>
        <p:spPr bwMode="auto">
          <a:xfrm>
            <a:off x="3719959" y="3034879"/>
            <a:ext cx="646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ja-JP" altLang="en-US">
                <a:latin typeface="+mn-ea"/>
                <a:ea typeface="+mn-ea"/>
              </a:rPr>
              <a:t>・・・</a:t>
            </a:r>
          </a:p>
        </p:txBody>
      </p:sp>
      <p:cxnSp>
        <p:nvCxnSpPr>
          <p:cNvPr id="28" name="直線コネクタ 27"/>
          <p:cNvCxnSpPr>
            <a:cxnSpLocks noChangeAspect="1"/>
          </p:cNvCxnSpPr>
          <p:nvPr/>
        </p:nvCxnSpPr>
        <p:spPr>
          <a:xfrm rot="16200000" flipH="1">
            <a:off x="2051497" y="3534941"/>
            <a:ext cx="762000" cy="571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cxnSpLocks noChangeAspect="1"/>
            <a:stCxn id="5" idx="2"/>
            <a:endCxn id="30" idx="0"/>
          </p:cNvCxnSpPr>
          <p:nvPr/>
        </p:nvCxnSpPr>
        <p:spPr>
          <a:xfrm rot="5400000">
            <a:off x="1556991" y="3577009"/>
            <a:ext cx="762000" cy="506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1189484" y="4211216"/>
            <a:ext cx="990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ea"/>
                <a:cs typeface="IPAPGothic"/>
              </a:rPr>
              <a:t>www</a:t>
            </a:r>
            <a:endParaRPr lang="ja-JP" altLang="en-US" sz="1600" dirty="0">
              <a:latin typeface="+mn-ea"/>
              <a:cs typeface="IPAPGothic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305497" y="4208041"/>
            <a:ext cx="990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ea"/>
                <a:cs typeface="IPAPGothic"/>
              </a:rPr>
              <a:t>mail</a:t>
            </a:r>
            <a:endParaRPr lang="ja-JP" altLang="en-US" sz="1600" dirty="0">
              <a:latin typeface="+mn-ea"/>
              <a:cs typeface="IPAPGothic"/>
            </a:endParaRPr>
          </a:p>
        </p:txBody>
      </p:sp>
      <p:sp>
        <p:nvSpPr>
          <p:cNvPr id="39945" name="テキスト ボックス 31"/>
          <p:cNvSpPr txBox="1">
            <a:spLocks noChangeArrowheads="1"/>
          </p:cNvSpPr>
          <p:nvPr/>
        </p:nvSpPr>
        <p:spPr bwMode="auto">
          <a:xfrm>
            <a:off x="3208784" y="4247729"/>
            <a:ext cx="646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ja-JP" altLang="en-US">
                <a:latin typeface="+mn-ea"/>
                <a:ea typeface="+mn-ea"/>
              </a:rPr>
              <a:t>・・・</a:t>
            </a:r>
          </a:p>
        </p:txBody>
      </p:sp>
      <p:cxnSp>
        <p:nvCxnSpPr>
          <p:cNvPr id="11" name="直線コネクタ 10"/>
          <p:cNvCxnSpPr>
            <a:cxnSpLocks noChangeAspect="1"/>
            <a:stCxn id="19" idx="2"/>
            <a:endCxn id="5" idx="0"/>
          </p:cNvCxnSpPr>
          <p:nvPr/>
        </p:nvCxnSpPr>
        <p:spPr>
          <a:xfrm rot="5400000">
            <a:off x="2049116" y="2372097"/>
            <a:ext cx="762000" cy="4778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cxnSpLocks noChangeAspect="1"/>
            <a:stCxn id="19" idx="2"/>
            <a:endCxn id="6" idx="0"/>
          </p:cNvCxnSpPr>
          <p:nvPr/>
        </p:nvCxnSpPr>
        <p:spPr>
          <a:xfrm rot="16200000" flipH="1">
            <a:off x="2582516" y="2316534"/>
            <a:ext cx="762000" cy="5889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48" name="テキスト ボックス 13"/>
          <p:cNvSpPr txBox="1">
            <a:spLocks noChangeArrowheads="1"/>
          </p:cNvSpPr>
          <p:nvPr/>
        </p:nvSpPr>
        <p:spPr bwMode="auto">
          <a:xfrm>
            <a:off x="922462" y="1772816"/>
            <a:ext cx="11512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+mn-ea"/>
                <a:ea typeface="+mn-ea"/>
              </a:rPr>
              <a:t>トップドメイン</a:t>
            </a:r>
            <a:endParaRPr lang="ja-JP" altLang="en-US" sz="1400" dirty="0">
              <a:latin typeface="+mn-ea"/>
              <a:ea typeface="+mn-ea"/>
            </a:endParaRPr>
          </a:p>
        </p:txBody>
      </p:sp>
      <p:sp>
        <p:nvSpPr>
          <p:cNvPr id="39949" name="テキスト ボックス 14"/>
          <p:cNvSpPr txBox="1">
            <a:spLocks noChangeArrowheads="1"/>
          </p:cNvSpPr>
          <p:nvPr/>
        </p:nvSpPr>
        <p:spPr bwMode="auto">
          <a:xfrm>
            <a:off x="485900" y="2992016"/>
            <a:ext cx="10823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ja-JP" altLang="en-US" sz="1400" dirty="0">
                <a:latin typeface="+mn-ea"/>
                <a:ea typeface="+mn-ea"/>
              </a:rPr>
              <a:t>サブ</a:t>
            </a:r>
            <a:r>
              <a:rPr lang="en-US" sz="1400" dirty="0">
                <a:latin typeface="+mn-ea"/>
                <a:ea typeface="+mn-ea"/>
              </a:rPr>
              <a:t>ドメイン</a:t>
            </a:r>
            <a:endParaRPr lang="ja-JP" altLang="en-US" sz="1400" dirty="0">
              <a:latin typeface="+mn-ea"/>
              <a:ea typeface="+mn-ea"/>
            </a:endParaRPr>
          </a:p>
        </p:txBody>
      </p:sp>
      <p:sp>
        <p:nvSpPr>
          <p:cNvPr id="39950" name="テキスト ボックス 15"/>
          <p:cNvSpPr txBox="1">
            <a:spLocks noChangeArrowheads="1"/>
          </p:cNvSpPr>
          <p:nvPr/>
        </p:nvSpPr>
        <p:spPr bwMode="auto">
          <a:xfrm>
            <a:off x="179512" y="4211216"/>
            <a:ext cx="7793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ja-JP" altLang="en-US" sz="1400">
                <a:latin typeface="+mn-ea"/>
                <a:ea typeface="+mn-ea"/>
              </a:rPr>
              <a:t>レコード</a:t>
            </a:r>
          </a:p>
        </p:txBody>
      </p:sp>
      <p:sp>
        <p:nvSpPr>
          <p:cNvPr id="39951" name="テキスト ボックス 16"/>
          <p:cNvSpPr txBox="1">
            <a:spLocks noChangeArrowheads="1"/>
          </p:cNvSpPr>
          <p:nvPr/>
        </p:nvSpPr>
        <p:spPr bwMode="auto">
          <a:xfrm>
            <a:off x="933897" y="5049416"/>
            <a:ext cx="3854127" cy="707886"/>
          </a:xfrm>
          <a:prstGeom prst="rect">
            <a:avLst/>
          </a:prstGeom>
          <a:noFill/>
          <a:ln w="9525">
            <a:solidFill>
              <a:srgbClr val="00E7B3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altLang="ja-JP" sz="20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2000" dirty="0">
                <a:latin typeface="+mn-ea"/>
                <a:ea typeface="+mn-ea"/>
                <a:cs typeface="IPAPGothic" charset="-128"/>
              </a:rPr>
              <a:t>サーバー：</a:t>
            </a:r>
            <a:r>
              <a:rPr lang="en-US" altLang="ja-JP" sz="2000" dirty="0">
                <a:latin typeface="+mn-ea"/>
                <a:ea typeface="+mn-ea"/>
                <a:cs typeface="IPAPGothic" charset="-128"/>
              </a:rPr>
              <a:t>www.example1.jp</a:t>
            </a:r>
          </a:p>
          <a:p>
            <a:r>
              <a:rPr lang="ja-JP" altLang="en-US" sz="2000" dirty="0">
                <a:latin typeface="+mn-ea"/>
                <a:ea typeface="+mn-ea"/>
                <a:cs typeface="IPAPGothic" charset="-128"/>
              </a:rPr>
              <a:t>メールサーバー：</a:t>
            </a:r>
            <a:r>
              <a:rPr lang="en-US" altLang="ja-JP" sz="2000" dirty="0">
                <a:latin typeface="+mn-ea"/>
                <a:ea typeface="+mn-ea"/>
                <a:cs typeface="IPAPGothic" charset="-128"/>
              </a:rPr>
              <a:t>mail.example1.jp</a:t>
            </a:r>
            <a:endParaRPr lang="ja-JP" altLang="en-US" sz="2000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173734" y="1772816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>
                <a:latin typeface="+mn-ea"/>
                <a:cs typeface="IPAPGothic"/>
              </a:rPr>
              <a:t>jp</a:t>
            </a:r>
            <a:endParaRPr lang="ja-JP" altLang="en-US" dirty="0">
              <a:latin typeface="+mn-ea"/>
              <a:cs typeface="IPAPGothic"/>
            </a:endParaRPr>
          </a:p>
        </p:txBody>
      </p:sp>
      <p:sp>
        <p:nvSpPr>
          <p:cNvPr id="39953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DNS</a:t>
            </a:r>
            <a:r>
              <a:rPr lang="ja-JP" altLang="en-US"/>
              <a:t>は階層型データベース</a:t>
            </a:r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/>
              <a:t>各階層で受け持ちの</a:t>
            </a:r>
            <a:br>
              <a:rPr lang="en-US" altLang="ja-JP"/>
            </a:br>
            <a:r>
              <a:rPr lang="ja-JP" altLang="en-US"/>
              <a:t>ゾーンを管理</a:t>
            </a:r>
            <a:endParaRPr lang="en-US" altLang="ja-JP"/>
          </a:p>
          <a:p>
            <a:r>
              <a:rPr lang="ja-JP" altLang="en-US"/>
              <a:t>サブドメイン化＝下位の階層への権限委譲</a:t>
            </a:r>
            <a:endParaRPr lang="en-US" altLang="ja-JP"/>
          </a:p>
          <a:p>
            <a:r>
              <a:rPr lang="ja-JP" altLang="en-US"/>
              <a:t>レコード＝自ゾーンに</a:t>
            </a:r>
            <a:br>
              <a:rPr lang="en-US" altLang="ja-JP"/>
            </a:br>
            <a:r>
              <a:rPr lang="ja-JP" altLang="en-US"/>
              <a:t>属するホストの情報</a:t>
            </a:r>
          </a:p>
          <a:p>
            <a:endParaRPr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図 3" descr="j04289691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931" y="3112865"/>
            <a:ext cx="706438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図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512" y="3171602"/>
            <a:ext cx="9001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図 5" descr="j04289691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4963" y="1625377"/>
            <a:ext cx="70643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図 6" descr="j04289691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4963" y="3112865"/>
            <a:ext cx="706437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図 7" descr="j04289691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4963" y="4636865"/>
            <a:ext cx="706437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1" name="テキスト ボックス 35"/>
          <p:cNvSpPr txBox="1">
            <a:spLocks noChangeArrowheads="1"/>
          </p:cNvSpPr>
          <p:nvPr/>
        </p:nvSpPr>
        <p:spPr bwMode="auto">
          <a:xfrm>
            <a:off x="2712929" y="2659136"/>
            <a:ext cx="19864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latin typeface="+mn-ea"/>
                <a:ea typeface="+mn-ea"/>
              </a:rPr>
              <a:t>DNS</a:t>
            </a:r>
            <a:r>
              <a:rPr lang="ja-JP" altLang="en-US" sz="1400">
                <a:latin typeface="+mn-ea"/>
                <a:ea typeface="+mn-ea"/>
              </a:rPr>
              <a:t>キャッシュサーバー</a:t>
            </a:r>
            <a:endParaRPr lang="ja-JP" altLang="en-US" sz="1400" dirty="0">
              <a:latin typeface="+mn-ea"/>
              <a:ea typeface="+mn-ea"/>
            </a:endParaRPr>
          </a:p>
        </p:txBody>
      </p:sp>
      <p:sp>
        <p:nvSpPr>
          <p:cNvPr id="41992" name="テキスト ボックス 36"/>
          <p:cNvSpPr txBox="1">
            <a:spLocks noChangeArrowheads="1"/>
          </p:cNvSpPr>
          <p:nvPr/>
        </p:nvSpPr>
        <p:spPr bwMode="auto">
          <a:xfrm>
            <a:off x="6438520" y="1196752"/>
            <a:ext cx="20521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latin typeface="+mn-ea"/>
                <a:ea typeface="+mn-ea"/>
              </a:rPr>
              <a:t>DNS</a:t>
            </a:r>
            <a:r>
              <a:rPr lang="ja-JP" altLang="en-US" sz="1400">
                <a:latin typeface="+mn-ea"/>
                <a:ea typeface="+mn-ea"/>
              </a:rPr>
              <a:t>コンテンツサーバー</a:t>
            </a:r>
          </a:p>
        </p:txBody>
      </p:sp>
      <p:sp>
        <p:nvSpPr>
          <p:cNvPr id="41993" name="テキスト ボックス 37"/>
          <p:cNvSpPr txBox="1">
            <a:spLocks noChangeArrowheads="1"/>
          </p:cNvSpPr>
          <p:nvPr/>
        </p:nvSpPr>
        <p:spPr bwMode="auto">
          <a:xfrm>
            <a:off x="1336402" y="2989355"/>
            <a:ext cx="16049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latin typeface="+mn-ea"/>
                <a:ea typeface="+mn-ea"/>
              </a:rPr>
              <a:t>www.example1.jp</a:t>
            </a:r>
            <a:r>
              <a:rPr lang="ja-JP" altLang="en-US" sz="1400" dirty="0">
                <a:latin typeface="+mn-ea"/>
                <a:ea typeface="+mn-ea"/>
              </a:rPr>
              <a:t>の</a:t>
            </a:r>
            <a:r>
              <a:rPr lang="en-US" altLang="ja-JP" sz="1400" dirty="0">
                <a:latin typeface="+mn-ea"/>
                <a:ea typeface="+mn-ea"/>
              </a:rPr>
              <a:t>IP</a:t>
            </a:r>
            <a:r>
              <a:rPr lang="ja-JP" altLang="en-US" sz="1400" dirty="0">
                <a:latin typeface="+mn-ea"/>
                <a:ea typeface="+mn-ea"/>
              </a:rPr>
              <a:t>を問い合わせ</a:t>
            </a:r>
          </a:p>
        </p:txBody>
      </p:sp>
      <p:sp>
        <p:nvSpPr>
          <p:cNvPr id="41994" name="テキスト ボックス 38"/>
          <p:cNvSpPr txBox="1">
            <a:spLocks noChangeArrowheads="1"/>
          </p:cNvSpPr>
          <p:nvPr/>
        </p:nvSpPr>
        <p:spPr bwMode="auto">
          <a:xfrm>
            <a:off x="1331640" y="3832002"/>
            <a:ext cx="18213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latin typeface="+mn-ea"/>
                <a:ea typeface="+mn-ea"/>
              </a:rPr>
              <a:t>www.example1.jp</a:t>
            </a:r>
            <a:r>
              <a:rPr lang="ja-JP" altLang="en-US" sz="1400">
                <a:latin typeface="+mn-ea"/>
                <a:ea typeface="+mn-ea"/>
              </a:rPr>
              <a:t>の</a:t>
            </a:r>
            <a:br>
              <a:rPr lang="en-US" altLang="ja-JP" sz="1400" dirty="0">
                <a:latin typeface="+mn-ea"/>
                <a:ea typeface="+mn-ea"/>
              </a:rPr>
            </a:br>
            <a:r>
              <a:rPr lang="en-US" altLang="ja-JP" sz="1400" dirty="0">
                <a:latin typeface="+mn-ea"/>
                <a:ea typeface="+mn-ea"/>
              </a:rPr>
              <a:t>IP</a:t>
            </a:r>
            <a:r>
              <a:rPr lang="ja-JP" altLang="en-US" sz="1400">
                <a:latin typeface="+mn-ea"/>
                <a:ea typeface="+mn-ea"/>
              </a:rPr>
              <a:t>は</a:t>
            </a:r>
            <a:r>
              <a:rPr lang="en-US" altLang="ja-JP" sz="1400" dirty="0">
                <a:latin typeface="+mn-ea"/>
                <a:ea typeface="+mn-ea"/>
              </a:rPr>
              <a:t>192.168.56.102</a:t>
            </a:r>
            <a:endParaRPr lang="ja-JP" altLang="en-US" sz="1400" dirty="0">
              <a:latin typeface="+mn-ea"/>
              <a:ea typeface="+mn-ea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7088188" y="3406552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>
                <a:latin typeface="+mn-ea"/>
                <a:cs typeface="IPAPGothic"/>
              </a:rPr>
              <a:t>jp</a:t>
            </a:r>
            <a:endParaRPr lang="ja-JP" altLang="en-US" dirty="0">
              <a:latin typeface="+mn-ea"/>
              <a:cs typeface="IPAPGothic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088188" y="5006752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ea"/>
                <a:cs typeface="IPAPGothic"/>
              </a:rPr>
              <a:t>example2</a:t>
            </a:r>
            <a:endParaRPr lang="ja-JP" altLang="en-US" sz="1600" dirty="0">
              <a:latin typeface="+mn-ea"/>
              <a:cs typeface="IPAPGothic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086600" y="5921152"/>
            <a:ext cx="990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ea"/>
                <a:cs typeface="IPAPGothic"/>
              </a:rPr>
              <a:t>www</a:t>
            </a:r>
            <a:endParaRPr lang="ja-JP" altLang="en-US" sz="1600" dirty="0">
              <a:latin typeface="+mn-ea"/>
              <a:cs typeface="IPAPGothic"/>
            </a:endParaRPr>
          </a:p>
        </p:txBody>
      </p:sp>
      <p:cxnSp>
        <p:nvCxnSpPr>
          <p:cNvPr id="25" name="直線矢印コネクタ 24"/>
          <p:cNvCxnSpPr>
            <a:stCxn id="26" idx="2"/>
            <a:endCxn id="22" idx="0"/>
          </p:cNvCxnSpPr>
          <p:nvPr/>
        </p:nvCxnSpPr>
        <p:spPr>
          <a:xfrm rot="5400000">
            <a:off x="7088188" y="2911252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7088188" y="1958752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+mn-ea"/>
                <a:cs typeface="IPAPGothic"/>
              </a:rPr>
              <a:t>.</a:t>
            </a:r>
            <a:endParaRPr lang="ja-JP" altLang="en-US" dirty="0">
              <a:latin typeface="+mn-ea"/>
              <a:cs typeface="IPAPGothic"/>
            </a:endParaRPr>
          </a:p>
        </p:txBody>
      </p:sp>
      <p:cxnSp>
        <p:nvCxnSpPr>
          <p:cNvPr id="29" name="直線矢印コネクタ 28"/>
          <p:cNvCxnSpPr>
            <a:stCxn id="22" idx="2"/>
            <a:endCxn id="23" idx="0"/>
          </p:cNvCxnSpPr>
          <p:nvPr/>
        </p:nvCxnSpPr>
        <p:spPr>
          <a:xfrm rot="5400000">
            <a:off x="7011194" y="4436046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3" idx="2"/>
            <a:endCxn id="24" idx="0"/>
          </p:cNvCxnSpPr>
          <p:nvPr/>
        </p:nvCxnSpPr>
        <p:spPr>
          <a:xfrm rot="5400000">
            <a:off x="7354094" y="569175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V="1">
            <a:off x="4644008" y="2157190"/>
            <a:ext cx="1604962" cy="1020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>
            <a:off x="4648770" y="2309590"/>
            <a:ext cx="1604963" cy="1020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4648770" y="3985990"/>
            <a:ext cx="1604963" cy="1020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H="1" flipV="1">
            <a:off x="4653533" y="4138390"/>
            <a:ext cx="1604962" cy="1020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653533" y="3557365"/>
            <a:ext cx="146208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cxnSpLocks noChangeAspect="1"/>
          </p:cNvCxnSpPr>
          <p:nvPr/>
        </p:nvCxnSpPr>
        <p:spPr>
          <a:xfrm flipH="1">
            <a:off x="4653533" y="3670077"/>
            <a:ext cx="146208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>
            <a:off x="1407840" y="3555777"/>
            <a:ext cx="146208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cxnSpLocks noChangeAspect="1"/>
          </p:cNvCxnSpPr>
          <p:nvPr/>
        </p:nvCxnSpPr>
        <p:spPr>
          <a:xfrm flipH="1">
            <a:off x="1407840" y="3668490"/>
            <a:ext cx="146208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860277" y="2615977"/>
            <a:ext cx="415925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①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42011" name="テキスト ボックス 63"/>
          <p:cNvSpPr txBox="1">
            <a:spLocks noChangeArrowheads="1"/>
          </p:cNvSpPr>
          <p:nvPr/>
        </p:nvSpPr>
        <p:spPr bwMode="auto">
          <a:xfrm>
            <a:off x="5259958" y="2125440"/>
            <a:ext cx="415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②</a:t>
            </a:r>
            <a:endParaRPr lang="ja-JP" altLang="en-US">
              <a:latin typeface="+mn-ea"/>
              <a:ea typeface="+mn-ea"/>
            </a:endParaRPr>
          </a:p>
        </p:txBody>
      </p:sp>
      <p:sp>
        <p:nvSpPr>
          <p:cNvPr id="42012" name="テキスト ボックス 64"/>
          <p:cNvSpPr txBox="1">
            <a:spLocks noChangeArrowheads="1"/>
          </p:cNvSpPr>
          <p:nvPr/>
        </p:nvSpPr>
        <p:spPr bwMode="auto">
          <a:xfrm>
            <a:off x="5259958" y="3147790"/>
            <a:ext cx="415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③</a:t>
            </a:r>
            <a:endParaRPr lang="ja-JP" altLang="en-US">
              <a:latin typeface="+mn-ea"/>
              <a:ea typeface="+mn-ea"/>
            </a:endParaRPr>
          </a:p>
        </p:txBody>
      </p:sp>
      <p:sp>
        <p:nvSpPr>
          <p:cNvPr id="42013" name="テキスト ボックス 65"/>
          <p:cNvSpPr txBox="1">
            <a:spLocks noChangeArrowheads="1"/>
          </p:cNvSpPr>
          <p:nvPr/>
        </p:nvSpPr>
        <p:spPr bwMode="auto">
          <a:xfrm>
            <a:off x="5275833" y="4044727"/>
            <a:ext cx="415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④</a:t>
            </a:r>
            <a:endParaRPr lang="ja-JP" altLang="en-US">
              <a:latin typeface="+mn-ea"/>
              <a:ea typeface="+mn-ea"/>
            </a:endParaRPr>
          </a:p>
        </p:txBody>
      </p:sp>
      <p:sp>
        <p:nvSpPr>
          <p:cNvPr id="42014" name="正方形/長方形 66"/>
          <p:cNvSpPr>
            <a:spLocks noChangeArrowheads="1"/>
          </p:cNvSpPr>
          <p:nvPr/>
        </p:nvSpPr>
        <p:spPr bwMode="auto">
          <a:xfrm>
            <a:off x="1860277" y="4268565"/>
            <a:ext cx="415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⑤</a:t>
            </a:r>
            <a:endParaRPr lang="ja-JP" altLang="en-US">
              <a:latin typeface="+mn-ea"/>
              <a:ea typeface="+mn-ea"/>
            </a:endParaRPr>
          </a:p>
        </p:txBody>
      </p:sp>
      <p:sp>
        <p:nvSpPr>
          <p:cNvPr id="42015" name="タイトル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名前解決と再帰問い合わせ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213866" y="4328691"/>
            <a:ext cx="1770063" cy="1184275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45" name="フローチャート: 手操作入力 44"/>
          <p:cNvSpPr/>
          <p:nvPr/>
        </p:nvSpPr>
        <p:spPr>
          <a:xfrm>
            <a:off x="285304" y="4592216"/>
            <a:ext cx="685800" cy="457200"/>
          </a:xfrm>
          <a:prstGeom prst="flowChartManualIn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207766" y="2534816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>
                <a:latin typeface="+mn-ea"/>
                <a:cs typeface="IPAPGothic"/>
              </a:rPr>
              <a:t>jp</a:t>
            </a:r>
            <a:endParaRPr lang="ja-JP" altLang="en-US" dirty="0">
              <a:latin typeface="+mn-ea"/>
              <a:cs typeface="IPAPGothic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198366" y="4287416"/>
            <a:ext cx="12954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>
                <a:latin typeface="+mn-ea"/>
                <a:cs typeface="IPAPGothic"/>
              </a:rPr>
              <a:t>example2</a:t>
            </a:r>
            <a:endParaRPr lang="ja-JP" altLang="en-US" sz="2000" dirty="0">
              <a:latin typeface="+mn-ea"/>
              <a:cs typeface="IPAPGothic"/>
            </a:endParaRPr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rot="5400000">
            <a:off x="1636266" y="3144416"/>
            <a:ext cx="12954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38336" y="5201816"/>
            <a:ext cx="2057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400" dirty="0">
                <a:latin typeface="+mn-ea"/>
                <a:ea typeface="+mn-ea"/>
                <a:cs typeface="IPAGothic"/>
              </a:rPr>
              <a:t>アドレス</a:t>
            </a:r>
            <a:r>
              <a:rPr lang="ja-JP" altLang="en-US" sz="1400">
                <a:latin typeface="+mn-ea"/>
                <a:ea typeface="+mn-ea"/>
                <a:cs typeface="IPAGothic"/>
              </a:rPr>
              <a:t>：</a:t>
            </a:r>
            <a:r>
              <a:rPr lang="en-US" altLang="ja-JP" sz="1400" dirty="0">
                <a:latin typeface="+mn-ea"/>
                <a:ea typeface="+mn-ea"/>
                <a:cs typeface="IPAGothic"/>
              </a:rPr>
              <a:t>192.168.56.101</a:t>
            </a:r>
          </a:p>
        </p:txBody>
      </p:sp>
      <p:cxnSp>
        <p:nvCxnSpPr>
          <p:cNvPr id="16" name="直線矢印コネクタ 15"/>
          <p:cNvCxnSpPr/>
          <p:nvPr/>
        </p:nvCxnSpPr>
        <p:spPr>
          <a:xfrm rot="5400000" flipH="1" flipV="1">
            <a:off x="759966" y="3144416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rot="5400000">
            <a:off x="1198116" y="3201566"/>
            <a:ext cx="10668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042" name="テキスト ボックス 39"/>
          <p:cNvSpPr txBox="1">
            <a:spLocks noChangeArrowheads="1"/>
          </p:cNvSpPr>
          <p:nvPr/>
        </p:nvSpPr>
        <p:spPr bwMode="auto">
          <a:xfrm>
            <a:off x="810766" y="3377779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②</a:t>
            </a:r>
            <a:endParaRPr lang="ja-JP" altLang="en-US">
              <a:latin typeface="+mn-ea"/>
              <a:ea typeface="+mn-ea"/>
            </a:endParaRPr>
          </a:p>
        </p:txBody>
      </p:sp>
      <p:sp>
        <p:nvSpPr>
          <p:cNvPr id="44043" name="テキスト ボックス 40"/>
          <p:cNvSpPr txBox="1">
            <a:spLocks noChangeArrowheads="1"/>
          </p:cNvSpPr>
          <p:nvPr/>
        </p:nvSpPr>
        <p:spPr bwMode="auto">
          <a:xfrm>
            <a:off x="1306066" y="3384129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④</a:t>
            </a:r>
            <a:endParaRPr lang="ja-JP" altLang="en-US">
              <a:latin typeface="+mn-ea"/>
              <a:ea typeface="+mn-ea"/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2117279" y="4438229"/>
            <a:ext cx="10668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045" name="テキスト ボックス 45"/>
          <p:cNvSpPr txBox="1">
            <a:spLocks noChangeArrowheads="1"/>
          </p:cNvSpPr>
          <p:nvPr/>
        </p:nvSpPr>
        <p:spPr bwMode="auto">
          <a:xfrm>
            <a:off x="420241" y="4668416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①</a:t>
            </a:r>
            <a:r>
              <a:rPr lang="ja-JP" altLang="en-US">
                <a:latin typeface="+mn-ea"/>
                <a:ea typeface="+mn-ea"/>
              </a:rPr>
              <a:t>　</a:t>
            </a:r>
          </a:p>
        </p:txBody>
      </p:sp>
      <p:sp>
        <p:nvSpPr>
          <p:cNvPr id="44046" name="テキスト ボックス 47"/>
          <p:cNvSpPr txBox="1">
            <a:spLocks noChangeArrowheads="1"/>
          </p:cNvSpPr>
          <p:nvPr/>
        </p:nvSpPr>
        <p:spPr bwMode="auto">
          <a:xfrm>
            <a:off x="5297936" y="1091777"/>
            <a:ext cx="3707728" cy="427809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pPr marL="357188" indent="-268288">
              <a:buFont typeface="ＭＳ Ｐゴシック" charset="-128"/>
              <a:buAutoNum type="circleNumDbPlain"/>
            </a:pP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ブラウザーに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"www.example2.jp"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を入力する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 </a:t>
            </a:r>
          </a:p>
          <a:p>
            <a:pPr marL="357188" indent="-268288">
              <a:buFont typeface="ＭＳ Ｐゴシック" charset="-128"/>
              <a:buAutoNum type="circleNumDbPlain"/>
            </a:pP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ブラウザーが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Linux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システムの</a:t>
            </a:r>
            <a:br>
              <a:rPr lang="en-US" altLang="ja-JP" sz="1600" dirty="0">
                <a:latin typeface="+mn-ea"/>
                <a:ea typeface="+mn-ea"/>
                <a:cs typeface="IPAPGothic" charset="-128"/>
              </a:rPr>
            </a:b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リゾルバに問い合わせして、</a:t>
            </a:r>
            <a:br>
              <a:rPr lang="en-US" altLang="ja-JP" sz="1600" dirty="0">
                <a:latin typeface="+mn-ea"/>
                <a:ea typeface="+mn-ea"/>
                <a:cs typeface="IPAPGothic" charset="-128"/>
              </a:rPr>
            </a:b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リゾルバは</a:t>
            </a:r>
            <a:r>
              <a:rPr lang="en-US" altLang="ja-JP" sz="1600" dirty="0" err="1">
                <a:latin typeface="+mn-ea"/>
                <a:ea typeface="+mn-ea"/>
                <a:cs typeface="IPAPGothic" charset="-128"/>
              </a:rPr>
              <a:t>resolv.conf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ファイルに</a:t>
            </a:r>
            <a:br>
              <a:rPr lang="en-US" altLang="ja-JP" sz="1600" dirty="0">
                <a:latin typeface="+mn-ea"/>
                <a:ea typeface="+mn-ea"/>
                <a:cs typeface="IPAPGothic" charset="-128"/>
              </a:rPr>
            </a:br>
            <a:r>
              <a:rPr lang="ja-JP" altLang="en-US" sz="1600">
                <a:latin typeface="+mn-ea"/>
                <a:ea typeface="+mn-ea"/>
                <a:cs typeface="IPAPGothic" charset="-128"/>
              </a:rPr>
              <a:t>書かれた</a:t>
            </a:r>
            <a:r>
              <a:rPr lang="en-US" altLang="ja-JP" sz="1600" dirty="0">
                <a:latin typeface="+mn-ea"/>
                <a:cs typeface="IPAPGothic" charset="-128"/>
              </a:rPr>
              <a:t>DNS</a:t>
            </a:r>
            <a:r>
              <a:rPr lang="ja-JP" altLang="en-US" sz="1600">
                <a:latin typeface="+mn-ea"/>
                <a:cs typeface="IPAPGothic" charset="-128"/>
              </a:rPr>
              <a:t>サーバー</a:t>
            </a:r>
            <a:r>
              <a:rPr lang="ja-JP" altLang="en-US" sz="1600">
                <a:latin typeface="+mn-ea"/>
                <a:ea typeface="+mn-ea"/>
                <a:cs typeface="IPAPGothic" charset="-128"/>
              </a:rPr>
              <a:t>に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問い合わせする</a:t>
            </a:r>
            <a:endParaRPr lang="en-US" altLang="ja-JP" sz="1600" dirty="0">
              <a:latin typeface="+mn-ea"/>
              <a:ea typeface="+mn-ea"/>
              <a:cs typeface="IPAPGothic" charset="-128"/>
            </a:endParaRPr>
          </a:p>
          <a:p>
            <a:pPr marL="357188" indent="-268288">
              <a:buFont typeface="ＭＳ Ｐゴシック" charset="-128"/>
              <a:buAutoNum type="circleNumDbPlain"/>
            </a:pP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example2.jp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ゾーンの</a:t>
            </a:r>
            <a:r>
              <a:rPr lang="ja-JP" altLang="en-US" sz="1600">
                <a:latin typeface="+mn-ea"/>
                <a:ea typeface="+mn-ea"/>
                <a:cs typeface="IPAPGothic" charset="-128"/>
              </a:rPr>
              <a:t>ネームサーバー情報（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NS</a:t>
            </a:r>
            <a:r>
              <a:rPr lang="ja-JP" altLang="en-US" sz="1600">
                <a:latin typeface="+mn-ea"/>
                <a:ea typeface="+mn-ea"/>
                <a:cs typeface="IPAPGothic" charset="-128"/>
              </a:rPr>
              <a:t>レコード）を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参照する</a:t>
            </a:r>
            <a:endParaRPr lang="en-US" altLang="ja-JP" sz="1600" dirty="0">
              <a:latin typeface="+mn-ea"/>
              <a:ea typeface="+mn-ea"/>
              <a:cs typeface="IPAPGothic" charset="-128"/>
            </a:endParaRPr>
          </a:p>
          <a:p>
            <a:pPr marL="357188" indent="-268288">
              <a:buFont typeface="ＭＳ Ｐゴシック" charset="-128"/>
              <a:buAutoNum type="circleNumDbPlain"/>
            </a:pP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example2.jp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のネームサーバー情報を取得</a:t>
            </a:r>
            <a:r>
              <a:rPr lang="ja-JP" altLang="en-US" sz="1600">
                <a:latin typeface="+mn-ea"/>
                <a:ea typeface="+mn-ea"/>
                <a:cs typeface="IPAPGothic" charset="-128"/>
              </a:rPr>
              <a:t>して、端末に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返答する</a:t>
            </a:r>
            <a:endParaRPr lang="en-US" altLang="ja-JP" sz="1600" dirty="0">
              <a:latin typeface="+mn-ea"/>
              <a:ea typeface="+mn-ea"/>
              <a:cs typeface="IPAPGothic" charset="-128"/>
            </a:endParaRPr>
          </a:p>
          <a:p>
            <a:pPr marL="357188" indent="-268288">
              <a:buFont typeface="ＭＳ Ｐゴシック" charset="-128"/>
              <a:buAutoNum type="circleNumDbPlain"/>
            </a:pPr>
            <a:r>
              <a:rPr lang="ja-JP" altLang="en-US" sz="1600">
                <a:latin typeface="+mn-ea"/>
                <a:ea typeface="+mn-ea"/>
                <a:cs typeface="IPAPGothic" charset="-128"/>
              </a:rPr>
              <a:t>“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192</a:t>
            </a:r>
            <a:r>
              <a:rPr lang="en-US" altLang="ja-JP" sz="1600" dirty="0">
                <a:latin typeface="+mn-ea"/>
                <a:cs typeface="IPAPGothic" charset="-128"/>
              </a:rPr>
              <a:t>.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168.56.102”</a:t>
            </a:r>
            <a:r>
              <a:rPr lang="ja-JP" altLang="en-US" sz="1600">
                <a:latin typeface="+mn-ea"/>
                <a:ea typeface="+mn-ea"/>
                <a:cs typeface="IPAPGothic" charset="-128"/>
              </a:rPr>
              <a:t>の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DNS</a:t>
            </a:r>
            <a:r>
              <a:rPr lang="ja-JP" altLang="en-US" sz="1600">
                <a:latin typeface="+mn-ea"/>
                <a:ea typeface="+mn-ea"/>
                <a:cs typeface="IPAPGothic" charset="-128"/>
              </a:rPr>
              <a:t>サーバーに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www.example2.jp</a:t>
            </a:r>
            <a:r>
              <a:rPr lang="ja-JP" altLang="en-US" sz="1600">
                <a:latin typeface="+mn-ea"/>
                <a:ea typeface="+mn-ea"/>
                <a:cs typeface="IPAPGothic" charset="-128"/>
              </a:rPr>
              <a:t>の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IP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アドレスを問い合わせする</a:t>
            </a:r>
            <a:endParaRPr lang="en-US" altLang="ja-JP" sz="1600" dirty="0">
              <a:latin typeface="+mn-ea"/>
              <a:ea typeface="+mn-ea"/>
              <a:cs typeface="IPAPGothic" charset="-128"/>
            </a:endParaRPr>
          </a:p>
          <a:p>
            <a:pPr marL="357188" indent="-268288">
              <a:buFont typeface="ＭＳ Ｐゴシック" charset="-128"/>
              <a:buAutoNum type="circleNumDbPlain"/>
            </a:pP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www.example2.jp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の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IP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アドレスを取得</a:t>
            </a:r>
            <a:br>
              <a:rPr lang="en-US" altLang="ja-JP" sz="1600" dirty="0">
                <a:latin typeface="+mn-ea"/>
                <a:ea typeface="+mn-ea"/>
                <a:cs typeface="IPAPGothic" charset="-128"/>
              </a:rPr>
            </a:b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する</a:t>
            </a:r>
            <a:endParaRPr lang="en-US" altLang="ja-JP" sz="1600" dirty="0">
              <a:latin typeface="+mn-ea"/>
              <a:ea typeface="+mn-ea"/>
              <a:cs typeface="IPAPGothic" charset="-128"/>
            </a:endParaRPr>
          </a:p>
          <a:p>
            <a:pPr marL="357188" indent="-268288"/>
            <a:endParaRPr lang="ja-JP" altLang="en-US" sz="1600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19" name="フローチャート: 書類 18"/>
          <p:cNvSpPr/>
          <p:nvPr/>
        </p:nvSpPr>
        <p:spPr>
          <a:xfrm>
            <a:off x="2474466" y="1772816"/>
            <a:ext cx="609600" cy="4572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ja-JP" sz="800" dirty="0">
              <a:latin typeface="+mn-ea"/>
            </a:endParaRPr>
          </a:p>
          <a:p>
            <a:pPr algn="ctr">
              <a:defRPr/>
            </a:pPr>
            <a:r>
              <a:rPr lang="ja-JP" altLang="en-US" sz="800" dirty="0">
                <a:latin typeface="+mn-ea"/>
              </a:rPr>
              <a:t>・・・・・・・・</a:t>
            </a:r>
            <a:endParaRPr lang="en-US" altLang="ja-JP" sz="800" dirty="0">
              <a:latin typeface="+mn-ea"/>
            </a:endParaRPr>
          </a:p>
          <a:p>
            <a:pPr algn="ctr">
              <a:defRPr/>
            </a:pPr>
            <a:r>
              <a:rPr lang="ja-JP" altLang="en-US" sz="800" dirty="0">
                <a:latin typeface="+mn-ea"/>
              </a:rPr>
              <a:t>・・・・・・・・</a:t>
            </a:r>
          </a:p>
          <a:p>
            <a:pPr algn="ctr">
              <a:defRPr/>
            </a:pPr>
            <a:endParaRPr lang="ja-JP" altLang="en-US" sz="800" dirty="0">
              <a:latin typeface="+mn-ea"/>
            </a:endParaRPr>
          </a:p>
        </p:txBody>
      </p:sp>
      <p:sp>
        <p:nvSpPr>
          <p:cNvPr id="44048" name="テキスト ボックス 20"/>
          <p:cNvSpPr txBox="1">
            <a:spLocks noChangeArrowheads="1"/>
          </p:cNvSpPr>
          <p:nvPr/>
        </p:nvSpPr>
        <p:spPr bwMode="auto">
          <a:xfrm>
            <a:off x="2131566" y="2230016"/>
            <a:ext cx="1295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200" dirty="0" err="1">
                <a:latin typeface="+mn-ea"/>
                <a:ea typeface="+mn-ea"/>
                <a:cs typeface="IPAPGothic" charset="-128"/>
              </a:rPr>
              <a:t>jp.zone</a:t>
            </a:r>
            <a:r>
              <a:rPr lang="en-US" altLang="ja-JP" sz="1200" dirty="0">
                <a:latin typeface="+mn-ea"/>
                <a:ea typeface="+mn-ea"/>
                <a:cs typeface="IPAPGothic" charset="-128"/>
              </a:rPr>
              <a:t> </a:t>
            </a:r>
            <a:r>
              <a:rPr lang="ja-JP" altLang="en-US" sz="1200" dirty="0">
                <a:latin typeface="+mn-ea"/>
                <a:ea typeface="+mn-ea"/>
                <a:cs typeface="IPAPGothic" charset="-128"/>
              </a:rPr>
              <a:t>ファイル</a:t>
            </a:r>
          </a:p>
        </p:txBody>
      </p:sp>
      <p:sp>
        <p:nvSpPr>
          <p:cNvPr id="44049" name="テキスト ボックス 21"/>
          <p:cNvSpPr txBox="1">
            <a:spLocks noChangeArrowheads="1"/>
          </p:cNvSpPr>
          <p:nvPr/>
        </p:nvSpPr>
        <p:spPr bwMode="auto">
          <a:xfrm>
            <a:off x="3049141" y="1777579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③</a:t>
            </a:r>
            <a:endParaRPr lang="ja-JP" altLang="en-US">
              <a:latin typeface="+mn-ea"/>
              <a:ea typeface="+mn-ea"/>
            </a:endParaRPr>
          </a:p>
        </p:txBody>
      </p:sp>
      <p:sp>
        <p:nvSpPr>
          <p:cNvPr id="44050" name="テキスト ボックス 22"/>
          <p:cNvSpPr txBox="1">
            <a:spLocks noChangeArrowheads="1"/>
          </p:cNvSpPr>
          <p:nvPr/>
        </p:nvSpPr>
        <p:spPr bwMode="auto">
          <a:xfrm>
            <a:off x="2469704" y="4069929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⑤</a:t>
            </a:r>
            <a:endParaRPr lang="ja-JP" altLang="en-US">
              <a:latin typeface="+mn-ea"/>
              <a:ea typeface="+mn-ea"/>
            </a:endParaRPr>
          </a:p>
        </p:txBody>
      </p:sp>
      <p:cxnSp>
        <p:nvCxnSpPr>
          <p:cNvPr id="25" name="直線コネクタ 24"/>
          <p:cNvCxnSpPr>
            <a:endCxn id="6" idx="0"/>
          </p:cNvCxnSpPr>
          <p:nvPr/>
        </p:nvCxnSpPr>
        <p:spPr>
          <a:xfrm rot="16200000" flipH="1">
            <a:off x="2664966" y="3106316"/>
            <a:ext cx="129540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419872" y="2492896"/>
            <a:ext cx="228123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1400" dirty="0">
                <a:latin typeface="+mn-ea"/>
                <a:ea typeface="+mn-ea"/>
                <a:cs typeface="IPAGothic"/>
              </a:rPr>
              <a:t>アドレス</a:t>
            </a:r>
            <a:r>
              <a:rPr lang="ja-JP" altLang="en-US" sz="1400">
                <a:latin typeface="+mn-ea"/>
                <a:ea typeface="+mn-ea"/>
                <a:cs typeface="IPAGothic"/>
              </a:rPr>
              <a:t>：</a:t>
            </a:r>
            <a:r>
              <a:rPr lang="en-US" altLang="ja-JP" sz="1400" dirty="0">
                <a:latin typeface="+mn-ea"/>
                <a:ea typeface="+mn-ea"/>
                <a:cs typeface="IPAGothic"/>
              </a:rPr>
              <a:t>192.168.56.100</a:t>
            </a:r>
          </a:p>
          <a:p>
            <a:pPr>
              <a:defRPr/>
            </a:pPr>
            <a:r>
              <a:rPr lang="ja-JP" altLang="en-US" sz="1400" dirty="0">
                <a:latin typeface="+mn-ea"/>
                <a:ea typeface="+mn-ea"/>
                <a:cs typeface="IPAGothic"/>
              </a:rPr>
              <a:t>ドメイン</a:t>
            </a:r>
            <a:r>
              <a:rPr lang="ja-JP" altLang="en-US" sz="1400">
                <a:latin typeface="+mn-ea"/>
                <a:ea typeface="+mn-ea"/>
                <a:cs typeface="IPAGothic"/>
              </a:rPr>
              <a:t>：</a:t>
            </a:r>
            <a:r>
              <a:rPr lang="en-US" altLang="ja-JP" sz="1400" dirty="0" err="1">
                <a:latin typeface="+mn-ea"/>
                <a:ea typeface="+mn-ea"/>
                <a:cs typeface="IPAGothic"/>
              </a:rPr>
              <a:t>jp</a:t>
            </a:r>
            <a:endParaRPr lang="ja-JP" altLang="en-US" sz="1400" dirty="0">
              <a:latin typeface="+mn-ea"/>
              <a:ea typeface="+mn-ea"/>
              <a:cs typeface="IPAGothic"/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 rot="10800000" flipV="1">
            <a:off x="2093466" y="4592216"/>
            <a:ext cx="10620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198365" y="4731916"/>
            <a:ext cx="1977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400" dirty="0">
                <a:latin typeface="+mn-ea"/>
                <a:ea typeface="+mn-ea"/>
                <a:cs typeface="IPAGothic"/>
              </a:rPr>
              <a:t>アドレス</a:t>
            </a:r>
            <a:r>
              <a:rPr lang="ja-JP" altLang="en-US" sz="1400">
                <a:latin typeface="+mn-ea"/>
                <a:ea typeface="+mn-ea"/>
                <a:cs typeface="IPAGothic"/>
              </a:rPr>
              <a:t>：</a:t>
            </a:r>
            <a:r>
              <a:rPr lang="en-US" altLang="ja-JP" sz="1400" dirty="0">
                <a:latin typeface="+mn-ea"/>
                <a:ea typeface="+mn-ea"/>
                <a:cs typeface="IPAGothic"/>
              </a:rPr>
              <a:t>192.168.56.102</a:t>
            </a:r>
          </a:p>
          <a:p>
            <a:pPr>
              <a:defRPr/>
            </a:pPr>
            <a:r>
              <a:rPr lang="ja-JP" altLang="en-US" sz="1400">
                <a:latin typeface="+mn-ea"/>
                <a:ea typeface="+mn-ea"/>
                <a:cs typeface="IPAGothic"/>
              </a:rPr>
              <a:t>ドメイン：</a:t>
            </a:r>
            <a:r>
              <a:rPr lang="en-US" altLang="ja-JP" sz="1400" dirty="0">
                <a:latin typeface="+mn-ea"/>
                <a:ea typeface="+mn-ea"/>
                <a:cs typeface="IPAGothic"/>
              </a:rPr>
              <a:t>example2.jp</a:t>
            </a:r>
            <a:endParaRPr lang="ja-JP" altLang="en-US" sz="1400" dirty="0">
              <a:latin typeface="+mn-ea"/>
              <a:ea typeface="+mn-ea"/>
              <a:cs typeface="IPAGothic"/>
            </a:endParaRPr>
          </a:p>
        </p:txBody>
      </p:sp>
      <p:sp>
        <p:nvSpPr>
          <p:cNvPr id="44055" name="テキスト ボックス 29"/>
          <p:cNvSpPr txBox="1">
            <a:spLocks noChangeArrowheads="1"/>
          </p:cNvSpPr>
          <p:nvPr/>
        </p:nvSpPr>
        <p:spPr bwMode="auto">
          <a:xfrm>
            <a:off x="2469704" y="4587454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⑥</a:t>
            </a:r>
            <a:endParaRPr lang="ja-JP" altLang="en-US">
              <a:latin typeface="+mn-ea"/>
              <a:ea typeface="+mn-ea"/>
            </a:endParaRPr>
          </a:p>
        </p:txBody>
      </p:sp>
      <p:pic>
        <p:nvPicPr>
          <p:cNvPr id="44056" name="図 2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7779" y="4363616"/>
            <a:ext cx="8985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57" name="テキスト ボックス 31"/>
          <p:cNvSpPr txBox="1">
            <a:spLocks noChangeArrowheads="1"/>
          </p:cNvSpPr>
          <p:nvPr/>
        </p:nvSpPr>
        <p:spPr bwMode="auto">
          <a:xfrm>
            <a:off x="107504" y="4046116"/>
            <a:ext cx="544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latin typeface="+mn-ea"/>
                <a:ea typeface="+mn-ea"/>
                <a:cs typeface="IPAPGothic" charset="-128"/>
              </a:rPr>
              <a:t>端末</a:t>
            </a:r>
          </a:p>
        </p:txBody>
      </p:sp>
      <p:sp>
        <p:nvSpPr>
          <p:cNvPr id="44058" name="タイトル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実習環境での名前解決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正方形/長方形 50"/>
          <p:cNvSpPr/>
          <p:nvPr/>
        </p:nvSpPr>
        <p:spPr>
          <a:xfrm>
            <a:off x="4580707" y="4001219"/>
            <a:ext cx="2511573" cy="2668141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flipV="1">
            <a:off x="1407773" y="1168174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flipV="1">
            <a:off x="2394753" y="1744241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 flipV="1">
            <a:off x="2389990" y="2400561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 flipV="1">
            <a:off x="2399516" y="3013413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 flipV="1">
            <a:off x="2406997" y="3690936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26" name="AutoShape 9"/>
          <p:cNvSpPr>
            <a:spLocks noChangeArrowheads="1"/>
          </p:cNvSpPr>
          <p:nvPr/>
        </p:nvSpPr>
        <p:spPr bwMode="auto">
          <a:xfrm flipV="1">
            <a:off x="4924788" y="4244903"/>
            <a:ext cx="400171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29" name="AutoShape 9"/>
          <p:cNvSpPr>
            <a:spLocks noChangeArrowheads="1"/>
          </p:cNvSpPr>
          <p:nvPr/>
        </p:nvSpPr>
        <p:spPr bwMode="auto">
          <a:xfrm flipV="1">
            <a:off x="5959391" y="4767569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auto">
          <a:xfrm flipV="1">
            <a:off x="5959391" y="5969838"/>
            <a:ext cx="400171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38" name="Line 78"/>
          <p:cNvSpPr>
            <a:spLocks noChangeShapeType="1"/>
          </p:cNvSpPr>
          <p:nvPr/>
        </p:nvSpPr>
        <p:spPr bwMode="auto">
          <a:xfrm>
            <a:off x="1763688" y="1346182"/>
            <a:ext cx="0" cy="2615013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39" name="Line 64"/>
          <p:cNvSpPr>
            <a:spLocks noChangeShapeType="1"/>
          </p:cNvSpPr>
          <p:nvPr/>
        </p:nvSpPr>
        <p:spPr bwMode="auto">
          <a:xfrm>
            <a:off x="1768515" y="2032715"/>
            <a:ext cx="742859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0" name="Line 64"/>
          <p:cNvSpPr>
            <a:spLocks noChangeShapeType="1"/>
          </p:cNvSpPr>
          <p:nvPr/>
        </p:nvSpPr>
        <p:spPr bwMode="auto">
          <a:xfrm>
            <a:off x="1768294" y="2689868"/>
            <a:ext cx="742859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1766767" y="3294513"/>
            <a:ext cx="742859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2" name="Line 64"/>
          <p:cNvSpPr>
            <a:spLocks noChangeShapeType="1"/>
          </p:cNvSpPr>
          <p:nvPr/>
        </p:nvSpPr>
        <p:spPr bwMode="auto">
          <a:xfrm>
            <a:off x="1763688" y="3961195"/>
            <a:ext cx="650013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3" name="Line 78"/>
          <p:cNvSpPr>
            <a:spLocks noChangeShapeType="1"/>
          </p:cNvSpPr>
          <p:nvPr/>
        </p:nvSpPr>
        <p:spPr bwMode="auto">
          <a:xfrm flipH="1">
            <a:off x="5205030" y="4726048"/>
            <a:ext cx="4478" cy="1523641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4" name="Line 64"/>
          <p:cNvSpPr>
            <a:spLocks noChangeShapeType="1"/>
          </p:cNvSpPr>
          <p:nvPr/>
        </p:nvSpPr>
        <p:spPr bwMode="auto">
          <a:xfrm>
            <a:off x="5200555" y="5053196"/>
            <a:ext cx="748687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5" name="Line 64"/>
          <p:cNvSpPr>
            <a:spLocks noChangeShapeType="1"/>
          </p:cNvSpPr>
          <p:nvPr/>
        </p:nvSpPr>
        <p:spPr bwMode="auto">
          <a:xfrm>
            <a:off x="5206382" y="5648515"/>
            <a:ext cx="742859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6" name="Line 64"/>
          <p:cNvSpPr>
            <a:spLocks noChangeShapeType="1"/>
          </p:cNvSpPr>
          <p:nvPr/>
        </p:nvSpPr>
        <p:spPr bwMode="auto">
          <a:xfrm>
            <a:off x="5206382" y="6253360"/>
            <a:ext cx="742859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7" name="Line 64"/>
          <p:cNvSpPr>
            <a:spLocks noChangeShapeType="1"/>
          </p:cNvSpPr>
          <p:nvPr/>
        </p:nvSpPr>
        <p:spPr bwMode="auto">
          <a:xfrm>
            <a:off x="2700887" y="4509123"/>
            <a:ext cx="767178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50" name="Line 78"/>
          <p:cNvSpPr>
            <a:spLocks noChangeShapeType="1"/>
          </p:cNvSpPr>
          <p:nvPr/>
        </p:nvSpPr>
        <p:spPr bwMode="auto">
          <a:xfrm>
            <a:off x="2699792" y="4157294"/>
            <a:ext cx="0" cy="351829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6103" name="テキスト ボックス 51"/>
          <p:cNvSpPr txBox="1">
            <a:spLocks noChangeArrowheads="1"/>
          </p:cNvSpPr>
          <p:nvPr/>
        </p:nvSpPr>
        <p:spPr bwMode="auto">
          <a:xfrm>
            <a:off x="4121696" y="2049363"/>
            <a:ext cx="3733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ja-JP" sz="2000" dirty="0">
                <a:latin typeface="+mn-ea"/>
                <a:ea typeface="+mn-ea"/>
                <a:cs typeface=""/>
              </a:rPr>
              <a:t>BIND</a:t>
            </a:r>
            <a:r>
              <a:rPr lang="ja-JP" altLang="en-US" sz="2000" dirty="0">
                <a:latin typeface="+mn-ea"/>
                <a:ea typeface="+mn-ea"/>
                <a:cs typeface=""/>
              </a:rPr>
              <a:t>の</a:t>
            </a:r>
            <a:r>
              <a:rPr lang="en-US" altLang="ja-JP" sz="2000" dirty="0" err="1">
                <a:latin typeface="+mn-ea"/>
                <a:ea typeface="+mn-ea"/>
                <a:cs typeface=""/>
              </a:rPr>
              <a:t>chroot</a:t>
            </a:r>
            <a:r>
              <a:rPr lang="ja-JP" altLang="en-US" sz="2000" dirty="0">
                <a:latin typeface="+mn-ea"/>
                <a:ea typeface="+mn-ea"/>
                <a:cs typeface=""/>
              </a:rPr>
              <a:t>機能を利用すると、</a:t>
            </a:r>
            <a:r>
              <a:rPr lang="en-US" altLang="ja-JP" sz="2000" dirty="0">
                <a:latin typeface="+mn-ea"/>
                <a:ea typeface="+mn-ea"/>
                <a:cs typeface=""/>
              </a:rPr>
              <a:t>named</a:t>
            </a:r>
            <a:r>
              <a:rPr lang="ja-JP" altLang="en-US" sz="2000" dirty="0">
                <a:latin typeface="+mn-ea"/>
                <a:ea typeface="+mn-ea"/>
                <a:cs typeface=""/>
              </a:rPr>
              <a:t>からは枠線で囲った部分までしかアクセスできなくなります。</a:t>
            </a: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 flipV="1">
            <a:off x="3426928" y="4238229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4211960" y="4517518"/>
            <a:ext cx="742859" cy="2516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 flipV="1">
            <a:off x="5949241" y="5364654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331640" y="1244379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/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313857" y="1820446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bin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2313857" y="2476545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dev</a:t>
            </a: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3368081" y="4313992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named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4848655" y="4315903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 err="1">
                <a:latin typeface="+mn-ea"/>
                <a:cs typeface="IPAPGothic"/>
              </a:rPr>
              <a:t>chroot</a:t>
            </a:r>
            <a:endParaRPr lang="en-US" altLang="ja-JP" sz="1400" dirty="0">
              <a:latin typeface="+mn-ea"/>
              <a:cs typeface="IPAPGothic"/>
            </a:endParaRP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5883258" y="4844779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dev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83258" y="5440638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etc</a:t>
            </a: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5883258" y="6046043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 err="1">
                <a:latin typeface="+mn-ea"/>
                <a:cs typeface="IPAPGothic"/>
              </a:rPr>
              <a:t>var</a:t>
            </a:r>
            <a:endParaRPr lang="en-US" altLang="ja-JP" sz="1400" dirty="0">
              <a:latin typeface="+mn-ea"/>
              <a:cs typeface="IPAPGothic"/>
            </a:endParaRPr>
          </a:p>
        </p:txBody>
      </p:sp>
      <p:sp>
        <p:nvSpPr>
          <p:cNvPr id="46116" name="タイトル 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chroot</a:t>
            </a:r>
            <a:r>
              <a:rPr lang="ja-JP" altLang="en-US"/>
              <a:t>機能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2313857" y="3765332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 err="1">
                <a:latin typeface="+mn-ea"/>
                <a:cs typeface="IPAPGothic"/>
              </a:rPr>
              <a:t>var</a:t>
            </a:r>
            <a:endParaRPr lang="en-US" altLang="ja-JP" sz="1400" dirty="0">
              <a:latin typeface="+mn-ea"/>
              <a:cs typeface="IPAPGothic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313857" y="3093718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etc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5486400" y="2543200"/>
            <a:ext cx="1905000" cy="289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752600" y="2543200"/>
            <a:ext cx="1905000" cy="289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cxnSp>
        <p:nvCxnSpPr>
          <p:cNvPr id="132" name="直線矢印コネクタ 131"/>
          <p:cNvCxnSpPr/>
          <p:nvPr/>
        </p:nvCxnSpPr>
        <p:spPr>
          <a:xfrm rot="16200000" flipV="1">
            <a:off x="2138363" y="3978300"/>
            <a:ext cx="1201738" cy="7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/>
          <p:nvPr/>
        </p:nvCxnSpPr>
        <p:spPr>
          <a:xfrm rot="16200000" flipH="1">
            <a:off x="5842000" y="4010050"/>
            <a:ext cx="1257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/>
          <p:cNvCxnSpPr/>
          <p:nvPr/>
        </p:nvCxnSpPr>
        <p:spPr>
          <a:xfrm>
            <a:off x="3844925" y="3000400"/>
            <a:ext cx="14890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55" name="テキスト ボックス 141"/>
          <p:cNvSpPr txBox="1">
            <a:spLocks noChangeArrowheads="1"/>
          </p:cNvSpPr>
          <p:nvPr/>
        </p:nvSpPr>
        <p:spPr bwMode="auto">
          <a:xfrm>
            <a:off x="1676400" y="1628800"/>
            <a:ext cx="17139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800" dirty="0">
                <a:latin typeface="ＭＳ Ｐゴシック" charset="-128"/>
                <a:ea typeface="IPAPGothic" charset="-128"/>
                <a:cs typeface="IPAPGothic" charset="-128"/>
              </a:rPr>
              <a:t>mail</a:t>
            </a:r>
            <a:r>
              <a:rPr lang="ja-JP" altLang="en-US" sz="1800" dirty="0">
                <a:latin typeface="ＭＳ Ｐゴシック" charset="-128"/>
                <a:ea typeface="IPAPGothic" charset="-128"/>
                <a:cs typeface="IPAPGothic" charset="-128"/>
              </a:rPr>
              <a:t>サーバー</a:t>
            </a:r>
            <a:endParaRPr lang="en-US" altLang="ja-JP" sz="1800" dirty="0">
              <a:latin typeface="ＭＳ Ｐゴシック" charset="-128"/>
              <a:ea typeface="IPAPGothic" charset="-128"/>
              <a:cs typeface="IPAPGothic" charset="-128"/>
            </a:endParaRPr>
          </a:p>
          <a:p>
            <a:r>
              <a:rPr lang="en-US" altLang="ja-JP" sz="1800" dirty="0">
                <a:latin typeface="ＭＳ Ｐゴシック" charset="-128"/>
                <a:ea typeface="IPAPGothic" charset="-128"/>
                <a:cs typeface="IPAPGothic" charset="-128"/>
              </a:rPr>
              <a:t>mail.example1.jp</a:t>
            </a:r>
          </a:p>
          <a:p>
            <a:r>
              <a:rPr lang="en-US" altLang="ja-JP" sz="1800" dirty="0">
                <a:latin typeface="ＭＳ Ｐゴシック" charset="-128"/>
                <a:ea typeface="IPAPGothic" charset="-128"/>
                <a:cs typeface="IPAPGothic" charset="-128"/>
              </a:rPr>
              <a:t>192.168.56.101</a:t>
            </a:r>
            <a:endParaRPr lang="ja-JP" altLang="en-US" sz="1800" dirty="0">
              <a:latin typeface="ＭＳ Ｐゴシック" charset="-128"/>
              <a:ea typeface="IPAPGothic" charset="-128"/>
              <a:cs typeface="IPAPGothic" charset="-128"/>
            </a:endParaRPr>
          </a:p>
        </p:txBody>
      </p:sp>
      <p:sp>
        <p:nvSpPr>
          <p:cNvPr id="53256" name="テキスト ボックス 142"/>
          <p:cNvSpPr txBox="1">
            <a:spLocks noChangeArrowheads="1"/>
          </p:cNvSpPr>
          <p:nvPr/>
        </p:nvSpPr>
        <p:spPr bwMode="auto">
          <a:xfrm>
            <a:off x="5410200" y="1628800"/>
            <a:ext cx="17139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800" dirty="0">
                <a:latin typeface="ＭＳ Ｐゴシック" charset="-128"/>
                <a:ea typeface="IPAPGothic" charset="-128"/>
                <a:cs typeface="IPAPGothic" charset="-128"/>
              </a:rPr>
              <a:t>mail</a:t>
            </a:r>
            <a:r>
              <a:rPr lang="ja-JP" altLang="en-US" sz="1800" dirty="0">
                <a:latin typeface="ＭＳ Ｐゴシック" charset="-128"/>
                <a:ea typeface="IPAPGothic" charset="-128"/>
                <a:cs typeface="IPAPGothic" charset="-128"/>
              </a:rPr>
              <a:t>サーバー</a:t>
            </a:r>
            <a:endParaRPr lang="en-US" altLang="ja-JP" sz="1800" dirty="0">
              <a:latin typeface="ＭＳ Ｐゴシック" charset="-128"/>
              <a:ea typeface="IPAPGothic" charset="-128"/>
              <a:cs typeface="IPAPGothic" charset="-128"/>
            </a:endParaRPr>
          </a:p>
          <a:p>
            <a:r>
              <a:rPr lang="en-US" altLang="ja-JP" sz="1800" dirty="0">
                <a:latin typeface="ＭＳ Ｐゴシック" charset="-128"/>
                <a:ea typeface="IPAPGothic" charset="-128"/>
                <a:cs typeface="IPAPGothic" charset="-128"/>
              </a:rPr>
              <a:t>mail.example2.jp</a:t>
            </a:r>
          </a:p>
          <a:p>
            <a:r>
              <a:rPr lang="en-US" altLang="ja-JP" sz="1800" dirty="0">
                <a:latin typeface="ＭＳ Ｐゴシック" charset="-128"/>
                <a:ea typeface="IPAPGothic" charset="-128"/>
                <a:cs typeface="IPAPGothic" charset="-128"/>
              </a:rPr>
              <a:t>192.168.56.102</a:t>
            </a:r>
            <a:endParaRPr lang="ja-JP" altLang="en-US" sz="1800" dirty="0">
              <a:latin typeface="ＭＳ Ｐゴシック" charset="-128"/>
              <a:ea typeface="IPAPGothic" charset="-128"/>
              <a:cs typeface="IPAPGothic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57400" y="2771800"/>
            <a:ext cx="12954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>
                <a:latin typeface="+mn-ea"/>
                <a:cs typeface="IPAPGothic"/>
              </a:rPr>
              <a:t>example1</a:t>
            </a:r>
            <a:endParaRPr lang="ja-JP" altLang="en-US" sz="2000" dirty="0">
              <a:latin typeface="+mn-ea"/>
              <a:cs typeface="IPAPGothic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791200" y="2771800"/>
            <a:ext cx="12954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>
                <a:latin typeface="+mn-ea"/>
                <a:cs typeface="IPAPGothic"/>
              </a:rPr>
              <a:t>example2</a:t>
            </a:r>
            <a:endParaRPr lang="ja-JP" altLang="en-US" sz="2000" dirty="0">
              <a:latin typeface="+mn-ea"/>
              <a:cs typeface="IPAPGothic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154238" y="4753000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+mn-ea"/>
                <a:cs typeface="IPAPGothic"/>
              </a:rPr>
              <a:t>mail</a:t>
            </a:r>
            <a:endParaRPr lang="ja-JP" altLang="en-US" dirty="0">
              <a:latin typeface="+mn-ea"/>
              <a:cs typeface="IPAPGothic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895975" y="4753000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+mn-ea"/>
                <a:cs typeface="IPAPGothic"/>
              </a:rPr>
              <a:t>mail</a:t>
            </a:r>
            <a:endParaRPr lang="ja-JP" altLang="en-US" dirty="0">
              <a:latin typeface="+mn-ea"/>
              <a:cs typeface="IPAPGothic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743201" y="3779861"/>
            <a:ext cx="19335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①</a:t>
            </a:r>
            <a:r>
              <a:rPr lang="ja-JP" altLang="en-US">
                <a:latin typeface="+mn-ea"/>
                <a:ea typeface="+mn-ea"/>
              </a:rPr>
              <a:t>メール送信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583336" y="2538735"/>
            <a:ext cx="19335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②</a:t>
            </a:r>
            <a:r>
              <a:rPr lang="ja-JP" altLang="en-US">
                <a:latin typeface="+mn-ea"/>
                <a:ea typeface="+mn-ea"/>
              </a:rPr>
              <a:t>メール転送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38900" y="3760812"/>
            <a:ext cx="247696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④</a:t>
            </a:r>
            <a:r>
              <a:rPr lang="ja-JP" altLang="en-US">
                <a:latin typeface="+mn-ea"/>
                <a:ea typeface="+mn-ea"/>
              </a:rPr>
              <a:t>メール読み出し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53264" name="タイトル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メール配送の基本的な仕組み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53658C-7CB0-A59D-0603-2D68059CBA40}"/>
              </a:ext>
            </a:extLst>
          </p:cNvPr>
          <p:cNvSpPr txBox="1"/>
          <p:nvPr/>
        </p:nvSpPr>
        <p:spPr>
          <a:xfrm>
            <a:off x="7038975" y="2778942"/>
            <a:ext cx="19335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③</a:t>
            </a:r>
            <a:r>
              <a:rPr lang="ja-JP" altLang="en-US">
                <a:latin typeface="+mn-ea"/>
                <a:ea typeface="+mn-ea"/>
              </a:rPr>
              <a:t>メール受信</a:t>
            </a:r>
            <a:endParaRPr lang="ja-JP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Iスライドマス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8427C"/>
      </a:hlink>
      <a:folHlink>
        <a:srgbClr val="B2B2B2"/>
      </a:folHlink>
    </a:clrScheme>
    <a:fontScheme name="uVALUE_ppt_template3">
      <a:majorFont>
        <a:latin typeface="HGPｺﾞｼｯｸE"/>
        <a:ea typeface="ＭＳ Ｐゴシック"/>
        <a:cs typeface="ＭＳ Ｐゴシック"/>
      </a:majorFont>
      <a:minorFont>
        <a:latin typeface="HGPｺﾞｼｯｸ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uVALUE_ppt_template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VALUE_ppt_template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LUE_ppt_template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LUE_ppt_template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LUE_ppt_template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LUE_ppt_template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LUE_ppt_template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110305LPIC_L1.ppt</Template>
  <TotalTime>11592</TotalTime>
  <Words>604</Words>
  <Application>Microsoft Macintosh PowerPoint</Application>
  <PresentationFormat>画面に合わせる (4:3)</PresentationFormat>
  <Paragraphs>176</Paragraphs>
  <Slides>10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HGPｺﾞｼｯｸE</vt:lpstr>
      <vt:lpstr>ＭＳ Ｐゴシック</vt:lpstr>
      <vt:lpstr>Arial</vt:lpstr>
      <vt:lpstr>Times New Roman</vt:lpstr>
      <vt:lpstr>Wingdings</vt:lpstr>
      <vt:lpstr>LPIスライドマスタ</vt:lpstr>
      <vt:lpstr>ネットワークの設計</vt:lpstr>
      <vt:lpstr>ホストオンリーアダプター</vt:lpstr>
      <vt:lpstr>NAT</vt:lpstr>
      <vt:lpstr>Webサーバー動作の流れ</vt:lpstr>
      <vt:lpstr>DNSは階層型データベース</vt:lpstr>
      <vt:lpstr>名前解決と再帰問い合わせ</vt:lpstr>
      <vt:lpstr>実習環境での名前解決</vt:lpstr>
      <vt:lpstr>chroot機能</vt:lpstr>
      <vt:lpstr>メール配送の基本的な仕組み</vt:lpstr>
      <vt:lpstr>Thunderbirdでのメール送受信</vt:lpstr>
    </vt:vector>
  </TitlesOfParts>
  <Company>宮原 徹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オープンソース開発モデルに見るコラボレーション 〜 Linuxはなぜ成功したのか、企業が学ぶべき点はどこか 〜 </dc:title>
  <dc:creator>宮原 徹</dc:creator>
  <cp:lastModifiedBy>篠田 恵</cp:lastModifiedBy>
  <cp:revision>200</cp:revision>
  <cp:lastPrinted>2011-01-28T08:10:05Z</cp:lastPrinted>
  <dcterms:created xsi:type="dcterms:W3CDTF">2012-06-04T05:01:16Z</dcterms:created>
  <dcterms:modified xsi:type="dcterms:W3CDTF">2025-03-13T05:59:34Z</dcterms:modified>
</cp:coreProperties>
</file>