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Source Sans Pro Light" panose="020B0403030403020204" pitchFamily="3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4C4C4"/>
    <a:srgbClr val="A60102"/>
    <a:srgbClr val="000000"/>
    <a:srgbClr val="F5F5F5"/>
    <a:srgbClr val="E7E7E7"/>
    <a:srgbClr val="363D43"/>
    <a:srgbClr val="3F474E"/>
    <a:srgbClr val="240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3968" autoAdjust="0"/>
  </p:normalViewPr>
  <p:slideViewPr>
    <p:cSldViewPr snapToGrid="0">
      <p:cViewPr varScale="1">
        <p:scale>
          <a:sx n="107" d="100"/>
          <a:sy n="107" d="100"/>
        </p:scale>
        <p:origin x="58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71842-5049-4B14-A835-3E49D1CE6130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E18D8-07AC-4BF3-B625-FE0067130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05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A6743-582E-4F8F-B2BF-C9145F27D899}" type="datetimeFigureOut">
              <a:rPr lang="en-US" smtClean="0"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29D051-5A4F-4314-92C2-70566BDB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5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 1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43538"/>
          </a:xfrm>
          <a:prstGeom prst="rect">
            <a:avLst/>
          </a:prstGeom>
        </p:spPr>
      </p:pic>
      <p:sp>
        <p:nvSpPr>
          <p:cNvPr id="13" name="Shape 13"/>
          <p:cNvSpPr txBox="1"/>
          <p:nvPr userDrawn="1"/>
        </p:nvSpPr>
        <p:spPr>
          <a:xfrm>
            <a:off x="4891849" y="3948343"/>
            <a:ext cx="6698075" cy="1107995"/>
          </a:xfrm>
          <a:prstGeom prst="rect">
            <a:avLst/>
          </a:prstGeom>
          <a:noFill/>
          <a:ln>
            <a:noFill/>
          </a:ln>
        </p:spPr>
        <p:txBody>
          <a:bodyPr lIns="121900" tIns="60933" rIns="121900" bIns="60933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/>
                <a:ea typeface="Arial"/>
                <a:cs typeface="Source Sans Pro Light"/>
                <a:sym typeface="Arial"/>
              </a:rPr>
              <a:t>Redefining the State of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tabLst/>
              <a:defRPr/>
            </a:pPr>
            <a:r>
              <a:rPr kumimoji="0" lang="en-US" sz="2800" b="0" i="0" u="none" strike="noStrike" kern="120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/>
                <a:ea typeface="Arial"/>
                <a:cs typeface="Source Sans Pro Light"/>
                <a:sym typeface="Arial"/>
              </a:rPr>
              <a:t>IT Security &amp; Management</a:t>
            </a:r>
          </a:p>
        </p:txBody>
      </p:sp>
      <p:cxnSp>
        <p:nvCxnSpPr>
          <p:cNvPr id="15" name="Shape 15"/>
          <p:cNvCxnSpPr/>
          <p:nvPr userDrawn="1"/>
        </p:nvCxnSpPr>
        <p:spPr>
          <a:xfrm>
            <a:off x="4810733" y="3894598"/>
            <a:ext cx="6685115" cy="0"/>
          </a:xfrm>
          <a:prstGeom prst="straightConnector1">
            <a:avLst/>
          </a:prstGeom>
          <a:noFill/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 descr="tanium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188" y="2270279"/>
            <a:ext cx="7480300" cy="14986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 rot="16200000">
            <a:off x="-1026291" y="5573899"/>
            <a:ext cx="232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>
                    <a:alpha val="0"/>
                  </a:srgbClr>
                </a:solidFill>
              </a:rPr>
              <a:t>LEANDRO.IACONO@TANIUM.COM</a:t>
            </a:r>
          </a:p>
        </p:txBody>
      </p:sp>
    </p:spTree>
    <p:extLst>
      <p:ext uri="{BB962C8B-B14F-4D97-AF65-F5344CB8AC3E}">
        <p14:creationId xmlns:p14="http://schemas.microsoft.com/office/powerpoint/2010/main" val="381688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CCM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84372"/>
            <a:ext cx="12192000" cy="664961"/>
          </a:xfrm>
          <a:prstGeom prst="rect">
            <a:avLst/>
          </a:prstGeom>
          <a:solidFill>
            <a:srgbClr val="363D43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63D43"/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7" name="Picture 6" descr="tanium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144" y="6196104"/>
            <a:ext cx="1886712" cy="704088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76100" y="324464"/>
            <a:ext cx="35333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Source Sans Pro Light" panose="020B0403030403020204" pitchFamily="34" charset="0"/>
                <a:cs typeface="Source Sans Pro Light"/>
              </a:rPr>
              <a:t>TANIUM </a:t>
            </a:r>
            <a:r>
              <a:rPr lang="en-US" sz="3200" b="0" baseline="0" dirty="0">
                <a:solidFill>
                  <a:schemeClr val="bg1"/>
                </a:solidFill>
                <a:latin typeface="Source Sans Pro Light" panose="020B0403030403020204" pitchFamily="34" charset="0"/>
                <a:cs typeface="Source Sans Pro Light"/>
              </a:rPr>
              <a:t>STATISTICS</a:t>
            </a:r>
            <a:endParaRPr lang="en-US" sz="3200" b="0" dirty="0">
              <a:solidFill>
                <a:schemeClr val="bg1"/>
              </a:solidFill>
              <a:latin typeface="Source Sans Pro Light" panose="020B0403030403020204" pitchFamily="34" charset="0"/>
              <a:cs typeface="Source Sans Pro Light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223951" y="1200709"/>
            <a:ext cx="1029" cy="4995395"/>
          </a:xfrm>
          <a:prstGeom prst="line">
            <a:avLst/>
          </a:prstGeom>
          <a:ln>
            <a:solidFill>
              <a:srgbClr val="3F4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7963415" y="1200709"/>
            <a:ext cx="1029" cy="4995395"/>
          </a:xfrm>
          <a:prstGeom prst="line">
            <a:avLst/>
          </a:prstGeom>
          <a:ln>
            <a:solidFill>
              <a:srgbClr val="3F4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76100" y="4552950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576100" y="2832283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311961" y="4549775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311961" y="2829108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8047820" y="4549775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8047820" y="2829108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73891" y="118472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5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573891" y="174079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56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76100" y="290733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76100" y="346340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5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76100" y="4638266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576100" y="5194340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540" y="118472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307540" y="174079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2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309749" y="290733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3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4309749" y="346340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4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309749" y="4638266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5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4309749" y="5194340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6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8045608" y="118472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7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8045608" y="174079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8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8047817" y="290733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9" name="Text Placeholder 18"/>
          <p:cNvSpPr>
            <a:spLocks noGrp="1"/>
          </p:cNvSpPr>
          <p:nvPr>
            <p:ph type="body" sz="quarter" idx="26" hasCustomPrompt="1"/>
          </p:nvPr>
        </p:nvSpPr>
        <p:spPr>
          <a:xfrm>
            <a:off x="8047817" y="346340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70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8047817" y="4638266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72" name="Text Placeholder 18"/>
          <p:cNvSpPr>
            <a:spLocks noGrp="1"/>
          </p:cNvSpPr>
          <p:nvPr>
            <p:ph type="body" sz="quarter" idx="28" hasCustomPrompt="1"/>
          </p:nvPr>
        </p:nvSpPr>
        <p:spPr>
          <a:xfrm>
            <a:off x="8047817" y="5194340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pic>
        <p:nvPicPr>
          <p:cNvPr id="2" name="Picture 1" descr="T.png"/>
          <p:cNvPicPr>
            <a:picLocks noChangeAspect="1"/>
          </p:cNvPicPr>
          <p:nvPr userDrawn="1"/>
        </p:nvPicPr>
        <p:blipFill>
          <a:blip r:embed="rId3" cstate="hq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8999" y="315775"/>
            <a:ext cx="609601" cy="611472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 rot="16200000">
            <a:off x="-1026291" y="5573899"/>
            <a:ext cx="232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>
                    <a:alpha val="0"/>
                  </a:srgbClr>
                </a:solidFill>
              </a:rPr>
              <a:t>LEANDRO.IACONO@TANIUM.COM</a:t>
            </a:r>
          </a:p>
        </p:txBody>
      </p:sp>
    </p:spTree>
    <p:extLst>
      <p:ext uri="{BB962C8B-B14F-4D97-AF65-F5344CB8AC3E}">
        <p14:creationId xmlns:p14="http://schemas.microsoft.com/office/powerpoint/2010/main" val="11825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CCM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84372"/>
            <a:ext cx="12192000" cy="664961"/>
          </a:xfrm>
          <a:prstGeom prst="rect">
            <a:avLst/>
          </a:prstGeom>
          <a:solidFill>
            <a:srgbClr val="363D43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63D43"/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7" name="Picture 6" descr="tanium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144" y="6196104"/>
            <a:ext cx="1886712" cy="704088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76100" y="324464"/>
            <a:ext cx="3549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Source Sans Pro Light" panose="020B0403030403020204" pitchFamily="34" charset="0"/>
                <a:cs typeface="Source Sans Pro Light"/>
              </a:rPr>
              <a:t>MCAFEE </a:t>
            </a:r>
            <a:r>
              <a:rPr lang="en-US" sz="3200" b="0" baseline="0" dirty="0">
                <a:solidFill>
                  <a:schemeClr val="bg1"/>
                </a:solidFill>
                <a:latin typeface="Source Sans Pro Light" panose="020B0403030403020204" pitchFamily="34" charset="0"/>
                <a:cs typeface="Source Sans Pro Light"/>
              </a:rPr>
              <a:t>STATISTICS</a:t>
            </a:r>
            <a:endParaRPr lang="en-US" sz="3200" b="0" dirty="0">
              <a:solidFill>
                <a:schemeClr val="bg1"/>
              </a:solidFill>
              <a:latin typeface="Source Sans Pro Light" panose="020B0403030403020204" pitchFamily="34" charset="0"/>
              <a:cs typeface="Source Sans Pro Light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223951" y="1200709"/>
            <a:ext cx="1029" cy="4995395"/>
          </a:xfrm>
          <a:prstGeom prst="line">
            <a:avLst/>
          </a:prstGeom>
          <a:ln>
            <a:solidFill>
              <a:srgbClr val="3F4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7963415" y="1200709"/>
            <a:ext cx="1029" cy="4995395"/>
          </a:xfrm>
          <a:prstGeom prst="line">
            <a:avLst/>
          </a:prstGeom>
          <a:ln>
            <a:solidFill>
              <a:srgbClr val="3F4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76100" y="4552950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576100" y="2832283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311961" y="4549775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311961" y="2829108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8047820" y="4549775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8047820" y="2829108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73891" y="118472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5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573891" y="174079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56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76100" y="290733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76100" y="346340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5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76100" y="4638266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576100" y="5194340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540" y="118472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307540" y="174079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2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309749" y="290733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3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4309749" y="346340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4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309749" y="4638266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5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4309749" y="5194340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6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8045608" y="118472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7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8045608" y="174079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8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8047817" y="290733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9" name="Text Placeholder 18"/>
          <p:cNvSpPr>
            <a:spLocks noGrp="1"/>
          </p:cNvSpPr>
          <p:nvPr>
            <p:ph type="body" sz="quarter" idx="26" hasCustomPrompt="1"/>
          </p:nvPr>
        </p:nvSpPr>
        <p:spPr>
          <a:xfrm>
            <a:off x="8047817" y="346340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70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8047817" y="4638266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72" name="Text Placeholder 18"/>
          <p:cNvSpPr>
            <a:spLocks noGrp="1"/>
          </p:cNvSpPr>
          <p:nvPr>
            <p:ph type="body" sz="quarter" idx="28" hasCustomPrompt="1"/>
          </p:nvPr>
        </p:nvSpPr>
        <p:spPr>
          <a:xfrm>
            <a:off x="8047817" y="5194340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33" name="TextBox 32"/>
          <p:cNvSpPr txBox="1"/>
          <p:nvPr userDrawn="1"/>
        </p:nvSpPr>
        <p:spPr>
          <a:xfrm rot="16200000">
            <a:off x="-1026291" y="5573899"/>
            <a:ext cx="232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>
                    <a:alpha val="0"/>
                  </a:srgbClr>
                </a:solidFill>
              </a:rPr>
              <a:t>LEANDRO.IACONO@TANIUM.COM</a:t>
            </a:r>
          </a:p>
        </p:txBody>
      </p:sp>
      <p:pic>
        <p:nvPicPr>
          <p:cNvPr id="40" name="Picture 39" descr="McAfee.png"/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0344" y="282249"/>
            <a:ext cx="671553" cy="6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4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CCM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84372"/>
            <a:ext cx="12192000" cy="664961"/>
          </a:xfrm>
          <a:prstGeom prst="rect">
            <a:avLst/>
          </a:prstGeom>
          <a:solidFill>
            <a:srgbClr val="363D43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63D43"/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7" name="Picture 6" descr="tanium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144" y="6196104"/>
            <a:ext cx="1886712" cy="704088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76100" y="324464"/>
            <a:ext cx="3833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Source Sans Pro Light" panose="020B0403030403020204" pitchFamily="34" charset="0"/>
                <a:cs typeface="Source Sans Pro Light"/>
              </a:rPr>
              <a:t>SECURITY </a:t>
            </a:r>
            <a:r>
              <a:rPr lang="en-US" sz="3200" b="0" baseline="0" dirty="0">
                <a:solidFill>
                  <a:schemeClr val="bg1"/>
                </a:solidFill>
                <a:latin typeface="Source Sans Pro Light" panose="020B0403030403020204" pitchFamily="34" charset="0"/>
                <a:cs typeface="Source Sans Pro Light"/>
              </a:rPr>
              <a:t>STATISTICS</a:t>
            </a:r>
            <a:endParaRPr lang="en-US" sz="3200" b="0" dirty="0">
              <a:solidFill>
                <a:schemeClr val="bg1"/>
              </a:solidFill>
              <a:latin typeface="Source Sans Pro Light" panose="020B0403030403020204" pitchFamily="34" charset="0"/>
              <a:cs typeface="Source Sans Pro Light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223951" y="1200709"/>
            <a:ext cx="1029" cy="4995395"/>
          </a:xfrm>
          <a:prstGeom prst="line">
            <a:avLst/>
          </a:prstGeom>
          <a:ln>
            <a:solidFill>
              <a:srgbClr val="3F4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7963415" y="1200709"/>
            <a:ext cx="1029" cy="4995395"/>
          </a:xfrm>
          <a:prstGeom prst="line">
            <a:avLst/>
          </a:prstGeom>
          <a:ln>
            <a:solidFill>
              <a:srgbClr val="3F4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76100" y="4552950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576100" y="2832283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311961" y="4549775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311961" y="2829108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8047820" y="4549775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8047820" y="2829108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73891" y="118472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5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573891" y="174079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56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76100" y="290733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76100" y="346340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5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76100" y="4638266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576100" y="5194340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540" y="118472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307540" y="174079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2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309749" y="290733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3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4309749" y="346340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4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309749" y="4638266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5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4309749" y="5194340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6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8045608" y="118472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7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8045608" y="174079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8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8047817" y="290733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9" name="Text Placeholder 18"/>
          <p:cNvSpPr>
            <a:spLocks noGrp="1"/>
          </p:cNvSpPr>
          <p:nvPr>
            <p:ph type="body" sz="quarter" idx="26" hasCustomPrompt="1"/>
          </p:nvPr>
        </p:nvSpPr>
        <p:spPr>
          <a:xfrm>
            <a:off x="8047817" y="346340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70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8047817" y="4638266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72" name="Text Placeholder 18"/>
          <p:cNvSpPr>
            <a:spLocks noGrp="1"/>
          </p:cNvSpPr>
          <p:nvPr>
            <p:ph type="body" sz="quarter" idx="28" hasCustomPrompt="1"/>
          </p:nvPr>
        </p:nvSpPr>
        <p:spPr>
          <a:xfrm>
            <a:off x="8047817" y="5194340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33" name="TextBox 32"/>
          <p:cNvSpPr txBox="1"/>
          <p:nvPr userDrawn="1"/>
        </p:nvSpPr>
        <p:spPr>
          <a:xfrm rot="16200000">
            <a:off x="-1026291" y="5573899"/>
            <a:ext cx="232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>
                    <a:alpha val="0"/>
                  </a:srgbClr>
                </a:solidFill>
              </a:rPr>
              <a:t>LEANDRO.IACONO@TANIUM.COM</a:t>
            </a:r>
          </a:p>
        </p:txBody>
      </p:sp>
      <p:pic>
        <p:nvPicPr>
          <p:cNvPr id="34" name="Picture 33" descr="nolock.png"/>
          <p:cNvPicPr>
            <a:picLocks noChangeAspect="1"/>
          </p:cNvPicPr>
          <p:nvPr userDrawn="1"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030" y="292874"/>
            <a:ext cx="662307" cy="66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4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07226" y="1464621"/>
            <a:ext cx="9491927" cy="1470025"/>
          </a:xfrm>
        </p:spPr>
        <p:txBody>
          <a:bodyPr anchor="t" anchorCtr="0">
            <a:noAutofit/>
          </a:bodyPr>
          <a:lstStyle>
            <a:lvl1pPr algn="l">
              <a:defRPr sz="5333" b="0" i="0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13594" y="3413703"/>
            <a:ext cx="4752884" cy="454109"/>
          </a:xfrm>
        </p:spPr>
        <p:txBody>
          <a:bodyPr>
            <a:noAutofit/>
          </a:bodyPr>
          <a:lstStyle>
            <a:lvl1pPr marL="0" indent="0" algn="l">
              <a:buNone/>
              <a:defRPr sz="2400" b="0" i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presenter name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1821292" y="3970387"/>
            <a:ext cx="4745186" cy="56091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2pPr>
            <a:lvl3pPr marL="121917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3pPr>
            <a:lvl4pPr marL="1828754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4pPr>
            <a:lvl5pPr marL="2438339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13" name="Picture 12" descr="tanium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144" y="6196104"/>
            <a:ext cx="1886712" cy="704088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 rot="16200000">
            <a:off x="-1026291" y="5573899"/>
            <a:ext cx="232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>
                    <a:alpha val="0"/>
                  </a:srgbClr>
                </a:solidFill>
              </a:rPr>
              <a:t>LEANDRO.IACONO@TANIUM.COM</a:t>
            </a:r>
          </a:p>
        </p:txBody>
      </p:sp>
    </p:spTree>
    <p:extLst>
      <p:ext uri="{BB962C8B-B14F-4D97-AF65-F5344CB8AC3E}">
        <p14:creationId xmlns:p14="http://schemas.microsoft.com/office/powerpoint/2010/main" val="286118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giene Assessment Overview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84372"/>
            <a:ext cx="12192000" cy="664961"/>
          </a:xfrm>
          <a:prstGeom prst="rect">
            <a:avLst/>
          </a:prstGeom>
          <a:solidFill>
            <a:srgbClr val="363D43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63D43"/>
              </a:solidFill>
              <a:latin typeface="Source Sans Pro Light" panose="020B040303040302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79493" y="352168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chemeClr val="bg1"/>
                </a:solidFill>
                <a:latin typeface="Source Sans Pro Light" panose="020B0403030403020204" pitchFamily="34" charset="0"/>
                <a:cs typeface="Source Sans Pro Light"/>
              </a:rPr>
              <a:t>HYGIENE ASSESSMENT OVERVIEW</a:t>
            </a:r>
          </a:p>
        </p:txBody>
      </p:sp>
      <p:pic>
        <p:nvPicPr>
          <p:cNvPr id="8" name="Picture 7" descr="tanium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144" y="6196104"/>
            <a:ext cx="1886712" cy="704088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 rot="16200000">
            <a:off x="-1026291" y="5573899"/>
            <a:ext cx="232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>
                    <a:alpha val="0"/>
                  </a:srgbClr>
                </a:solidFill>
              </a:rPr>
              <a:t>LEANDRO.IACONO@TANIUM.COM</a:t>
            </a:r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679492" y="1227187"/>
            <a:ext cx="10841947" cy="496891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 b="0" i="0" baseline="0">
                <a:solidFill>
                  <a:schemeClr val="bg1">
                    <a:lumMod val="50000"/>
                  </a:schemeClr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 marL="609585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2pPr>
            <a:lvl3pPr marL="1219170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3pPr>
            <a:lvl4pPr marL="1828754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4pPr>
            <a:lvl5pPr marL="2438339" indent="0">
              <a:buFontTx/>
              <a:buNone/>
              <a:defRPr sz="160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FIELD</a:t>
            </a:r>
          </a:p>
        </p:txBody>
      </p:sp>
    </p:spTree>
    <p:extLst>
      <p:ext uri="{BB962C8B-B14F-4D97-AF65-F5344CB8AC3E}">
        <p14:creationId xmlns:p14="http://schemas.microsoft.com/office/powerpoint/2010/main" val="242803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84372"/>
            <a:ext cx="12192000" cy="664961"/>
          </a:xfrm>
          <a:prstGeom prst="rect">
            <a:avLst/>
          </a:prstGeom>
          <a:solidFill>
            <a:srgbClr val="363D43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63D43"/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7" name="Picture 6" descr="tanium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144" y="6196104"/>
            <a:ext cx="1886712" cy="704088"/>
          </a:xfrm>
          <a:prstGeom prst="rect">
            <a:avLst/>
          </a:prstGeom>
        </p:spPr>
      </p:pic>
      <p:sp>
        <p:nvSpPr>
          <p:cNvPr id="6" name="Shape 18"/>
          <p:cNvSpPr txBox="1">
            <a:spLocks noGrp="1"/>
          </p:cNvSpPr>
          <p:nvPr>
            <p:ph type="title" hasCustomPrompt="1"/>
          </p:nvPr>
        </p:nvSpPr>
        <p:spPr>
          <a:xfrm>
            <a:off x="609601" y="353495"/>
            <a:ext cx="10968567" cy="5244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 sz="2800" baseline="0">
                <a:solidFill>
                  <a:schemeClr val="bg1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dirty="0"/>
              <a:t>EMPTY SLIDE FOR CUSTOM CONTENT</a:t>
            </a:r>
          </a:p>
        </p:txBody>
      </p:sp>
      <p:sp>
        <p:nvSpPr>
          <p:cNvPr id="8" name="Shape 19"/>
          <p:cNvSpPr txBox="1">
            <a:spLocks noGrp="1"/>
          </p:cNvSpPr>
          <p:nvPr>
            <p:ph type="body" idx="1" hasCustomPrompt="1"/>
          </p:nvPr>
        </p:nvSpPr>
        <p:spPr>
          <a:xfrm>
            <a:off x="609601" y="1210234"/>
            <a:ext cx="10962639" cy="493058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2200" baseline="0">
                <a:solidFill>
                  <a:srgbClr val="3F474E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dirty="0"/>
              <a:t>USE THIS SLIDE FOR ADDITIONAL COMMENTS &amp; DATA, SUCH AS SCREENSHOTS, ASSESSMENT TIMELINE, ASSESSMENT SPECIFICATIONS, OR OTHERS.</a:t>
            </a:r>
          </a:p>
          <a:p>
            <a:endParaRPr lang="en-US" dirty="0"/>
          </a:p>
          <a:p>
            <a:r>
              <a:rPr lang="en-US" dirty="0"/>
              <a:t>HIDE OR DELETE THIS SLIDE IF NO FURTHER CONTENT/COMMENTS REQUIRED.</a:t>
            </a:r>
            <a:endParaRPr dirty="0"/>
          </a:p>
        </p:txBody>
      </p:sp>
      <p:sp>
        <p:nvSpPr>
          <p:cNvPr id="9" name="TextBox 8"/>
          <p:cNvSpPr txBox="1"/>
          <p:nvPr userDrawn="1"/>
        </p:nvSpPr>
        <p:spPr>
          <a:xfrm rot="16200000">
            <a:off x="-1026291" y="5573899"/>
            <a:ext cx="232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>
                    <a:alpha val="0"/>
                  </a:srgbClr>
                </a:solidFill>
              </a:rPr>
              <a:t>LEANDRO.IACONO@TANIUM.COM</a:t>
            </a:r>
          </a:p>
        </p:txBody>
      </p:sp>
    </p:spTree>
    <p:extLst>
      <p:ext uri="{BB962C8B-B14F-4D97-AF65-F5344CB8AC3E}">
        <p14:creationId xmlns:p14="http://schemas.microsoft.com/office/powerpoint/2010/main" val="100355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461254"/>
            <a:ext cx="12192000" cy="926675"/>
          </a:xfrm>
        </p:spPr>
        <p:txBody>
          <a:bodyPr anchor="t" anchorCtr="0">
            <a:noAutofit/>
          </a:bodyPr>
          <a:lstStyle>
            <a:lvl1pPr algn="ctr">
              <a:defRPr sz="3500" b="0" i="0" spc="0">
                <a:solidFill>
                  <a:schemeClr val="bg1">
                    <a:lumMod val="50000"/>
                  </a:schemeClr>
                </a:solidFill>
                <a:latin typeface="Source Sans Pro Light"/>
                <a:cs typeface="Source Sans Pro Light"/>
              </a:defRPr>
            </a:lvl1pPr>
          </a:lstStyle>
          <a:p>
            <a:r>
              <a:rPr lang="en-US" dirty="0"/>
              <a:t>Closing Text if Needed</a:t>
            </a:r>
          </a:p>
        </p:txBody>
      </p:sp>
      <p:pic>
        <p:nvPicPr>
          <p:cNvPr id="6" name="Picture 5" descr="tanium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458" y="2416481"/>
            <a:ext cx="8431041" cy="1689071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 rot="16200000">
            <a:off x="-1026291" y="5573899"/>
            <a:ext cx="232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>
                    <a:alpha val="0"/>
                  </a:srgbClr>
                </a:solidFill>
              </a:rPr>
              <a:t>LEANDRO.IACONO@TANIUM.COM</a:t>
            </a:r>
          </a:p>
        </p:txBody>
      </p:sp>
    </p:spTree>
    <p:extLst>
      <p:ext uri="{BB962C8B-B14F-4D97-AF65-F5344CB8AC3E}">
        <p14:creationId xmlns:p14="http://schemas.microsoft.com/office/powerpoint/2010/main" val="88086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CM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84372"/>
            <a:ext cx="12192000" cy="664961"/>
          </a:xfrm>
          <a:prstGeom prst="rect">
            <a:avLst/>
          </a:prstGeom>
          <a:solidFill>
            <a:srgbClr val="363D43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63D43"/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7" name="Picture 6" descr="tanium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144" y="6196104"/>
            <a:ext cx="1886712" cy="704088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76100" y="324464"/>
            <a:ext cx="5149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Source Sans Pro Light" panose="020B0403030403020204" pitchFamily="34" charset="0"/>
                <a:cs typeface="Source Sans Pro Light"/>
              </a:rPr>
              <a:t>WINDOWS PATCH </a:t>
            </a:r>
            <a:r>
              <a:rPr lang="en-US" sz="3200" b="0" baseline="0" dirty="0">
                <a:solidFill>
                  <a:schemeClr val="bg1"/>
                </a:solidFill>
                <a:latin typeface="Source Sans Pro Light" panose="020B0403030403020204" pitchFamily="34" charset="0"/>
                <a:cs typeface="Source Sans Pro Light"/>
              </a:rPr>
              <a:t>STATISTICS</a:t>
            </a:r>
            <a:endParaRPr lang="en-US" sz="3200" b="0" dirty="0">
              <a:solidFill>
                <a:schemeClr val="bg1"/>
              </a:solidFill>
              <a:latin typeface="Source Sans Pro Light" panose="020B0403030403020204" pitchFamily="34" charset="0"/>
              <a:cs typeface="Source Sans Pro Light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223951" y="1200709"/>
            <a:ext cx="1029" cy="4995395"/>
          </a:xfrm>
          <a:prstGeom prst="line">
            <a:avLst/>
          </a:prstGeom>
          <a:ln>
            <a:solidFill>
              <a:srgbClr val="3F4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7963415" y="1200709"/>
            <a:ext cx="1029" cy="4995395"/>
          </a:xfrm>
          <a:prstGeom prst="line">
            <a:avLst/>
          </a:prstGeom>
          <a:ln>
            <a:solidFill>
              <a:srgbClr val="3F4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76100" y="4552950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576100" y="2832283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311961" y="4549775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311961" y="2829108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8047820" y="4549775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8047820" y="2829108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73891" y="118472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5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573891" y="174079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56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76100" y="290733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76100" y="346340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5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76100" y="4638266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576100" y="5194340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540" y="118472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307540" y="174079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2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309749" y="290733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3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4309749" y="346340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4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309749" y="4638266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5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4309749" y="5194340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6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8045608" y="118472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7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8045608" y="174079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8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8047817" y="290733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9" name="Text Placeholder 18"/>
          <p:cNvSpPr>
            <a:spLocks noGrp="1"/>
          </p:cNvSpPr>
          <p:nvPr>
            <p:ph type="body" sz="quarter" idx="26" hasCustomPrompt="1"/>
          </p:nvPr>
        </p:nvSpPr>
        <p:spPr>
          <a:xfrm>
            <a:off x="8047817" y="346340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70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8047817" y="4638266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72" name="Text Placeholder 18"/>
          <p:cNvSpPr>
            <a:spLocks noGrp="1"/>
          </p:cNvSpPr>
          <p:nvPr>
            <p:ph type="body" sz="quarter" idx="28" hasCustomPrompt="1"/>
          </p:nvPr>
        </p:nvSpPr>
        <p:spPr>
          <a:xfrm>
            <a:off x="8047817" y="5194340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pic>
        <p:nvPicPr>
          <p:cNvPr id="2" name="Picture 1" descr="windows.png"/>
          <p:cNvPicPr>
            <a:picLocks noChangeAspect="1"/>
          </p:cNvPicPr>
          <p:nvPr userDrawn="1"/>
        </p:nvPicPr>
        <p:blipFill>
          <a:blip r:embed="rId3" cstate="hq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905" y="335427"/>
            <a:ext cx="533400" cy="535038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 rot="16200000">
            <a:off x="-1026291" y="5573899"/>
            <a:ext cx="232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>
                    <a:alpha val="0"/>
                  </a:srgbClr>
                </a:solidFill>
              </a:rPr>
              <a:t>LEANDRO.IACONO@TANIUM.COM</a:t>
            </a:r>
          </a:p>
        </p:txBody>
      </p:sp>
    </p:spTree>
    <p:extLst>
      <p:ext uri="{BB962C8B-B14F-4D97-AF65-F5344CB8AC3E}">
        <p14:creationId xmlns:p14="http://schemas.microsoft.com/office/powerpoint/2010/main" val="241147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CCM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84372"/>
            <a:ext cx="12192000" cy="664961"/>
          </a:xfrm>
          <a:prstGeom prst="rect">
            <a:avLst/>
          </a:prstGeom>
          <a:solidFill>
            <a:srgbClr val="363D43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63D43"/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7" name="Picture 6" descr="tanium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144" y="6196104"/>
            <a:ext cx="1886712" cy="704088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76100" y="324464"/>
            <a:ext cx="315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Source Sans Pro Light" panose="020B0403030403020204" pitchFamily="34" charset="0"/>
                <a:cs typeface="Source Sans Pro Light"/>
              </a:rPr>
              <a:t>SCCM </a:t>
            </a:r>
            <a:r>
              <a:rPr lang="en-US" sz="3200" b="0" baseline="0" dirty="0">
                <a:solidFill>
                  <a:schemeClr val="bg1"/>
                </a:solidFill>
                <a:latin typeface="Source Sans Pro Light" panose="020B0403030403020204" pitchFamily="34" charset="0"/>
                <a:cs typeface="Source Sans Pro Light"/>
              </a:rPr>
              <a:t>STATISTICS</a:t>
            </a:r>
            <a:endParaRPr lang="en-US" sz="3200" b="0" dirty="0">
              <a:solidFill>
                <a:schemeClr val="bg1"/>
              </a:solidFill>
              <a:latin typeface="Source Sans Pro Light" panose="020B0403030403020204" pitchFamily="34" charset="0"/>
              <a:cs typeface="Source Sans Pro Light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223951" y="1200709"/>
            <a:ext cx="1029" cy="4995395"/>
          </a:xfrm>
          <a:prstGeom prst="line">
            <a:avLst/>
          </a:prstGeom>
          <a:ln>
            <a:solidFill>
              <a:srgbClr val="3F4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7963415" y="1200709"/>
            <a:ext cx="1029" cy="4995395"/>
          </a:xfrm>
          <a:prstGeom prst="line">
            <a:avLst/>
          </a:prstGeom>
          <a:ln>
            <a:solidFill>
              <a:srgbClr val="3F4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76100" y="4552950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576100" y="2832283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311961" y="4549775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311961" y="2829108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8047820" y="4549775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8047820" y="2829108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73891" y="118472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5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573891" y="174079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56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76100" y="290733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76100" y="346340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5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76100" y="4638266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576100" y="5194340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540" y="118472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307540" y="174079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2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309749" y="290733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3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4309749" y="346340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4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309749" y="4638266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5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4309749" y="5194340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6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8045608" y="118472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7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8045608" y="174079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8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8047817" y="290733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9" name="Text Placeholder 18"/>
          <p:cNvSpPr>
            <a:spLocks noGrp="1"/>
          </p:cNvSpPr>
          <p:nvPr>
            <p:ph type="body" sz="quarter" idx="26" hasCustomPrompt="1"/>
          </p:nvPr>
        </p:nvSpPr>
        <p:spPr>
          <a:xfrm>
            <a:off x="8047817" y="346340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70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8047817" y="4638266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72" name="Text Placeholder 18"/>
          <p:cNvSpPr>
            <a:spLocks noGrp="1"/>
          </p:cNvSpPr>
          <p:nvPr>
            <p:ph type="body" sz="quarter" idx="28" hasCustomPrompt="1"/>
          </p:nvPr>
        </p:nvSpPr>
        <p:spPr>
          <a:xfrm>
            <a:off x="8047817" y="5194340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pic>
        <p:nvPicPr>
          <p:cNvPr id="2" name="Picture 1" descr="sccm.png"/>
          <p:cNvPicPr>
            <a:picLocks noChangeAspect="1"/>
          </p:cNvPicPr>
          <p:nvPr userDrawn="1"/>
        </p:nvPicPr>
        <p:blipFill>
          <a:blip r:embed="rId3" cstate="hqprint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412" y="304800"/>
            <a:ext cx="631588" cy="633528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 rot="16200000">
            <a:off x="-1026291" y="5573899"/>
            <a:ext cx="232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>
                    <a:alpha val="0"/>
                  </a:srgbClr>
                </a:solidFill>
              </a:rPr>
              <a:t>LEANDRO.IACONO@TANIUM.COM</a:t>
            </a:r>
          </a:p>
        </p:txBody>
      </p:sp>
    </p:spTree>
    <p:extLst>
      <p:ext uri="{BB962C8B-B14F-4D97-AF65-F5344CB8AC3E}">
        <p14:creationId xmlns:p14="http://schemas.microsoft.com/office/powerpoint/2010/main" val="49161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CCM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84372"/>
            <a:ext cx="12192000" cy="664961"/>
          </a:xfrm>
          <a:prstGeom prst="rect">
            <a:avLst/>
          </a:prstGeom>
          <a:solidFill>
            <a:srgbClr val="363D43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63D43"/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7" name="Picture 6" descr="tanium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144" y="6196104"/>
            <a:ext cx="1886712" cy="704088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76100" y="324464"/>
            <a:ext cx="3017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Source Sans Pro Light" panose="020B0403030403020204" pitchFamily="34" charset="0"/>
                <a:cs typeface="Source Sans Pro Light"/>
              </a:rPr>
              <a:t>JAVA </a:t>
            </a:r>
            <a:r>
              <a:rPr lang="en-US" sz="3200" b="0" baseline="0" dirty="0">
                <a:solidFill>
                  <a:schemeClr val="bg1"/>
                </a:solidFill>
                <a:latin typeface="Source Sans Pro Light" panose="020B0403030403020204" pitchFamily="34" charset="0"/>
                <a:cs typeface="Source Sans Pro Light"/>
              </a:rPr>
              <a:t>STATISTICS</a:t>
            </a:r>
            <a:endParaRPr lang="en-US" sz="3200" b="0" dirty="0">
              <a:solidFill>
                <a:schemeClr val="bg1"/>
              </a:solidFill>
              <a:latin typeface="Source Sans Pro Light" panose="020B0403030403020204" pitchFamily="34" charset="0"/>
              <a:cs typeface="Source Sans Pro Light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223951" y="1200709"/>
            <a:ext cx="1029" cy="4995395"/>
          </a:xfrm>
          <a:prstGeom prst="line">
            <a:avLst/>
          </a:prstGeom>
          <a:ln>
            <a:solidFill>
              <a:srgbClr val="3F4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7963415" y="1200709"/>
            <a:ext cx="1029" cy="4995395"/>
          </a:xfrm>
          <a:prstGeom prst="line">
            <a:avLst/>
          </a:prstGeom>
          <a:ln>
            <a:solidFill>
              <a:srgbClr val="3F4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76100" y="4552950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576100" y="2832283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311961" y="4549775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311961" y="2829108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8047820" y="4549775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8047820" y="2829108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73891" y="118472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5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573891" y="174079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56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76100" y="290733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76100" y="346340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5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76100" y="4638266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576100" y="5194340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540" y="118472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307540" y="174079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2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309749" y="290733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3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4309749" y="346340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4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309749" y="4638266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5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4309749" y="5194340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6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8045608" y="118472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7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8045608" y="174079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8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8047817" y="290733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9" name="Text Placeholder 18"/>
          <p:cNvSpPr>
            <a:spLocks noGrp="1"/>
          </p:cNvSpPr>
          <p:nvPr>
            <p:ph type="body" sz="quarter" idx="26" hasCustomPrompt="1"/>
          </p:nvPr>
        </p:nvSpPr>
        <p:spPr>
          <a:xfrm>
            <a:off x="8047817" y="346340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70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8047817" y="4638266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72" name="Text Placeholder 18"/>
          <p:cNvSpPr>
            <a:spLocks noGrp="1"/>
          </p:cNvSpPr>
          <p:nvPr>
            <p:ph type="body" sz="quarter" idx="28" hasCustomPrompt="1"/>
          </p:nvPr>
        </p:nvSpPr>
        <p:spPr>
          <a:xfrm>
            <a:off x="8047817" y="5194340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pic>
        <p:nvPicPr>
          <p:cNvPr id="3" name="Picture 2" descr="java.png"/>
          <p:cNvPicPr>
            <a:picLocks noChangeAspect="1"/>
          </p:cNvPicPr>
          <p:nvPr userDrawn="1"/>
        </p:nvPicPr>
        <p:blipFill>
          <a:blip r:embed="rId3" cstate="hqprint">
            <a:alphaModFix amt="3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871" y="304800"/>
            <a:ext cx="622212" cy="624122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 rot="16200000">
            <a:off x="-1026291" y="5573899"/>
            <a:ext cx="232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>
                    <a:alpha val="0"/>
                  </a:srgbClr>
                </a:solidFill>
              </a:rPr>
              <a:t>LEANDRO.IACONO@TANIUM.COM</a:t>
            </a:r>
          </a:p>
        </p:txBody>
      </p:sp>
    </p:spTree>
    <p:extLst>
      <p:ext uri="{BB962C8B-B14F-4D97-AF65-F5344CB8AC3E}">
        <p14:creationId xmlns:p14="http://schemas.microsoft.com/office/powerpoint/2010/main" val="330386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CCM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84372"/>
            <a:ext cx="12192000" cy="664961"/>
          </a:xfrm>
          <a:prstGeom prst="rect">
            <a:avLst/>
          </a:prstGeom>
          <a:solidFill>
            <a:srgbClr val="363D43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363D43"/>
              </a:solidFill>
              <a:latin typeface="Source Sans Pro Light" panose="020B0403030403020204" pitchFamily="34" charset="0"/>
            </a:endParaRPr>
          </a:p>
        </p:txBody>
      </p:sp>
      <p:pic>
        <p:nvPicPr>
          <p:cNvPr id="7" name="Picture 6" descr="tanium_log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144" y="6196104"/>
            <a:ext cx="1886712" cy="704088"/>
          </a:xfrm>
          <a:prstGeom prst="rect">
            <a:avLst/>
          </a:prstGeom>
        </p:spPr>
      </p:pic>
      <p:sp>
        <p:nvSpPr>
          <p:cNvPr id="27" name="TextBox 26"/>
          <p:cNvSpPr txBox="1"/>
          <p:nvPr userDrawn="1"/>
        </p:nvSpPr>
        <p:spPr>
          <a:xfrm>
            <a:off x="576100" y="324464"/>
            <a:ext cx="33746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>
                <a:solidFill>
                  <a:schemeClr val="bg1"/>
                </a:solidFill>
                <a:latin typeface="Source Sans Pro Light" panose="020B0403030403020204" pitchFamily="34" charset="0"/>
                <a:cs typeface="Source Sans Pro Light"/>
              </a:rPr>
              <a:t>ADOBE </a:t>
            </a:r>
            <a:r>
              <a:rPr lang="en-US" sz="3200" b="0" baseline="0" dirty="0">
                <a:solidFill>
                  <a:schemeClr val="bg1"/>
                </a:solidFill>
                <a:latin typeface="Source Sans Pro Light" panose="020B0403030403020204" pitchFamily="34" charset="0"/>
                <a:cs typeface="Source Sans Pro Light"/>
              </a:rPr>
              <a:t>STATISTICS</a:t>
            </a:r>
            <a:endParaRPr lang="en-US" sz="3200" b="0" dirty="0">
              <a:solidFill>
                <a:schemeClr val="bg1"/>
              </a:solidFill>
              <a:latin typeface="Source Sans Pro Light" panose="020B0403030403020204" pitchFamily="34" charset="0"/>
              <a:cs typeface="Source Sans Pro Light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223951" y="1200709"/>
            <a:ext cx="1029" cy="4995395"/>
          </a:xfrm>
          <a:prstGeom prst="line">
            <a:avLst/>
          </a:prstGeom>
          <a:ln>
            <a:solidFill>
              <a:srgbClr val="3F4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7963415" y="1200709"/>
            <a:ext cx="1029" cy="4995395"/>
          </a:xfrm>
          <a:prstGeom prst="line">
            <a:avLst/>
          </a:prstGeom>
          <a:ln>
            <a:solidFill>
              <a:srgbClr val="3F4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576100" y="4552950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576100" y="2832283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>
            <a:off x="4311961" y="4549775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>
            <a:off x="4311961" y="2829108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>
            <a:off x="8047820" y="4549775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>
            <a:off x="8047820" y="2829108"/>
            <a:ext cx="3568079" cy="6350"/>
          </a:xfrm>
          <a:prstGeom prst="line">
            <a:avLst/>
          </a:prstGeom>
          <a:ln>
            <a:solidFill>
              <a:srgbClr val="363D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573891" y="118472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5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573891" y="174079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56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576100" y="290733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576100" y="346340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5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576100" y="4638266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576100" y="5194340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0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4307540" y="118472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1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4307540" y="174079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2" name="Text Placeholder 16"/>
          <p:cNvSpPr>
            <a:spLocks noGrp="1"/>
          </p:cNvSpPr>
          <p:nvPr>
            <p:ph type="body" sz="quarter" idx="19" hasCustomPrompt="1"/>
          </p:nvPr>
        </p:nvSpPr>
        <p:spPr>
          <a:xfrm>
            <a:off x="4309749" y="290733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3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4309749" y="346340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4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4309749" y="4638266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5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4309749" y="5194340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6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8045608" y="118472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7" name="Text Placeholder 18"/>
          <p:cNvSpPr>
            <a:spLocks noGrp="1"/>
          </p:cNvSpPr>
          <p:nvPr>
            <p:ph type="body" sz="quarter" idx="24" hasCustomPrompt="1"/>
          </p:nvPr>
        </p:nvSpPr>
        <p:spPr>
          <a:xfrm>
            <a:off x="8045608" y="174079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68" name="Text Placeholder 16"/>
          <p:cNvSpPr>
            <a:spLocks noGrp="1"/>
          </p:cNvSpPr>
          <p:nvPr>
            <p:ph type="body" sz="quarter" idx="25" hasCustomPrompt="1"/>
          </p:nvPr>
        </p:nvSpPr>
        <p:spPr>
          <a:xfrm>
            <a:off x="8047817" y="2907332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9" name="Text Placeholder 18"/>
          <p:cNvSpPr>
            <a:spLocks noGrp="1"/>
          </p:cNvSpPr>
          <p:nvPr>
            <p:ph type="body" sz="quarter" idx="26" hasCustomPrompt="1"/>
          </p:nvPr>
        </p:nvSpPr>
        <p:spPr>
          <a:xfrm>
            <a:off x="8047817" y="3463406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sp>
        <p:nvSpPr>
          <p:cNvPr id="70" name="Text Placeholder 16"/>
          <p:cNvSpPr>
            <a:spLocks noGrp="1"/>
          </p:cNvSpPr>
          <p:nvPr>
            <p:ph type="body" sz="quarter" idx="27" hasCustomPrompt="1"/>
          </p:nvPr>
        </p:nvSpPr>
        <p:spPr>
          <a:xfrm>
            <a:off x="8047817" y="4638266"/>
            <a:ext cx="3570288" cy="555625"/>
          </a:xfrm>
          <a:solidFill>
            <a:srgbClr val="FFFFFF">
              <a:alpha val="74902"/>
            </a:srgbClr>
          </a:solidFill>
        </p:spPr>
        <p:txBody>
          <a:bodyPr/>
          <a:lstStyle>
            <a:lvl1pPr>
              <a:lnSpc>
                <a:spcPct val="110000"/>
              </a:lnSpc>
              <a:defRPr sz="1400" baseline="0"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72" name="Text Placeholder 18"/>
          <p:cNvSpPr>
            <a:spLocks noGrp="1"/>
          </p:cNvSpPr>
          <p:nvPr>
            <p:ph type="body" sz="quarter" idx="28" hasCustomPrompt="1"/>
          </p:nvPr>
        </p:nvSpPr>
        <p:spPr>
          <a:xfrm>
            <a:off x="8047817" y="5194340"/>
            <a:ext cx="3570288" cy="1001764"/>
          </a:xfrm>
          <a:solidFill>
            <a:srgbClr val="FFFFFF">
              <a:alpha val="74902"/>
            </a:srgbClr>
          </a:solidFill>
        </p:spPr>
        <p:txBody>
          <a:bodyPr anchor="ctr"/>
          <a:lstStyle>
            <a:lvl1pPr algn="ctr">
              <a:defRPr sz="6000" b="1">
                <a:solidFill>
                  <a:srgbClr val="A60102"/>
                </a:solidFill>
                <a:latin typeface="Source Sans Pro Light" panose="020B0403030403020204" pitchFamily="34" charset="0"/>
                <a:cs typeface="Source Sans Pro Light" panose="020B0403030403020204" pitchFamily="34" charset="0"/>
              </a:defRPr>
            </a:lvl1pPr>
          </a:lstStyle>
          <a:p>
            <a:pPr lvl="0"/>
            <a:r>
              <a:rPr lang="en-US" dirty="0"/>
              <a:t>###</a:t>
            </a:r>
          </a:p>
        </p:txBody>
      </p:sp>
      <p:pic>
        <p:nvPicPr>
          <p:cNvPr id="2" name="Picture 1" descr="Adobe.png"/>
          <p:cNvPicPr>
            <a:picLocks noChangeAspect="1"/>
          </p:cNvPicPr>
          <p:nvPr userDrawn="1"/>
        </p:nvPicPr>
        <p:blipFill>
          <a:blip r:embed="rId3" cstate="hqprint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003" y="355343"/>
            <a:ext cx="533400" cy="535037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 rot="16200000">
            <a:off x="-1026291" y="5573899"/>
            <a:ext cx="232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>
                    <a:alpha val="0"/>
                  </a:srgbClr>
                </a:solidFill>
              </a:rPr>
              <a:t>LEANDRO.IACONO@TANIUM.COM</a:t>
            </a:r>
          </a:p>
        </p:txBody>
      </p:sp>
    </p:spTree>
    <p:extLst>
      <p:ext uri="{BB962C8B-B14F-4D97-AF65-F5344CB8AC3E}">
        <p14:creationId xmlns:p14="http://schemas.microsoft.com/office/powerpoint/2010/main" val="92926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609601" y="241300"/>
            <a:ext cx="10968567" cy="97366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09601" y="1839383"/>
            <a:ext cx="10962639" cy="443441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0000"/>
              </a:lnSpc>
              <a:spcBef>
                <a:spcPts val="320"/>
              </a:spcBef>
              <a:spcAft>
                <a:spcPts val="600"/>
              </a:spcAft>
              <a:buClr>
                <a:schemeClr val="dk1"/>
              </a:buClr>
              <a:buFont typeface="Arial"/>
              <a:buNone/>
              <a:defRPr/>
            </a:lvl1pPr>
            <a:lvl2pPr marL="174618" marR="0" indent="-73018" algn="l" rtl="0">
              <a:lnSpc>
                <a:spcPct val="90000"/>
              </a:lnSpc>
              <a:spcBef>
                <a:spcPts val="320"/>
              </a:spcBef>
              <a:spcAft>
                <a:spcPts val="600"/>
              </a:spcAft>
              <a:buClr>
                <a:schemeClr val="dk1"/>
              </a:buClr>
              <a:buFont typeface="Arial"/>
              <a:buChar char="•"/>
              <a:defRPr/>
            </a:lvl2pPr>
            <a:lvl3pPr marL="403208" marR="0" indent="-98407" algn="l" rtl="0">
              <a:lnSpc>
                <a:spcPct val="90000"/>
              </a:lnSpc>
              <a:spcBef>
                <a:spcPts val="280"/>
              </a:spcBef>
              <a:spcAft>
                <a:spcPts val="300"/>
              </a:spcAft>
              <a:buClr>
                <a:schemeClr val="accent1"/>
              </a:buClr>
              <a:buFont typeface="Noto Symbol"/>
              <a:buChar char="▪"/>
              <a:defRPr/>
            </a:lvl3pPr>
            <a:lvl4pPr marL="631799" marR="0" indent="-111098" algn="l" rtl="0">
              <a:lnSpc>
                <a:spcPct val="90000"/>
              </a:lnSpc>
              <a:spcBef>
                <a:spcPts val="24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–"/>
              <a:defRPr/>
            </a:lvl4pPr>
            <a:lvl5pPr marL="860388" marR="0" indent="-111088" algn="l" rtl="0">
              <a:lnSpc>
                <a:spcPct val="90000"/>
              </a:lnSpc>
              <a:spcBef>
                <a:spcPts val="240"/>
              </a:spcBef>
              <a:spcAft>
                <a:spcPts val="300"/>
              </a:spcAft>
              <a:buClr>
                <a:schemeClr val="accent1"/>
              </a:buClr>
              <a:buFont typeface="Arial"/>
              <a:buChar char="–"/>
              <a:defRPr/>
            </a:lvl5pPr>
            <a:lvl6pPr marL="2514495" marR="0" indent="-114194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676" marR="0" indent="-114175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8857" marR="0" indent="-114156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038" marR="0" indent="-114137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 dirty="0"/>
          </a:p>
        </p:txBody>
      </p:sp>
      <p:sp>
        <p:nvSpPr>
          <p:cNvPr id="5" name="TextBox 4"/>
          <p:cNvSpPr txBox="1"/>
          <p:nvPr userDrawn="1"/>
        </p:nvSpPr>
        <p:spPr>
          <a:xfrm rot="16200000">
            <a:off x="-1026291" y="5573899"/>
            <a:ext cx="2321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FF">
                    <a:alpha val="0"/>
                  </a:srgbClr>
                </a:solidFill>
              </a:rPr>
              <a:t>LEANDRO.IACONO@TANIUM.COM</a:t>
            </a:r>
          </a:p>
        </p:txBody>
      </p:sp>
    </p:spTree>
    <p:extLst>
      <p:ext uri="{BB962C8B-B14F-4D97-AF65-F5344CB8AC3E}">
        <p14:creationId xmlns:p14="http://schemas.microsoft.com/office/powerpoint/2010/main" val="974881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0" r:id="rId2"/>
    <p:sldLayoutId id="2147483679" r:id="rId3"/>
    <p:sldLayoutId id="2147483680" r:id="rId4"/>
    <p:sldLayoutId id="2147483669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Source Sans Pro Light" panose="020B0403030403020204" pitchFamily="34" charset="0"/>
          <a:ea typeface="Source Sans Pro Light" panose="020B0403030403020204" pitchFamily="34" charset="0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Source Sans Pro Light" panose="020B0403030403020204" pitchFamily="34" charset="0"/>
          <a:ea typeface="Source Sans Pro Light" panose="020B0403030403020204" pitchFamily="34" charset="0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theme/theme1.xml><?xml version="1.0" encoding="utf-8"?>
<a:theme xmlns:a="http://schemas.openxmlformats.org/drawingml/2006/main" name="1_Office Theme">
  <a:themeElements>
    <a:clrScheme name="Breeze">
      <a:dk1>
        <a:srgbClr val="000000"/>
      </a:dk1>
      <a:lt1>
        <a:srgbClr val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nium - Perf Talk.pptx" id="{E5444435-EC74-4B18-B0E8-4D3AAC7974D5}" vid="{6F02DB85-6583-4C3E-971C-F2FEE96843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Calibri</vt:lpstr>
      <vt:lpstr>Source Sans Pro Light</vt:lpstr>
      <vt:lpstr>Noto Symbol</vt:lpstr>
      <vt:lpstr>Arial</vt:lpstr>
      <vt:lpstr>1_Office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Leandro Iacono</dc:creator>
  <cp:lastModifiedBy>Leandro Iacono</cp:lastModifiedBy>
  <cp:revision>103</cp:revision>
  <dcterms:created xsi:type="dcterms:W3CDTF">2016-09-24T19:44:45Z</dcterms:created>
  <dcterms:modified xsi:type="dcterms:W3CDTF">2016-10-25T21:17:32Z</dcterms:modified>
</cp:coreProperties>
</file>