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Based Education - LP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25th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 only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18++ individuals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practical lessons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Familiarize Labs with Students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Glimpse into senior’s life and experiences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Regeneration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CSS, Javascript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PHP, Laravel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Line Bot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Shape 9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Shape 10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318375" y="755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Topic selection</a:t>
            </a:r>
            <a:endParaRPr sz="1600"/>
          </a:p>
        </p:txBody>
      </p:sp>
      <p:sp>
        <p:nvSpPr>
          <p:cNvPr id="102" name="Shape 10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Shape 10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Shape 10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</a:t>
            </a:r>
            <a:endParaRPr sz="1600"/>
          </a:p>
        </p:txBody>
      </p:sp>
      <p:sp>
        <p:nvSpPr>
          <p:cNvPr id="108" name="Shape 10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Shape 11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Shape 11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3304094" y="9843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</a:t>
            </a:r>
            <a:endParaRPr sz="1600"/>
          </a:p>
        </p:txBody>
      </p:sp>
      <p:sp>
        <p:nvSpPr>
          <p:cNvPr id="114" name="Shape 1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Shape 1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Shape 1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Self-learning</a:t>
            </a:r>
            <a:endParaRPr sz="1600"/>
          </a:p>
        </p:txBody>
      </p:sp>
      <p:sp>
        <p:nvSpPr>
          <p:cNvPr id="120" name="Shape 1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Shape 1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Shape 1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6685979" y="9843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Self-learning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6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33" name="Shape 13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18375" y="908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Progress Demo</a:t>
            </a:r>
            <a:endParaRPr sz="1600"/>
          </a:p>
        </p:txBody>
      </p:sp>
      <p:sp>
        <p:nvSpPr>
          <p:cNvPr id="136" name="Shape 13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7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39" name="Shape 13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Shape 14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Revision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</a:t>
            </a:r>
            <a:endParaRPr sz="1600"/>
          </a:p>
        </p:txBody>
      </p:sp>
      <p:sp>
        <p:nvSpPr>
          <p:cNvPr id="142" name="Shape 14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8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45" name="Shape 14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3304094" y="908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Demo</a:t>
            </a:r>
            <a:endParaRPr sz="1600"/>
          </a:p>
        </p:txBody>
      </p:sp>
      <p:sp>
        <p:nvSpPr>
          <p:cNvPr id="148" name="Shape 14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Plus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Shape 15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Shape 15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</a:t>
            </a:r>
            <a:endParaRPr sz="1600"/>
          </a:p>
        </p:txBody>
      </p:sp>
      <p:sp>
        <p:nvSpPr>
          <p:cNvPr id="154" name="Shape 15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Plus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Shape 15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6685979" y="908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UI/UX Web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Bot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your own Idea 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Ideas to Start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CV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Games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Hotel and Flight Booking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Shop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