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0C6D5"/>
    <a:srgbClr val="0B293A"/>
    <a:srgbClr val="A8BBCD"/>
    <a:srgbClr val="021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6"/>
    <p:restoredTop sz="94694"/>
  </p:normalViewPr>
  <p:slideViewPr>
    <p:cSldViewPr snapToGrid="0">
      <p:cViewPr>
        <p:scale>
          <a:sx n="170" d="100"/>
          <a:sy n="170" d="100"/>
        </p:scale>
        <p:origin x="-8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FA97-C9DD-84D1-0994-B2D5E6E9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C0366-14AE-AF6B-B5FE-E8A3C288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34FA-50B8-7D6C-34E5-EA14B250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4A88-2EAD-EB50-511D-85F51ED7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0379-7C01-3C94-399E-B977773F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50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CC31-9F7F-2A83-7042-393040AC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E846E-A292-916F-F43F-00076ED0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F016-D995-9D01-41B9-9771ACAC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2838-F35E-21C2-C7DD-51ED976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C064-B5E2-911F-40C1-E983DE16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41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E76B6-B6B4-99D0-F64C-DCA6CC830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E7DD2-A89B-BC4B-8031-BF380F864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41609-BA48-2CA0-5CDD-62267681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3F08-0F44-5BED-92D5-51D2DB1B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59DA-95E7-544E-C44D-BC8C16DA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46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8E31-1C9E-9A56-ED17-3C9B65B1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5672-7D5C-B90E-7EE2-FD51F89A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24A8-88A9-F170-1DE6-ACF5C3C3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C84-20D1-1D53-0745-686DEAD0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D268-2A81-97B2-6021-EF47FA2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5C1B-45D7-545C-0C43-A1A4ADB1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6220-0CA3-04A2-C3AE-33653558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272D-0644-37AA-B152-1F776B05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BBA-4883-8BDC-CA13-5FE8EBFE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0931-DBFA-72C7-B112-A7FCFE59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0DF4-13D3-AD2E-F47A-174A60F1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DA08-0262-C7D7-87B0-2C4916D8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39B7-46A7-DFD6-72EA-22452CA5B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F2C8-4CD8-1D73-C4C8-87701699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99EE0-1D80-674E-164B-AF29AB43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9E4D3-1D6A-5C54-B51D-1C7830A6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7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B34B-8395-E4E4-6899-DD3A55B8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980D-8BC0-92AC-68F1-C27F5E48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6A65-BCC9-BD40-E966-8F93BAE8A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5C310-F1AD-CCA0-E874-C86DF1CDC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D64C3-B6B8-5D8B-DD4D-0C350C13F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F6296-127A-9410-DCB8-FE9BFB44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C4B0C-26F4-DC4B-BA75-F409B62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3964E-56B4-33A1-2322-4DA65E87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4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A5C0-5A87-BCA3-B835-106E90E7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4072-238E-1C7F-AA2E-12DC5ED1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67BF8-5C68-6D8B-702A-2425413C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D2F61-8ECA-276E-B741-5F1158E8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1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ACE63-D8E9-1870-9827-4778B573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908-D08B-8A12-DFBB-74D9E702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64F96-175D-4D8E-5672-61A39417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9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41D-7BE9-7390-47B6-79BAFD43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49BD-310F-C733-9392-DF3CFFDDA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CA48F-F386-E26F-49BB-DAD474BC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029A1-AF35-C2BE-8F04-2B17BC53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81B8-A5D7-5798-B5AF-631330FC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04045-F45E-1235-10B3-E106FDB0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42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C3B4-A11C-1F15-4CA1-A3A84DEA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18701-9A01-3629-12E6-6CEEFF209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13946-4CFA-2957-A1BD-1AAC603C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C797-2664-CA7B-C1D8-87B50CBA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AD08-6552-03FF-9B50-C89E65D3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F527F-76C5-A570-C5B9-AF93DC7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1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82D07-880C-EFDF-44D4-15D677AD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46E1-ABC8-AD6F-72F6-C86FE52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EA95-EE23-A6A6-DC23-D6B23EAA8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44B79-8624-644A-AA25-36D8E40F245B}" type="datetimeFigureOut">
              <a:rPr lang="en-AU" smtClean="0"/>
              <a:t>29/5/2024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02B5-1F6B-E92A-72B0-F8471ED5E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D9D7-A0CA-C386-FAEB-5B817664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BF45C-94A5-A84E-93AD-B6AA82319C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51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B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AA52284-72D3-3DA1-D1AD-F4867EF2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23063" r="23754" b="22523"/>
          <a:stretch/>
        </p:blipFill>
        <p:spPr>
          <a:xfrm>
            <a:off x="4014672" y="1039565"/>
            <a:ext cx="3659583" cy="379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</p:spTree>
    <p:extLst>
      <p:ext uri="{BB962C8B-B14F-4D97-AF65-F5344CB8AC3E}">
        <p14:creationId xmlns:p14="http://schemas.microsoft.com/office/powerpoint/2010/main" val="52956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AA52284-72D3-3DA1-D1AD-F4867EF2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23063" r="23754" b="22523"/>
          <a:stretch/>
        </p:blipFill>
        <p:spPr>
          <a:xfrm>
            <a:off x="4014672" y="1039565"/>
            <a:ext cx="3659583" cy="379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2638D-74A3-D461-86EF-EC73CE03B7AE}"/>
              </a:ext>
            </a:extLst>
          </p:cNvPr>
          <p:cNvSpPr/>
          <p:nvPr/>
        </p:nvSpPr>
        <p:spPr>
          <a:xfrm>
            <a:off x="-106018" y="4282880"/>
            <a:ext cx="12404035" cy="308643"/>
          </a:xfrm>
          <a:prstGeom prst="rect">
            <a:avLst/>
          </a:prstGeom>
          <a:solidFill>
            <a:srgbClr val="B0C6D5"/>
          </a:solidFill>
          <a:ln>
            <a:solidFill>
              <a:srgbClr val="B0C6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55DEA1-4002-F8FA-949D-669C3E31D545}"/>
              </a:ext>
            </a:extLst>
          </p:cNvPr>
          <p:cNvSpPr/>
          <p:nvPr/>
        </p:nvSpPr>
        <p:spPr>
          <a:xfrm>
            <a:off x="0" y="4472609"/>
            <a:ext cx="12192000" cy="2385391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60689-CEBC-9EB4-F822-29FCC21FFB0B}"/>
              </a:ext>
            </a:extLst>
          </p:cNvPr>
          <p:cNvSpPr/>
          <p:nvPr/>
        </p:nvSpPr>
        <p:spPr>
          <a:xfrm>
            <a:off x="3802637" y="775429"/>
            <a:ext cx="293113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27147-9955-42A9-DB93-A4DDADCA03C1}"/>
              </a:ext>
            </a:extLst>
          </p:cNvPr>
          <p:cNvSpPr/>
          <p:nvPr/>
        </p:nvSpPr>
        <p:spPr>
          <a:xfrm>
            <a:off x="7580708" y="963387"/>
            <a:ext cx="293113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E0E71-722E-7F13-1E09-E64BD63E64B9}"/>
              </a:ext>
            </a:extLst>
          </p:cNvPr>
          <p:cNvSpPr/>
          <p:nvPr/>
        </p:nvSpPr>
        <p:spPr>
          <a:xfrm>
            <a:off x="0" y="4094922"/>
            <a:ext cx="12404035" cy="416438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0B2C1-C63A-E5E8-BAC5-0F8F5C5735C0}"/>
              </a:ext>
            </a:extLst>
          </p:cNvPr>
          <p:cNvSpPr/>
          <p:nvPr/>
        </p:nvSpPr>
        <p:spPr>
          <a:xfrm>
            <a:off x="3955037" y="927829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3D2E1-5F74-ACFD-353C-5305C80415C8}"/>
              </a:ext>
            </a:extLst>
          </p:cNvPr>
          <p:cNvSpPr/>
          <p:nvPr/>
        </p:nvSpPr>
        <p:spPr>
          <a:xfrm>
            <a:off x="1087394" y="1292589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399F0-634A-0894-0C69-3871E8E982A8}"/>
              </a:ext>
            </a:extLst>
          </p:cNvPr>
          <p:cNvSpPr/>
          <p:nvPr/>
        </p:nvSpPr>
        <p:spPr>
          <a:xfrm>
            <a:off x="6743405" y="1283697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4AAB0-6E10-6895-7C42-7674A39A7D08}"/>
              </a:ext>
            </a:extLst>
          </p:cNvPr>
          <p:cNvSpPr txBox="1"/>
          <p:nvPr/>
        </p:nvSpPr>
        <p:spPr>
          <a:xfrm>
            <a:off x="3627327" y="3869295"/>
            <a:ext cx="5149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21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ree&#10;&#10;Description automatically generated">
            <a:extLst>
              <a:ext uri="{FF2B5EF4-FFF2-40B4-BE49-F238E27FC236}">
                <a16:creationId xmlns:a16="http://schemas.microsoft.com/office/drawing/2014/main" id="{0AA52284-72D3-3DA1-D1AD-F4867EF2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4" t="23063" r="23754" b="22523"/>
          <a:stretch/>
        </p:blipFill>
        <p:spPr>
          <a:xfrm>
            <a:off x="4014672" y="1039565"/>
            <a:ext cx="3659583" cy="379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05B8A-8FCF-CF26-F2A0-0165EB3ABA1E}"/>
              </a:ext>
            </a:extLst>
          </p:cNvPr>
          <p:cNvSpPr txBox="1"/>
          <p:nvPr/>
        </p:nvSpPr>
        <p:spPr>
          <a:xfrm>
            <a:off x="3360310" y="4710439"/>
            <a:ext cx="5149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i="0" u="none" strike="noStrike" dirty="0">
                <a:solidFill>
                  <a:srgbClr val="FFFFFF"/>
                </a:solidFill>
                <a:effectLst/>
                <a:latin typeface="Comfortaa variant0"/>
              </a:rPr>
              <a:t>GammaBayes</a:t>
            </a:r>
            <a:endParaRPr lang="en-AU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24A28-602E-36B7-5D48-60D9F346D186}"/>
              </a:ext>
            </a:extLst>
          </p:cNvPr>
          <p:cNvSpPr txBox="1"/>
          <p:nvPr/>
        </p:nvSpPr>
        <p:spPr>
          <a:xfrm>
            <a:off x="1087394" y="6289589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none" strike="noStrike" dirty="0" err="1">
                <a:solidFill>
                  <a:srgbClr val="021031"/>
                </a:solidFill>
                <a:effectLst/>
                <a:latin typeface="Google Sans"/>
              </a:rPr>
              <a:t>Comfortaa</a:t>
            </a:r>
            <a:r>
              <a:rPr lang="en-AU" b="0" i="0" u="none" strike="noStrike" dirty="0">
                <a:solidFill>
                  <a:srgbClr val="021031"/>
                </a:solidFill>
                <a:effectLst/>
                <a:latin typeface="Google Sans"/>
              </a:rPr>
              <a:t>, Bold 700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2638D-74A3-D461-86EF-EC73CE03B7AE}"/>
              </a:ext>
            </a:extLst>
          </p:cNvPr>
          <p:cNvSpPr/>
          <p:nvPr/>
        </p:nvSpPr>
        <p:spPr>
          <a:xfrm>
            <a:off x="-106018" y="4282880"/>
            <a:ext cx="12404035" cy="308643"/>
          </a:xfrm>
          <a:prstGeom prst="rect">
            <a:avLst/>
          </a:prstGeom>
          <a:solidFill>
            <a:srgbClr val="B0C6D5"/>
          </a:solidFill>
          <a:ln>
            <a:solidFill>
              <a:srgbClr val="B0C6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55DEA1-4002-F8FA-949D-669C3E31D545}"/>
              </a:ext>
            </a:extLst>
          </p:cNvPr>
          <p:cNvSpPr/>
          <p:nvPr/>
        </p:nvSpPr>
        <p:spPr>
          <a:xfrm>
            <a:off x="0" y="4472609"/>
            <a:ext cx="12192000" cy="2385391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60689-CEBC-9EB4-F822-29FCC21FFB0B}"/>
              </a:ext>
            </a:extLst>
          </p:cNvPr>
          <p:cNvSpPr/>
          <p:nvPr/>
        </p:nvSpPr>
        <p:spPr>
          <a:xfrm>
            <a:off x="3802637" y="775429"/>
            <a:ext cx="293113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27147-9955-42A9-DB93-A4DDADCA03C1}"/>
              </a:ext>
            </a:extLst>
          </p:cNvPr>
          <p:cNvSpPr/>
          <p:nvPr/>
        </p:nvSpPr>
        <p:spPr>
          <a:xfrm>
            <a:off x="7580708" y="963387"/>
            <a:ext cx="293113" cy="33194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E0E71-722E-7F13-1E09-E64BD63E64B9}"/>
              </a:ext>
            </a:extLst>
          </p:cNvPr>
          <p:cNvSpPr/>
          <p:nvPr/>
        </p:nvSpPr>
        <p:spPr>
          <a:xfrm>
            <a:off x="0" y="4094922"/>
            <a:ext cx="12404035" cy="416438"/>
          </a:xfrm>
          <a:prstGeom prst="rect">
            <a:avLst/>
          </a:prstGeom>
          <a:solidFill>
            <a:srgbClr val="0B293A"/>
          </a:solidFill>
          <a:ln>
            <a:solidFill>
              <a:srgbClr val="0B29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0B2C1-C63A-E5E8-BAC5-0F8F5C5735C0}"/>
              </a:ext>
            </a:extLst>
          </p:cNvPr>
          <p:cNvSpPr/>
          <p:nvPr/>
        </p:nvSpPr>
        <p:spPr>
          <a:xfrm>
            <a:off x="3955037" y="927829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3D2E1-5F74-ACFD-353C-5305C80415C8}"/>
              </a:ext>
            </a:extLst>
          </p:cNvPr>
          <p:cNvSpPr/>
          <p:nvPr/>
        </p:nvSpPr>
        <p:spPr>
          <a:xfrm>
            <a:off x="1087394" y="1292589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399F0-634A-0894-0C69-3871E8E982A8}"/>
              </a:ext>
            </a:extLst>
          </p:cNvPr>
          <p:cNvSpPr/>
          <p:nvPr/>
        </p:nvSpPr>
        <p:spPr>
          <a:xfrm>
            <a:off x="6743405" y="1283697"/>
            <a:ext cx="3706749" cy="424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3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Aptos</vt:lpstr>
      <vt:lpstr>Aptos Display</vt:lpstr>
      <vt:lpstr>Arial</vt:lpstr>
      <vt:lpstr>Comfortaa variant0</vt:lpstr>
      <vt:lpstr>Google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Pinchbeck</dc:creator>
  <cp:lastModifiedBy>Liam Pinchbeck</cp:lastModifiedBy>
  <cp:revision>1</cp:revision>
  <dcterms:created xsi:type="dcterms:W3CDTF">2024-05-29T08:42:27Z</dcterms:created>
  <dcterms:modified xsi:type="dcterms:W3CDTF">2024-05-29T09:20:34Z</dcterms:modified>
</cp:coreProperties>
</file>