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C6D5"/>
    <a:srgbClr val="0B293A"/>
    <a:srgbClr val="A8BBCD"/>
    <a:srgbClr val="021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719"/>
  </p:normalViewPr>
  <p:slideViewPr>
    <p:cSldViewPr snapToGrid="0">
      <p:cViewPr varScale="1">
        <p:scale>
          <a:sx n="148" d="100"/>
          <a:sy n="148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A97-C9DD-84D1-0994-B2D5E6E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C0366-14AE-AF6B-B5FE-E8A3C288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34FA-50B8-7D6C-34E5-EA14B250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4A88-2EAD-EB50-511D-85F51ED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0379-7C01-3C94-399E-B977773F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5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CC31-9F7F-2A83-7042-393040AC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846E-A292-916F-F43F-00076ED0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F016-D995-9D01-41B9-9771ACAC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2838-F35E-21C2-C7DD-51ED976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C064-B5E2-911F-40C1-E983DE16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4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E76B6-B6B4-99D0-F64C-DCA6CC830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7DD2-A89B-BC4B-8031-BF380F864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609-BA48-2CA0-5CDD-62267681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3F08-0F44-5BED-92D5-51D2DB1B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59DA-95E7-544E-C44D-BC8C16DA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E31-1C9E-9A56-ED17-3C9B65B1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5672-7D5C-B90E-7EE2-FD51F89A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24A8-88A9-F170-1DE6-ACF5C3C3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C84-20D1-1D53-0745-686DEAD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D268-2A81-97B2-6021-EF47FA2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5C1B-45D7-545C-0C43-A1A4ADB1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6220-0CA3-04A2-C3AE-33653558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272D-0644-37AA-B152-1F776B0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BA-4883-8BDC-CA13-5FE8EBFE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0931-DBFA-72C7-B112-A7FCFE5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DF4-13D3-AD2E-F47A-174A60F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DA08-0262-C7D7-87B0-2C4916D8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39B7-46A7-DFD6-72EA-22452CA5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F2C8-4CD8-1D73-C4C8-87701699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9EE0-1D80-674E-164B-AF29AB4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E4D3-1D6A-5C54-B51D-1C7830A6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B34B-8395-E4E4-6899-DD3A55B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980D-8BC0-92AC-68F1-C27F5E48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6A65-BCC9-BD40-E966-8F93BAE8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C310-F1AD-CCA0-E874-C86DF1CDC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D64C3-B6B8-5D8B-DD4D-0C350C13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F6296-127A-9410-DCB8-FE9BFB4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C4B0C-26F4-DC4B-BA75-F409B62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964E-56B4-33A1-2322-4DA65E8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4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A5C0-5A87-BCA3-B835-106E90E7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4072-238E-1C7F-AA2E-12DC5ED1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67BF8-5C68-6D8B-702A-2425413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D2F61-8ECA-276E-B741-5F1158E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1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CE63-D8E9-1870-9827-4778B573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908-D08B-8A12-DFBB-74D9E70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4F96-175D-4D8E-5672-61A39417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41D-7BE9-7390-47B6-79BAFD43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49BD-310F-C733-9392-DF3CFFDD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CA48F-F386-E26F-49BB-DAD474BC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29A1-AF35-C2BE-8F04-2B17BC5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81B8-A5D7-5798-B5AF-631330F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4045-F45E-1235-10B3-E106FDB0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42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C3B4-A11C-1F15-4CA1-A3A84DEA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18701-9A01-3629-12E6-6CEEFF209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13946-4CFA-2957-A1BD-1AAC603C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C797-2664-CA7B-C1D8-87B50CBA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AD08-6552-03FF-9B50-C89E65D3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527F-76C5-A570-C5B9-AF93DC7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1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82D07-880C-EFDF-44D4-15D677AD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46E1-ABC8-AD6F-72F6-C86FE52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EA95-EE23-A6A6-DC23-D6B23EAA8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44B79-8624-644A-AA25-36D8E40F245B}" type="datetimeFigureOut">
              <a:rPr lang="en-AU" smtClean="0"/>
              <a:t>30/5/2024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02B5-1F6B-E92A-72B0-F8471ED5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D9D7-A0CA-C386-FAEB-5B817664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5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B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3895800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</p:spTree>
    <p:extLst>
      <p:ext uri="{BB962C8B-B14F-4D97-AF65-F5344CB8AC3E}">
        <p14:creationId xmlns:p14="http://schemas.microsoft.com/office/powerpoint/2010/main" val="5295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121" b="75000" l="15723" r="73926">
                        <a14:foregroundMark x1="26172" y1="67480" x2="26172" y2="67480"/>
                        <a14:foregroundMark x1="27832" y1="71680" x2="27832" y2="71680"/>
                        <a14:foregroundMark x1="39453" y1="60156" x2="39453" y2="60156"/>
                        <a14:foregroundMark x1="38379" y1="59082" x2="38379" y2="59082"/>
                        <a14:foregroundMark x1="38184" y1="58789" x2="38184" y2="58789"/>
                        <a14:foregroundMark x1="38086" y1="58398" x2="38086" y2="58398"/>
                        <a14:foregroundMark x1="38379" y1="58984" x2="38379" y2="58984"/>
                        <a14:foregroundMark x1="72559" y1="68262" x2="72559" y2="68262"/>
                        <a14:foregroundMark x1="73926" y1="67871" x2="73926" y2="67871"/>
                        <a14:foregroundMark x1="60938" y1="42871" x2="60938" y2="42871"/>
                        <a14:foregroundMark x1="63965" y1="40039" x2="63965" y2="40039"/>
                        <a14:foregroundMark x1="62109" y1="46680" x2="62109" y2="46680"/>
                        <a14:foregroundMark x1="68066" y1="51270" x2="68066" y2="51270"/>
                        <a14:foregroundMark x1="55859" y1="31543" x2="55859" y2="31543"/>
                        <a14:foregroundMark x1="53418" y1="35449" x2="53418" y2="35449"/>
                        <a14:foregroundMark x1="42871" y1="31250" x2="42871" y2="31250"/>
                        <a14:foregroundMark x1="45508" y1="35449" x2="45508" y2="35449"/>
                        <a14:foregroundMark x1="33789" y1="39160" x2="33789" y2="39160"/>
                        <a14:foregroundMark x1="37500" y1="43359" x2="37500" y2="43359"/>
                        <a14:foregroundMark x1="36426" y1="47168" x2="36426" y2="47168"/>
                        <a14:foregroundMark x1="31152" y1="50781" x2="31152" y2="50781"/>
                        <a14:foregroundMark x1="36621" y1="74121" x2="36621" y2="74121"/>
                        <a14:foregroundMark x1="45605" y1="75000" x2="45605" y2="75000"/>
                        <a14:foregroundMark x1="32813" y1="58887" x2="32813" y2="58887"/>
                        <a14:foregroundMark x1="30273" y1="58008" x2="27441" y2="48828"/>
                        <a14:foregroundMark x1="27441" y1="48828" x2="28418" y2="34668"/>
                        <a14:foregroundMark x1="28418" y1="34668" x2="30469" y2="31836"/>
                        <a14:foregroundMark x1="25154" y1="33789" x2="27930" y2="28320"/>
                        <a14:foregroundMark x1="27930" y1="28320" x2="34961" y2="24902"/>
                        <a14:foregroundMark x1="60656" y1="24256" x2="64941" y2="25391"/>
                        <a14:foregroundMark x1="64941" y1="25391" x2="70898" y2="29102"/>
                        <a14:foregroundMark x1="70898" y1="29102" x2="62109" y2="32031"/>
                        <a14:foregroundMark x1="62109" y1="32031" x2="73340" y2="29883"/>
                        <a14:foregroundMark x1="73340" y1="29883" x2="73828" y2="65039"/>
                        <a14:foregroundMark x1="25114" y1="59140" x2="27005" y2="70800"/>
                        <a14:foregroundMark x1="31738" y1="59961" x2="40820" y2="54980"/>
                        <a14:foregroundMark x1="40820" y1="54980" x2="55566" y2="59180"/>
                        <a14:foregroundMark x1="55566" y1="59180" x2="62500" y2="55566"/>
                        <a14:foregroundMark x1="62500" y1="55566" x2="68945" y2="58691"/>
                        <a14:foregroundMark x1="68945" y1="58691" x2="68164" y2="43848"/>
                        <a14:foregroundMark x1="68164" y1="43848" x2="70898" y2="37402"/>
                        <a14:foregroundMark x1="70898" y1="37402" x2="65820" y2="32129"/>
                        <a14:foregroundMark x1="65820" y1="32129" x2="51855" y2="28613"/>
                        <a14:foregroundMark x1="51855" y1="28613" x2="41504" y2="27734"/>
                        <a14:foregroundMark x1="41504" y1="27734" x2="32813" y2="30664"/>
                        <a14:foregroundMark x1="32813" y1="30664" x2="37500" y2="45801"/>
                        <a14:foregroundMark x1="37500" y1="45801" x2="46777" y2="42676"/>
                        <a14:foregroundMark x1="46777" y1="42676" x2="45703" y2="49902"/>
                        <a14:foregroundMark x1="45703" y1="49902" x2="38672" y2="47852"/>
                        <a14:foregroundMark x1="38672" y1="47852" x2="45898" y2="41992"/>
                        <a14:foregroundMark x1="45898" y1="41992" x2="56152" y2="42871"/>
                        <a14:foregroundMark x1="56152" y1="42871" x2="59570" y2="48926"/>
                        <a14:foregroundMark x1="59570" y1="48926" x2="47266" y2="51855"/>
                        <a14:foregroundMark x1="47266" y1="51855" x2="47070" y2="44824"/>
                        <a14:foregroundMark x1="47070" y1="44824" x2="57227" y2="44922"/>
                        <a14:foregroundMark x1="57227" y1="44922" x2="63770" y2="50195"/>
                        <a14:foregroundMark x1="63770" y1="50195" x2="51758" y2="54590"/>
                        <a14:foregroundMark x1="51758" y1="54590" x2="42773" y2="52148"/>
                        <a14:foregroundMark x1="42773" y1="52148" x2="49414" y2="45703"/>
                        <a14:foregroundMark x1="49414" y1="45703" x2="58789" y2="46973"/>
                        <a14:foregroundMark x1="58789" y1="46973" x2="62793" y2="54590"/>
                        <a14:foregroundMark x1="62793" y1="54590" x2="45508" y2="60840"/>
                        <a14:foregroundMark x1="45508" y1="60840" x2="49707" y2="55176"/>
                        <a14:foregroundMark x1="49707" y1="55176" x2="56250" y2="57324"/>
                        <a14:foregroundMark x1="56250" y1="57324" x2="51270" y2="62695"/>
                        <a14:foregroundMark x1="51270" y1="62695" x2="46289" y2="57129"/>
                        <a14:foregroundMark x1="46289" y1="57129" x2="53320" y2="56738"/>
                        <a14:foregroundMark x1="53320" y1="56738" x2="53613" y2="58398"/>
                        <a14:foregroundMark x1="48828" y1="40723" x2="42480" y2="36816"/>
                        <a14:foregroundMark x1="42480" y1="36816" x2="49219" y2="37305"/>
                        <a14:foregroundMark x1="49219" y1="37305" x2="41797" y2="36426"/>
                        <a14:foregroundMark x1="41797" y1="36426" x2="47949" y2="31836"/>
                        <a14:foregroundMark x1="47949" y1="31836" x2="55859" y2="34180"/>
                        <a14:foregroundMark x1="55859" y1="34180" x2="49414" y2="39844"/>
                        <a14:foregroundMark x1="49414" y1="39844" x2="46582" y2="32227"/>
                        <a14:foregroundMark x1="46582" y1="32227" x2="54102" y2="29199"/>
                        <a14:foregroundMark x1="54102" y1="29199" x2="61230" y2="31543"/>
                        <a14:foregroundMark x1="61230" y1="31543" x2="53223" y2="37891"/>
                        <a14:foregroundMark x1="53223" y1="37891" x2="45215" y2="35645"/>
                        <a14:foregroundMark x1="45215" y1="35645" x2="52734" y2="31836"/>
                        <a14:foregroundMark x1="52734" y1="31836" x2="52637" y2="39844"/>
                        <a14:foregroundMark x1="52637" y1="39844" x2="42773" y2="41113"/>
                        <a14:foregroundMark x1="42773" y1="41113" x2="40723" y2="32227"/>
                        <a14:foregroundMark x1="40723" y1="32227" x2="49512" y2="29785"/>
                        <a14:foregroundMark x1="49512" y1="29785" x2="57715" y2="33203"/>
                        <a14:foregroundMark x1="57715" y1="33203" x2="53125" y2="39063"/>
                        <a14:foregroundMark x1="53125" y1="39063" x2="43457" y2="36230"/>
                        <a14:foregroundMark x1="43457" y1="36230" x2="48633" y2="30273"/>
                        <a14:foregroundMark x1="48633" y1="30273" x2="55957" y2="34277"/>
                        <a14:foregroundMark x1="55957" y1="34277" x2="52148" y2="40332"/>
                        <a14:foregroundMark x1="52148" y1="40332" x2="45020" y2="39258"/>
                        <a14:foregroundMark x1="45020" y1="39258" x2="50781" y2="33105"/>
                        <a14:foregroundMark x1="50781" y1="33105" x2="55176" y2="38477"/>
                        <a14:foregroundMark x1="55176" y1="38477" x2="47266" y2="43945"/>
                        <a14:foregroundMark x1="47266" y1="43945" x2="51172" y2="36621"/>
                        <a14:foregroundMark x1="51172" y1="36621" x2="53320" y2="40918"/>
                        <a14:foregroundMark x1="60938" y1="45898" x2="55762" y2="38477"/>
                        <a14:foregroundMark x1="55762" y1="38477" x2="62402" y2="35156"/>
                        <a14:foregroundMark x1="62402" y1="35156" x2="68750" y2="41113"/>
                        <a14:foregroundMark x1="68750" y1="41113" x2="67188" y2="48047"/>
                        <a14:foregroundMark x1="67188" y1="48047" x2="60352" y2="47949"/>
                        <a14:foregroundMark x1="60352" y1="47949" x2="56738" y2="41504"/>
                        <a14:foregroundMark x1="56738" y1="41504" x2="56641" y2="40918"/>
                        <a14:foregroundMark x1="40332" y1="73145" x2="47559" y2="68848"/>
                        <a14:foregroundMark x1="47559" y1="68848" x2="56934" y2="68750"/>
                        <a14:foregroundMark x1="56934" y1="68750" x2="49805" y2="73340"/>
                        <a14:foregroundMark x1="49805" y1="73340" x2="37988" y2="73242"/>
                        <a14:foregroundMark x1="72656" y1="70801" x2="72852" y2="71484"/>
                        <a14:foregroundMark x1="72949" y1="70215" x2="73242" y2="70313"/>
                        <a14:foregroundMark x1="73242" y1="69922" x2="73535" y2="69922"/>
                        <a14:foregroundMark x1="73242" y1="69727" x2="73340" y2="69727"/>
                        <a14:foregroundMark x1="73340" y1="71289" x2="73340" y2="71289"/>
                        <a14:foregroundMark x1="73535" y1="70996" x2="73535" y2="70996"/>
                        <a14:foregroundMark x1="73828" y1="70898" x2="73828" y2="70898"/>
                        <a14:foregroundMark x1="44238" y1="25098" x2="44434" y2="25000"/>
                        <a14:foregroundMark x1="44629" y1="24902" x2="44629" y2="24902"/>
                        <a14:foregroundMark x1="45020" y1="24902" x2="45020" y2="24902"/>
                        <a14:foregroundMark x1="45410" y1="25000" x2="45410" y2="25000"/>
                        <a14:foregroundMark x1="45605" y1="25000" x2="45605" y2="25000"/>
                        <a14:foregroundMark x1="46191" y1="24902" x2="46191" y2="24902"/>
                        <a14:foregroundMark x1="46582" y1="24902" x2="46582" y2="24902"/>
                        <a14:foregroundMark x1="46484" y1="24805" x2="46484" y2="24805"/>
                        <a14:foregroundMark x1="46289" y1="24805" x2="45996" y2="24902"/>
                        <a14:foregroundMark x1="45703" y1="24805" x2="45313" y2="24902"/>
                        <a14:foregroundMark x1="45117" y1="24805" x2="45117" y2="24805"/>
                        <a14:foregroundMark x1="44824" y1="24805" x2="43945" y2="24707"/>
                        <a14:foregroundMark x1="44824" y1="24805" x2="44824" y2="24805"/>
                        <a14:foregroundMark x1="44824" y1="24805" x2="44824" y2="24805"/>
                        <a14:foregroundMark x1="45020" y1="24805" x2="45020" y2="24805"/>
                        <a14:foregroundMark x1="45313" y1="24805" x2="45313" y2="24805"/>
                        <a14:foregroundMark x1="45605" y1="24805" x2="45605" y2="24805"/>
                        <a14:foregroundMark x1="45898" y1="24805" x2="45898" y2="24805"/>
                        <a14:foregroundMark x1="45996" y1="24805" x2="45996" y2="24805"/>
                        <a14:foregroundMark x1="46289" y1="24805" x2="46289" y2="24805"/>
                        <a14:foregroundMark x1="46387" y1="24707" x2="46387" y2="24707"/>
                        <a14:foregroundMark x1="46387" y1="24609" x2="46387" y2="24609"/>
                        <a14:foregroundMark x1="46289" y1="24609" x2="46289" y2="24609"/>
                        <a14:foregroundMark x1="46191" y1="24707" x2="46191" y2="24707"/>
                        <a14:foregroundMark x1="45703" y1="24707" x2="45508" y2="24707"/>
                        <a14:foregroundMark x1="45313" y1="24707" x2="45313" y2="24707"/>
                        <a14:foregroundMark x1="45313" y1="24707" x2="45313" y2="24707"/>
                        <a14:foregroundMark x1="45605" y1="24707" x2="45605" y2="24707"/>
                        <a14:foregroundMark x1="45801" y1="24609" x2="45801" y2="24609"/>
                        <a14:foregroundMark x1="45898" y1="24512" x2="45898" y2="24512"/>
                        <a14:foregroundMark x1="46094" y1="24512" x2="46094" y2="24512"/>
                        <a14:foregroundMark x1="46094" y1="24609" x2="46094" y2="24609"/>
                        <a14:foregroundMark x1="46289" y1="24707" x2="46289" y2="24707"/>
                        <a14:foregroundMark x1="46484" y1="24707" x2="46484" y2="24707"/>
                        <a14:foregroundMark x1="46582" y1="24707" x2="46582" y2="24707"/>
                        <a14:foregroundMark x1="46484" y1="24512" x2="46484" y2="24512"/>
                        <a14:foregroundMark x1="46484" y1="24414" x2="46484" y2="24414"/>
                        <a14:foregroundMark x1="46387" y1="24414" x2="46387" y2="24414"/>
                        <a14:foregroundMark x1="46191" y1="24609" x2="46191" y2="24609"/>
                        <a14:foregroundMark x1="46191" y1="24512" x2="46191" y2="24512"/>
                        <a14:foregroundMark x1="46191" y1="24512" x2="46191" y2="24512"/>
                        <a14:foregroundMark x1="46289" y1="24414" x2="46289" y2="24414"/>
                        <a14:foregroundMark x1="46289" y1="24414" x2="46289" y2="24414"/>
                        <a14:foregroundMark x1="26074" y1="70996" x2="26074" y2="70996"/>
                        <a14:foregroundMark x1="26074" y1="70996" x2="26074" y2="70996"/>
                        <a14:foregroundMark x1="26074" y1="70605" x2="26074" y2="70605"/>
                        <a14:backgroundMark x1="14648" y1="28906" x2="15332" y2="29492"/>
                        <a14:backgroundMark x1="15527" y1="28809" x2="15527" y2="28809"/>
                        <a14:backgroundMark x1="46094" y1="24219" x2="60059" y2="23730"/>
                        <a14:backgroundMark x1="60059" y1="23730" x2="53027" y2="23535"/>
                        <a14:backgroundMark x1="53027" y1="23535" x2="55078" y2="23828"/>
                        <a14:backgroundMark x1="59961" y1="24121" x2="60742" y2="24121"/>
                        <a14:backgroundMark x1="24121" y1="35156" x2="24512" y2="33594"/>
                        <a14:backgroundMark x1="24414" y1="34863" x2="24414" y2="34863"/>
                        <a14:backgroundMark x1="24316" y1="34766" x2="24316" y2="34766"/>
                        <a14:backgroundMark x1="24316" y1="34766" x2="24316" y2="34766"/>
                        <a14:backgroundMark x1="24316" y1="34766" x2="24316" y2="34766"/>
                        <a14:backgroundMark x1="24414" y1="34863" x2="24609" y2="34961"/>
                        <a14:backgroundMark x1="24609" y1="34570" x2="24609" y2="34570"/>
                        <a14:backgroundMark x1="24609" y1="34277" x2="24609" y2="34277"/>
                        <a14:backgroundMark x1="24609" y1="34277" x2="24609" y2="34277"/>
                        <a14:backgroundMark x1="24609" y1="34473" x2="24609" y2="34473"/>
                        <a14:backgroundMark x1="24707" y1="34570" x2="24707" y2="34570"/>
                        <a14:backgroundMark x1="24707" y1="34766" x2="24707" y2="34766"/>
                        <a14:backgroundMark x1="24805" y1="34473" x2="24805" y2="34473"/>
                        <a14:backgroundMark x1="24805" y1="34277" x2="24805" y2="34277"/>
                        <a14:backgroundMark x1="24707" y1="34082" x2="24707" y2="34082"/>
                        <a14:backgroundMark x1="24707" y1="33984" x2="24707" y2="33984"/>
                        <a14:backgroundMark x1="24707" y1="33984" x2="24707" y2="33984"/>
                        <a14:backgroundMark x1="24707" y1="33984" x2="24707" y2="33984"/>
                        <a14:backgroundMark x1="24707" y1="33789" x2="24707" y2="33789"/>
                        <a14:backgroundMark x1="24609" y1="33789" x2="24609" y2="33789"/>
                        <a14:backgroundMark x1="24609" y1="33691" x2="24609" y2="33887"/>
                        <a14:backgroundMark x1="24609" y1="33984" x2="24609" y2="33984"/>
                        <a14:backgroundMark x1="24707" y1="33984" x2="24707" y2="33984"/>
                        <a14:backgroundMark x1="24121" y1="53906" x2="24121" y2="53906"/>
                        <a14:backgroundMark x1="24121" y1="53906" x2="24121" y2="53906"/>
                        <a14:backgroundMark x1="24121" y1="53906" x2="24121" y2="53906"/>
                        <a14:backgroundMark x1="24121" y1="53906" x2="24121" y2="53906"/>
                        <a14:backgroundMark x1="24121" y1="53906" x2="24121" y2="53906"/>
                        <a14:backgroundMark x1="24219" y1="53906" x2="24219" y2="53906"/>
                        <a14:backgroundMark x1="24316" y1="53906" x2="24316" y2="53906"/>
                        <a14:backgroundMark x1="24316" y1="53711" x2="24316" y2="53711"/>
                        <a14:backgroundMark x1="24316" y1="53516" x2="24316" y2="53516"/>
                        <a14:backgroundMark x1="24219" y1="53711" x2="24316" y2="53906"/>
                        <a14:backgroundMark x1="24316" y1="53809" x2="24316" y2="54004"/>
                        <a14:backgroundMark x1="24316" y1="54004" x2="24316" y2="54199"/>
                        <a14:backgroundMark x1="24316" y1="54199" x2="24316" y2="54395"/>
                        <a14:backgroundMark x1="24316" y1="54395" x2="24316" y2="54395"/>
                        <a14:backgroundMark x1="24316" y1="54492" x2="24316" y2="54492"/>
                        <a14:backgroundMark x1="24316" y1="54688" x2="24316" y2="54688"/>
                        <a14:backgroundMark x1="24316" y1="54785" x2="24316" y2="54785"/>
                        <a14:backgroundMark x1="24219" y1="54883" x2="24219" y2="54883"/>
                        <a14:backgroundMark x1="24219" y1="54980" x2="24219" y2="54980"/>
                        <a14:backgroundMark x1="24219" y1="55176" x2="24219" y2="55176"/>
                        <a14:backgroundMark x1="24219" y1="55176" x2="24219" y2="55176"/>
                        <a14:backgroundMark x1="24219" y1="55273" x2="24219" y2="55273"/>
                        <a14:backgroundMark x1="24219" y1="55371" x2="24219" y2="55371"/>
                        <a14:backgroundMark x1="24219" y1="55566" x2="24219" y2="55566"/>
                        <a14:backgroundMark x1="24316" y1="55664" x2="24316" y2="55664"/>
                        <a14:backgroundMark x1="24219" y1="55762" x2="24219" y2="55957"/>
                        <a14:backgroundMark x1="24219" y1="55957" x2="24219" y2="56152"/>
                        <a14:backgroundMark x1="24219" y1="56152" x2="24219" y2="56152"/>
                        <a14:backgroundMark x1="24316" y1="56152" x2="24316" y2="56152"/>
                        <a14:backgroundMark x1="24414" y1="56152" x2="24414" y2="56152"/>
                        <a14:backgroundMark x1="24512" y1="56152" x2="24512" y2="56152"/>
                        <a14:backgroundMark x1="24512" y1="56152" x2="24512" y2="56152"/>
                        <a14:backgroundMark x1="24512" y1="55859" x2="24512" y2="55859"/>
                        <a14:backgroundMark x1="24512" y1="55762" x2="24512" y2="55762"/>
                        <a14:backgroundMark x1="24414" y1="55664" x2="24414" y2="55664"/>
                        <a14:backgroundMark x1="24414" y1="55566" x2="24414" y2="55566"/>
                        <a14:backgroundMark x1="24414" y1="55469" x2="24414" y2="55469"/>
                        <a14:backgroundMark x1="24512" y1="55371" x2="24512" y2="55371"/>
                        <a14:backgroundMark x1="24512" y1="55176" x2="24512" y2="55176"/>
                        <a14:backgroundMark x1="24512" y1="54883" x2="24512" y2="54883"/>
                        <a14:backgroundMark x1="24414" y1="54688" x2="24414" y2="54688"/>
                        <a14:backgroundMark x1="24414" y1="54688" x2="24414" y2="54688"/>
                        <a14:backgroundMark x1="24414" y1="54590" x2="24414" y2="54590"/>
                        <a14:backgroundMark x1="24414" y1="54395" x2="24414" y2="54395"/>
                        <a14:backgroundMark x1="24414" y1="54395" x2="24414" y2="54395"/>
                        <a14:backgroundMark x1="24414" y1="54199" x2="24414" y2="54199"/>
                        <a14:backgroundMark x1="24414" y1="54102" x2="24414" y2="54102"/>
                        <a14:backgroundMark x1="24316" y1="54004" x2="24316" y2="54297"/>
                        <a14:backgroundMark x1="24316" y1="54688" x2="24414" y2="55078"/>
                        <a14:backgroundMark x1="24414" y1="55176" x2="24414" y2="55176"/>
                        <a14:backgroundMark x1="24414" y1="55566" x2="24414" y2="55566"/>
                        <a14:backgroundMark x1="24414" y1="55762" x2="24414" y2="55762"/>
                        <a14:backgroundMark x1="24512" y1="55859" x2="24512" y2="55859"/>
                        <a14:backgroundMark x1="24609" y1="56152" x2="24609" y2="56152"/>
                        <a14:backgroundMark x1="24609" y1="56250" x2="24609" y2="56445"/>
                        <a14:backgroundMark x1="24609" y1="56445" x2="24609" y2="56445"/>
                        <a14:backgroundMark x1="24609" y1="56641" x2="24609" y2="56836"/>
                        <a14:backgroundMark x1="24512" y1="56836" x2="24512" y2="56836"/>
                        <a14:backgroundMark x1="24512" y1="56934" x2="24512" y2="56934"/>
                        <a14:backgroundMark x1="24512" y1="57129" x2="24512" y2="57324"/>
                        <a14:backgroundMark x1="24512" y1="57324" x2="24512" y2="57520"/>
                        <a14:backgroundMark x1="24512" y1="57520" x2="24512" y2="57520"/>
                        <a14:backgroundMark x1="24512" y1="57813" x2="24512" y2="58008"/>
                        <a14:backgroundMark x1="24512" y1="57910" x2="24512" y2="58203"/>
                        <a14:backgroundMark x1="24609" y1="58105" x2="24609" y2="58105"/>
                        <a14:backgroundMark x1="24609" y1="58105" x2="24609" y2="58105"/>
                        <a14:backgroundMark x1="24609" y1="57910" x2="24609" y2="57910"/>
                        <a14:backgroundMark x1="24609" y1="57715" x2="24609" y2="57715"/>
                        <a14:backgroundMark x1="24609" y1="57617" x2="24609" y2="57617"/>
                        <a14:backgroundMark x1="24609" y1="57422" x2="24609" y2="57422"/>
                        <a14:backgroundMark x1="24609" y1="57324" x2="24609" y2="57324"/>
                        <a14:backgroundMark x1="24609" y1="57129" x2="24609" y2="57129"/>
                        <a14:backgroundMark x1="24609" y1="57129" x2="24609" y2="57129"/>
                        <a14:backgroundMark x1="24609" y1="56934" x2="24609" y2="56934"/>
                        <a14:backgroundMark x1="24609" y1="56738" x2="24609" y2="56738"/>
                        <a14:backgroundMark x1="24512" y1="56543" x2="24512" y2="56543"/>
                        <a14:backgroundMark x1="24512" y1="56445" x2="24512" y2="56445"/>
                        <a14:backgroundMark x1="24512" y1="56348" x2="24512" y2="56348"/>
                        <a14:backgroundMark x1="24512" y1="56250" x2="24512" y2="56250"/>
                        <a14:backgroundMark x1="24414" y1="58301" x2="24414" y2="58301"/>
                        <a14:backgroundMark x1="24414" y1="58301" x2="24414" y2="58301"/>
                        <a14:backgroundMark x1="24414" y1="58594" x2="24414" y2="58594"/>
                        <a14:backgroundMark x1="45801" y1="24121" x2="45801" y2="24316"/>
                        <a14:backgroundMark x1="46094" y1="24023" x2="46094" y2="24023"/>
                        <a14:backgroundMark x1="46289" y1="23828" x2="46289" y2="23828"/>
                        <a14:backgroundMark x1="46289" y1="23926" x2="46289" y2="23926"/>
                        <a14:backgroundMark x1="46484" y1="23926" x2="46484" y2="23926"/>
                        <a14:backgroundMark x1="46484" y1="23926" x2="46484" y2="23926"/>
                        <a14:backgroundMark x1="45801" y1="23926" x2="45801" y2="23926"/>
                        <a14:backgroundMark x1="45605" y1="23926" x2="45605" y2="23926"/>
                        <a14:backgroundMark x1="45313" y1="24023" x2="45313" y2="24023"/>
                        <a14:backgroundMark x1="45020" y1="24023" x2="45020" y2="24023"/>
                        <a14:backgroundMark x1="44824" y1="24023" x2="44824" y2="24023"/>
                        <a14:backgroundMark x1="44727" y1="24023" x2="44727" y2="24023"/>
                        <a14:backgroundMark x1="44727" y1="24023" x2="44727" y2="24219"/>
                        <a14:backgroundMark x1="44727" y1="24219" x2="44727" y2="24219"/>
                        <a14:backgroundMark x1="44727" y1="23926" x2="44727" y2="23926"/>
                        <a14:backgroundMark x1="44531" y1="24023" x2="44531" y2="24023"/>
                        <a14:backgroundMark x1="44336" y1="24023" x2="44336" y2="24023"/>
                        <a14:backgroundMark x1="44336" y1="24121" x2="44336" y2="24121"/>
                        <a14:backgroundMark x1="44336" y1="24121" x2="44336" y2="24121"/>
                        <a14:backgroundMark x1="44238" y1="24219" x2="44238" y2="24219"/>
                        <a14:backgroundMark x1="44141" y1="24316" x2="44141" y2="24316"/>
                        <a14:backgroundMark x1="44434" y1="24121" x2="44434" y2="24121"/>
                        <a14:backgroundMark x1="44434" y1="24219" x2="44434" y2="24219"/>
                        <a14:backgroundMark x1="44434" y1="24316" x2="44434" y2="24316"/>
                        <a14:backgroundMark x1="44824" y1="24023" x2="44824" y2="24023"/>
                        <a14:backgroundMark x1="44824" y1="24023" x2="44824" y2="24023"/>
                        <a14:backgroundMark x1="44824" y1="24023" x2="44824" y2="24023"/>
                        <a14:backgroundMark x1="44824" y1="24219" x2="44824" y2="24219"/>
                        <a14:backgroundMark x1="44824" y1="24316" x2="44824" y2="24316"/>
                        <a14:backgroundMark x1="44824" y1="24414" x2="44824" y2="24414"/>
                        <a14:backgroundMark x1="44824" y1="24414" x2="44824" y2="24414"/>
                        <a14:backgroundMark x1="44824" y1="24414" x2="44824" y2="24414"/>
                        <a14:backgroundMark x1="45117" y1="24219" x2="45117" y2="24219"/>
                        <a14:backgroundMark x1="45117" y1="24219" x2="45117" y2="24219"/>
                        <a14:backgroundMark x1="45117" y1="24219" x2="45117" y2="24219"/>
                        <a14:backgroundMark x1="45117" y1="24316" x2="45117" y2="24316"/>
                        <a14:backgroundMark x1="45117" y1="24219" x2="45117" y2="24219"/>
                        <a14:backgroundMark x1="45313" y1="24219" x2="45313" y2="24219"/>
                        <a14:backgroundMark x1="45313" y1="24219" x2="45313" y2="24219"/>
                        <a14:backgroundMark x1="60645" y1="24219" x2="60645" y2="24219"/>
                        <a14:backgroundMark x1="60645" y1="24219" x2="60645" y2="24219"/>
                        <a14:backgroundMark x1="60547" y1="24316" x2="60547" y2="24316"/>
                        <a14:backgroundMark x1="61035" y1="24219" x2="61035" y2="24219"/>
                        <a14:backgroundMark x1="61035" y1="24219" x2="61035" y2="24219"/>
                        <a14:backgroundMark x1="60938" y1="24219" x2="60938" y2="24219"/>
                        <a14:backgroundMark x1="61328" y1="24023" x2="61328" y2="24023"/>
                        <a14:backgroundMark x1="61328" y1="24023" x2="61328" y2="24023"/>
                        <a14:backgroundMark x1="61328" y1="24219" x2="61328" y2="24219"/>
                        <a14:backgroundMark x1="61328" y1="24219" x2="61328" y2="24219"/>
                        <a14:backgroundMark x1="41699" y1="24512" x2="41699" y2="24512"/>
                        <a14:backgroundMark x1="41797" y1="24512" x2="41797" y2="24512"/>
                        <a14:backgroundMark x1="41992" y1="24512" x2="41992" y2="24512"/>
                        <a14:backgroundMark x1="42480" y1="24512" x2="42480" y2="24512"/>
                        <a14:backgroundMark x1="42969" y1="24316" x2="42969" y2="24316"/>
                        <a14:backgroundMark x1="42871" y1="24219" x2="42871" y2="24219"/>
                        <a14:backgroundMark x1="42969" y1="24414" x2="42969" y2="24414"/>
                        <a14:backgroundMark x1="43164" y1="24414" x2="43164" y2="24414"/>
                        <a14:backgroundMark x1="43848" y1="24316" x2="43848" y2="24316"/>
                        <a14:backgroundMark x1="43848" y1="24316" x2="43848" y2="24316"/>
                        <a14:backgroundMark x1="43848" y1="24316" x2="43848" y2="24316"/>
                        <a14:backgroundMark x1="43652" y1="24414" x2="43652" y2="24414"/>
                        <a14:backgroundMark x1="43359" y1="24414" x2="43164" y2="24512"/>
                        <a14:backgroundMark x1="42969" y1="24414" x2="42969" y2="24414"/>
                        <a14:backgroundMark x1="42676" y1="24316" x2="42480" y2="24316"/>
                        <a14:backgroundMark x1="42383" y1="24219" x2="42383" y2="24219"/>
                        <a14:backgroundMark x1="42090" y1="24219" x2="42090" y2="24219"/>
                        <a14:backgroundMark x1="41309" y1="24219" x2="41309" y2="24219"/>
                        <a14:backgroundMark x1="41309" y1="24219" x2="41309" y2="24219"/>
                        <a14:backgroundMark x1="41309" y1="24219" x2="41309" y2="24219"/>
                        <a14:backgroundMark x1="41504" y1="24512" x2="41504" y2="24512"/>
                        <a14:backgroundMark x1="41602" y1="24512" x2="41602" y2="24512"/>
                        <a14:backgroundMark x1="41504" y1="24512" x2="41504" y2="24512"/>
                        <a14:backgroundMark x1="41797" y1="24023" x2="41797" y2="24023"/>
                        <a14:backgroundMark x1="41797" y1="24512" x2="41797" y2="24512"/>
                        <a14:backgroundMark x1="41504" y1="24707" x2="41504" y2="24707"/>
                        <a14:backgroundMark x1="41504" y1="24512" x2="41699" y2="24902"/>
                        <a14:backgroundMark x1="24414" y1="58105" x2="24707" y2="58105"/>
                        <a14:backgroundMark x1="24512" y1="58594" x2="24512" y2="58594"/>
                        <a14:backgroundMark x1="24219" y1="57617" x2="24023" y2="57422"/>
                        <a14:backgroundMark x1="23633" y1="57129" x2="24023" y2="58301"/>
                        <a14:backgroundMark x1="24219" y1="57910" x2="24121" y2="58105"/>
                        <a14:backgroundMark x1="24805" y1="58789" x2="24902" y2="58398"/>
                        <a14:backgroundMark x1="24902" y1="58203" x2="25586" y2="58691"/>
                        <a14:backgroundMark x1="25586" y1="57910" x2="25488" y2="58301"/>
                        <a14:backgroundMark x1="25391" y1="57813" x2="25098" y2="58398"/>
                        <a14:backgroundMark x1="25098" y1="70703" x2="25098" y2="70703"/>
                        <a14:backgroundMark x1="25293" y1="70996" x2="25293" y2="70996"/>
                        <a14:backgroundMark x1="25293" y1="70996" x2="25293" y2="70996"/>
                        <a14:backgroundMark x1="25488" y1="71289" x2="25586" y2="71582"/>
                        <a14:backgroundMark x1="25586" y1="71582" x2="25586" y2="71582"/>
                        <a14:backgroundMark x1="25586" y1="71387" x2="25586" y2="71387"/>
                        <a14:backgroundMark x1="25098" y1="70996" x2="25098" y2="70996"/>
                        <a14:backgroundMark x1="25195" y1="70996" x2="25195" y2="70996"/>
                        <a14:backgroundMark x1="25684" y1="71289" x2="25684" y2="71289"/>
                        <a14:backgroundMark x1="25586" y1="71191" x2="25391" y2="71191"/>
                        <a14:backgroundMark x1="25195" y1="70801" x2="25195" y2="70801"/>
                        <a14:backgroundMark x1="25195" y1="70801" x2="25195" y2="70801"/>
                        <a14:backgroundMark x1="25586" y1="71191" x2="25586" y2="71191"/>
                        <a14:backgroundMark x1="25391" y1="70703" x2="25391" y2="70703"/>
                        <a14:backgroundMark x1="25586" y1="70996" x2="25586" y2="70996"/>
                        <a14:backgroundMark x1="25684" y1="71191" x2="25684" y2="71191"/>
                        <a14:backgroundMark x1="25781" y1="71191" x2="25781" y2="71191"/>
                        <a14:backgroundMark x1="25879" y1="71094" x2="25879" y2="71094"/>
                        <a14:backgroundMark x1="25879" y1="70996" x2="25879" y2="70996"/>
                        <a14:backgroundMark x1="25879" y1="70801" x2="25879" y2="70801"/>
                        <a14:backgroundMark x1="25781" y1="70703" x2="25781" y2="70703"/>
                        <a14:backgroundMark x1="25586" y1="70508" x2="25586" y2="70508"/>
                        <a14:backgroundMark x1="25586" y1="70508" x2="25586" y2="70508"/>
                        <a14:backgroundMark x1="25684" y1="70508" x2="25684" y2="70508"/>
                        <a14:backgroundMark x1="25879" y1="70605" x2="25879" y2="70605"/>
                        <a14:backgroundMark x1="25879" y1="70703" x2="25879" y2="70703"/>
                        <a14:backgroundMark x1="26074" y1="70996" x2="26074" y2="70996"/>
                        <a14:backgroundMark x1="26074" y1="70996" x2="26074" y2="70996"/>
                        <a14:backgroundMark x1="26074" y1="71289" x2="26074" y2="71289"/>
                      </a14:backgroundRemoval>
                    </a14:imgEffect>
                  </a14:imgLayer>
                </a14:imgProps>
              </a:ext>
            </a:extLst>
          </a:blip>
          <a:srcRect l="23814" t="23063" r="23754" b="22523"/>
          <a:stretch/>
        </p:blipFill>
        <p:spPr>
          <a:xfrm>
            <a:off x="3895800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</p:spTree>
    <p:extLst>
      <p:ext uri="{BB962C8B-B14F-4D97-AF65-F5344CB8AC3E}">
        <p14:creationId xmlns:p14="http://schemas.microsoft.com/office/powerpoint/2010/main" val="25092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1005255" y="1132164"/>
            <a:ext cx="2355380" cy="244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635" y="1714530"/>
            <a:ext cx="84700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00" b="1" i="0" u="none" strike="noStrike" dirty="0">
                <a:solidFill>
                  <a:srgbClr val="0B293A"/>
                </a:solidFill>
                <a:effectLst/>
                <a:latin typeface="Comfortaa variant0"/>
              </a:rPr>
              <a:t>GammaBayes</a:t>
            </a:r>
            <a:endParaRPr lang="en-AU" sz="11500" b="1" dirty="0">
              <a:solidFill>
                <a:srgbClr val="0B29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37807-4C44-8BBE-A5E7-E28C29560996}"/>
              </a:ext>
            </a:extLst>
          </p:cNvPr>
          <p:cNvSpPr/>
          <p:nvPr/>
        </p:nvSpPr>
        <p:spPr>
          <a:xfrm>
            <a:off x="3301139" y="902750"/>
            <a:ext cx="108831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205D4-7D85-16E4-27CB-7AC25BD242AD}"/>
              </a:ext>
            </a:extLst>
          </p:cNvPr>
          <p:cNvSpPr/>
          <p:nvPr/>
        </p:nvSpPr>
        <p:spPr>
          <a:xfrm>
            <a:off x="847256" y="694624"/>
            <a:ext cx="206052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B4B0-B4F3-4FA4-763F-91F954E18C3D}"/>
              </a:ext>
            </a:extLst>
          </p:cNvPr>
          <p:cNvSpPr/>
          <p:nvPr/>
        </p:nvSpPr>
        <p:spPr>
          <a:xfrm>
            <a:off x="999655" y="847025"/>
            <a:ext cx="498514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F3B4-9461-69CB-E9CB-E2F5B2A2D090}"/>
              </a:ext>
            </a:extLst>
          </p:cNvPr>
          <p:cNvSpPr/>
          <p:nvPr/>
        </p:nvSpPr>
        <p:spPr>
          <a:xfrm>
            <a:off x="3014376" y="847025"/>
            <a:ext cx="498514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E23C5-36FD-B322-215A-9A0415C53036}"/>
              </a:ext>
            </a:extLst>
          </p:cNvPr>
          <p:cNvSpPr/>
          <p:nvPr/>
        </p:nvSpPr>
        <p:spPr>
          <a:xfrm>
            <a:off x="1312897" y="612361"/>
            <a:ext cx="1695780" cy="7544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5246EB26-638F-F204-088E-29E3D0F05E13}"/>
              </a:ext>
            </a:extLst>
          </p:cNvPr>
          <p:cNvSpPr/>
          <p:nvPr/>
        </p:nvSpPr>
        <p:spPr>
          <a:xfrm rot="13149936">
            <a:off x="3066505" y="3084366"/>
            <a:ext cx="337105" cy="644813"/>
          </a:xfrm>
          <a:prstGeom prst="moon">
            <a:avLst>
              <a:gd name="adj" fmla="val 6567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C69EF568-B92A-449D-00B0-3AC4A6F3C864}"/>
              </a:ext>
            </a:extLst>
          </p:cNvPr>
          <p:cNvSpPr/>
          <p:nvPr/>
        </p:nvSpPr>
        <p:spPr>
          <a:xfrm rot="18490235">
            <a:off x="1036337" y="3166239"/>
            <a:ext cx="337105" cy="644813"/>
          </a:xfrm>
          <a:prstGeom prst="moon">
            <a:avLst>
              <a:gd name="adj" fmla="val 6567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5ED78-864E-918E-8303-E5BAD4FC9B4F}"/>
              </a:ext>
            </a:extLst>
          </p:cNvPr>
          <p:cNvSpPr/>
          <p:nvPr/>
        </p:nvSpPr>
        <p:spPr>
          <a:xfrm>
            <a:off x="999656" y="3552826"/>
            <a:ext cx="2080428" cy="61369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14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4014672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2638D-74A3-D461-86EF-EC73CE03B7AE}"/>
              </a:ext>
            </a:extLst>
          </p:cNvPr>
          <p:cNvSpPr/>
          <p:nvPr/>
        </p:nvSpPr>
        <p:spPr>
          <a:xfrm>
            <a:off x="-106018" y="4282880"/>
            <a:ext cx="12404035" cy="308643"/>
          </a:xfrm>
          <a:prstGeom prst="rect">
            <a:avLst/>
          </a:prstGeom>
          <a:solidFill>
            <a:srgbClr val="B0C6D5"/>
          </a:solidFill>
          <a:ln>
            <a:solidFill>
              <a:srgbClr val="B0C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60689-CEBC-9EB4-F822-29FCC21FFB0B}"/>
              </a:ext>
            </a:extLst>
          </p:cNvPr>
          <p:cNvSpPr/>
          <p:nvPr/>
        </p:nvSpPr>
        <p:spPr>
          <a:xfrm>
            <a:off x="3802637" y="775429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27147-9955-42A9-DB93-A4DDADCA03C1}"/>
              </a:ext>
            </a:extLst>
          </p:cNvPr>
          <p:cNvSpPr/>
          <p:nvPr/>
        </p:nvSpPr>
        <p:spPr>
          <a:xfrm>
            <a:off x="7580708" y="963387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E0E71-722E-7F13-1E09-E64BD63E64B9}"/>
              </a:ext>
            </a:extLst>
          </p:cNvPr>
          <p:cNvSpPr/>
          <p:nvPr/>
        </p:nvSpPr>
        <p:spPr>
          <a:xfrm>
            <a:off x="0" y="4094922"/>
            <a:ext cx="12404035" cy="416438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B2C1-C63A-E5E8-BAC5-0F8F5C5735C0}"/>
              </a:ext>
            </a:extLst>
          </p:cNvPr>
          <p:cNvSpPr/>
          <p:nvPr/>
        </p:nvSpPr>
        <p:spPr>
          <a:xfrm>
            <a:off x="3955037" y="92782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3D2E1-5F74-ACFD-353C-5305C80415C8}"/>
              </a:ext>
            </a:extLst>
          </p:cNvPr>
          <p:cNvSpPr/>
          <p:nvPr/>
        </p:nvSpPr>
        <p:spPr>
          <a:xfrm>
            <a:off x="1087394" y="129258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399F0-634A-0894-0C69-3871E8E982A8}"/>
              </a:ext>
            </a:extLst>
          </p:cNvPr>
          <p:cNvSpPr/>
          <p:nvPr/>
        </p:nvSpPr>
        <p:spPr>
          <a:xfrm>
            <a:off x="6743405" y="1283697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4AAB0-6E10-6895-7C42-7674A39A7D08}"/>
              </a:ext>
            </a:extLst>
          </p:cNvPr>
          <p:cNvSpPr txBox="1"/>
          <p:nvPr/>
        </p:nvSpPr>
        <p:spPr>
          <a:xfrm>
            <a:off x="3627327" y="3869295"/>
            <a:ext cx="5149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214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4014672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2638D-74A3-D461-86EF-EC73CE03B7AE}"/>
              </a:ext>
            </a:extLst>
          </p:cNvPr>
          <p:cNvSpPr/>
          <p:nvPr/>
        </p:nvSpPr>
        <p:spPr>
          <a:xfrm>
            <a:off x="-106018" y="4282880"/>
            <a:ext cx="12404035" cy="308643"/>
          </a:xfrm>
          <a:prstGeom prst="rect">
            <a:avLst/>
          </a:prstGeom>
          <a:solidFill>
            <a:srgbClr val="B0C6D5"/>
          </a:solidFill>
          <a:ln>
            <a:solidFill>
              <a:srgbClr val="B0C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60689-CEBC-9EB4-F822-29FCC21FFB0B}"/>
              </a:ext>
            </a:extLst>
          </p:cNvPr>
          <p:cNvSpPr/>
          <p:nvPr/>
        </p:nvSpPr>
        <p:spPr>
          <a:xfrm>
            <a:off x="3802637" y="775429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27147-9955-42A9-DB93-A4DDADCA03C1}"/>
              </a:ext>
            </a:extLst>
          </p:cNvPr>
          <p:cNvSpPr/>
          <p:nvPr/>
        </p:nvSpPr>
        <p:spPr>
          <a:xfrm>
            <a:off x="7580708" y="963387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E0E71-722E-7F13-1E09-E64BD63E64B9}"/>
              </a:ext>
            </a:extLst>
          </p:cNvPr>
          <p:cNvSpPr/>
          <p:nvPr/>
        </p:nvSpPr>
        <p:spPr>
          <a:xfrm>
            <a:off x="0" y="4094922"/>
            <a:ext cx="12404035" cy="416438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B2C1-C63A-E5E8-BAC5-0F8F5C5735C0}"/>
              </a:ext>
            </a:extLst>
          </p:cNvPr>
          <p:cNvSpPr/>
          <p:nvPr/>
        </p:nvSpPr>
        <p:spPr>
          <a:xfrm>
            <a:off x="3955037" y="92782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3D2E1-5F74-ACFD-353C-5305C80415C8}"/>
              </a:ext>
            </a:extLst>
          </p:cNvPr>
          <p:cNvSpPr/>
          <p:nvPr/>
        </p:nvSpPr>
        <p:spPr>
          <a:xfrm>
            <a:off x="1087394" y="129258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399F0-634A-0894-0C69-3871E8E982A8}"/>
              </a:ext>
            </a:extLst>
          </p:cNvPr>
          <p:cNvSpPr/>
          <p:nvPr/>
        </p:nvSpPr>
        <p:spPr>
          <a:xfrm>
            <a:off x="6743405" y="1283697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Comfortaa variant0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Pinchbeck</dc:creator>
  <cp:lastModifiedBy>Liam Pinchbeck</cp:lastModifiedBy>
  <cp:revision>3</cp:revision>
  <dcterms:created xsi:type="dcterms:W3CDTF">2024-05-29T08:42:27Z</dcterms:created>
  <dcterms:modified xsi:type="dcterms:W3CDTF">2024-05-29T23:56:12Z</dcterms:modified>
</cp:coreProperties>
</file>