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9" r:id="rId5"/>
    <p:sldId id="25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73A"/>
    <a:srgbClr val="B0C6D5"/>
    <a:srgbClr val="FF9702"/>
    <a:srgbClr val="F8303E"/>
    <a:srgbClr val="89A6BC"/>
    <a:srgbClr val="B3C7D5"/>
    <a:srgbClr val="0A263A"/>
    <a:srgbClr val="44647C"/>
    <a:srgbClr val="C1D1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9"/>
    <p:restoredTop sz="94719"/>
  </p:normalViewPr>
  <p:slideViewPr>
    <p:cSldViewPr snapToGrid="0">
      <p:cViewPr>
        <p:scale>
          <a:sx n="93" d="100"/>
          <a:sy n="93" d="100"/>
        </p:scale>
        <p:origin x="1792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FA97-C9DD-84D1-0994-B2D5E6E9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C0366-14AE-AF6B-B5FE-E8A3C288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34FA-50B8-7D6C-34E5-EA14B250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4A88-2EAD-EB50-511D-85F51ED7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0379-7C01-3C94-399E-B977773F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50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CC31-9F7F-2A83-7042-393040AC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E846E-A292-916F-F43F-00076ED0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F016-D995-9D01-41B9-9771ACAC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2838-F35E-21C2-C7DD-51ED976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C064-B5E2-911F-40C1-E983DE16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41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E76B6-B6B4-99D0-F64C-DCA6CC830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E7DD2-A89B-BC4B-8031-BF380F864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1609-BA48-2CA0-5CDD-62267681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3F08-0F44-5BED-92D5-51D2DB1B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59DA-95E7-544E-C44D-BC8C16DA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4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8E31-1C9E-9A56-ED17-3C9B65B1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5672-7D5C-B90E-7EE2-FD51F89A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24A8-88A9-F170-1DE6-ACF5C3C3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C84-20D1-1D53-0745-686DEAD0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D268-2A81-97B2-6021-EF47FA2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5C1B-45D7-545C-0C43-A1A4ADB1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6220-0CA3-04A2-C3AE-33653558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272D-0644-37AA-B152-1F776B05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BBA-4883-8BDC-CA13-5FE8EBFE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0931-DBFA-72C7-B112-A7FCFE59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0DF4-13D3-AD2E-F47A-174A60F1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DA08-0262-C7D7-87B0-2C4916D8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39B7-46A7-DFD6-72EA-22452CA5B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F2C8-4CD8-1D73-C4C8-87701699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99EE0-1D80-674E-164B-AF29AB43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9E4D3-1D6A-5C54-B51D-1C7830A6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7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B34B-8395-E4E4-6899-DD3A55B8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980D-8BC0-92AC-68F1-C27F5E48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6A65-BCC9-BD40-E966-8F93BAE8A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C310-F1AD-CCA0-E874-C86DF1CDC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D64C3-B6B8-5D8B-DD4D-0C350C13F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F6296-127A-9410-DCB8-FE9BFB44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C4B0C-26F4-DC4B-BA75-F409B62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3964E-56B4-33A1-2322-4DA65E87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4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A5C0-5A87-BCA3-B835-106E90E7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4072-238E-1C7F-AA2E-12DC5ED1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67BF8-5C68-6D8B-702A-2425413C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D2F61-8ECA-276E-B741-5F1158E8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1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ACE63-D8E9-1870-9827-4778B573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908-D08B-8A12-DFBB-74D9E702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64F96-175D-4D8E-5672-61A39417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9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41D-7BE9-7390-47B6-79BAFD43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49BD-310F-C733-9392-DF3CFFDD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CA48F-F386-E26F-49BB-DAD474BC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029A1-AF35-C2BE-8F04-2B17BC53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81B8-A5D7-5798-B5AF-631330FC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04045-F45E-1235-10B3-E106FDB0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42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C3B4-A11C-1F15-4CA1-A3A84DEA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18701-9A01-3629-12E6-6CEEFF209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13946-4CFA-2957-A1BD-1AAC603C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C797-2664-CA7B-C1D8-87B50CBA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AD08-6552-03FF-9B50-C89E65D3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F527F-76C5-A570-C5B9-AF93DC7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1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82D07-880C-EFDF-44D4-15D677AD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46E1-ABC8-AD6F-72F6-C86FE52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EA95-EE23-A6A6-DC23-D6B23EAA8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02B5-1F6B-E92A-72B0-F8471ED5E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D9D7-A0CA-C386-FAEB-5B817664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51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B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AA52284-72D3-3DA1-D1AD-F4867EF2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23063" r="23754" b="22523"/>
          <a:stretch/>
        </p:blipFill>
        <p:spPr>
          <a:xfrm>
            <a:off x="3895800" y="1039565"/>
            <a:ext cx="3659583" cy="379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</p:spTree>
    <p:extLst>
      <p:ext uri="{BB962C8B-B14F-4D97-AF65-F5344CB8AC3E}">
        <p14:creationId xmlns:p14="http://schemas.microsoft.com/office/powerpoint/2010/main" val="52956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72CE04-7E8C-F299-91FB-5DDD625BCEC7}"/>
              </a:ext>
            </a:extLst>
          </p:cNvPr>
          <p:cNvSpPr/>
          <p:nvPr/>
        </p:nvSpPr>
        <p:spPr>
          <a:xfrm>
            <a:off x="2497646" y="950614"/>
            <a:ext cx="4002741" cy="37440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6163324" y="6401877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pic>
        <p:nvPicPr>
          <p:cNvPr id="2" name="Picture 1" descr="A logo of a tree&#10;&#10;Description automatically generated">
            <a:extLst>
              <a:ext uri="{FF2B5EF4-FFF2-40B4-BE49-F238E27FC236}">
                <a16:creationId xmlns:a16="http://schemas.microsoft.com/office/drawing/2014/main" id="{D5BAC814-4C92-8256-65A5-5EAD4B7FB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814" t="23063" r="23754" b="22523"/>
          <a:stretch/>
        </p:blipFill>
        <p:spPr>
          <a:xfrm>
            <a:off x="7688884" y="639738"/>
            <a:ext cx="4072285" cy="4226218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A52EC8E-6098-E629-E9F4-C66A2AAEED49}"/>
              </a:ext>
            </a:extLst>
          </p:cNvPr>
          <p:cNvGrpSpPr>
            <a:grpSpLocks noChangeAspect="1"/>
          </p:cNvGrpSpPr>
          <p:nvPr/>
        </p:nvGrpSpPr>
        <p:grpSpPr>
          <a:xfrm>
            <a:off x="1567039" y="1159480"/>
            <a:ext cx="4409115" cy="3797916"/>
            <a:chOff x="-987425" y="-2642780"/>
            <a:chExt cx="10255250" cy="88336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D8FD844-C990-D87D-D233-7C9AA8F75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87425" y="-2642780"/>
              <a:ext cx="10255250" cy="8833649"/>
              <a:chOff x="2966549" y="1432384"/>
              <a:chExt cx="3866173" cy="333023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32ED1FF-9E57-DFB7-E4FA-75B3346CFF2A}"/>
                  </a:ext>
                </a:extLst>
              </p:cNvPr>
              <p:cNvGrpSpPr/>
              <p:nvPr/>
            </p:nvGrpSpPr>
            <p:grpSpPr>
              <a:xfrm>
                <a:off x="2966549" y="1432384"/>
                <a:ext cx="3866173" cy="3330237"/>
                <a:chOff x="3321453" y="1557497"/>
                <a:chExt cx="3866173" cy="3330237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4E131515-5F54-4CBE-4AFC-F19C2543C7E4}"/>
                    </a:ext>
                  </a:extLst>
                </p:cNvPr>
                <p:cNvGrpSpPr/>
                <p:nvPr/>
              </p:nvGrpSpPr>
              <p:grpSpPr>
                <a:xfrm>
                  <a:off x="3321453" y="1557497"/>
                  <a:ext cx="3866173" cy="3330237"/>
                  <a:chOff x="3782495" y="1449238"/>
                  <a:chExt cx="3866173" cy="3330237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50532F62-BB28-DD7B-C517-9EC1E3BB9488}"/>
                      </a:ext>
                    </a:extLst>
                  </p:cNvPr>
                  <p:cNvGrpSpPr/>
                  <p:nvPr/>
                </p:nvGrpSpPr>
                <p:grpSpPr>
                  <a:xfrm>
                    <a:off x="3782495" y="1449238"/>
                    <a:ext cx="3866173" cy="3330237"/>
                    <a:chOff x="3782495" y="1449238"/>
                    <a:chExt cx="3866173" cy="3330237"/>
                  </a:xfrm>
                </p:grpSpPr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6D0175E6-AA1B-B955-AB88-789440B85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7183" y="1449238"/>
                      <a:ext cx="396815" cy="379562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3DFA3225-EE79-02FB-3003-CDDEEC7EF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125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D0CCB12D-EBD8-628F-EF84-B5630A495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8250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2F104E86-24CB-1BD4-A4CD-F8B838309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749" y="1981200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0C6EF949-BB20-339B-1549-ED4AEDC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861" y="1990398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53760817-E6D0-C64C-1BF2-EF00B5D41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225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3A30D675-96DE-F356-5833-4780617DB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4758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8428186A-BDAB-6C1B-B8C7-3965586244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7751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544F4557-BEE1-BAFE-EE23-9AEE8A64DB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4830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370CE5D-8D87-E17F-9605-1E4B4D09D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9900" y="2457450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5C82D8A2-1DC5-FFDE-58A5-30AA4BEC9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457449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AE516132-83BA-06AD-E273-1F1E791AF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024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2D1BCA6F-4E84-CC66-CFE4-3A132499D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1312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936F700C-3420-7A8B-89A0-04DC39AD5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4186" y="2320297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01BF3A6B-19B1-5D85-DF95-943E3BB9A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156" y="2317884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BEC10358-CCB5-89D9-318D-9C712C514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5376" y="3996429"/>
                      <a:ext cx="2858795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4AAEA0FA-B3EB-B538-A109-22B2D7CAC9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199" y="2624249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3A788F3F-555D-8751-75B6-3BE742F73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5099" y="2616311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6D85694-AA87-FAA5-19AE-F424AB456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611" y="3866994"/>
                      <a:ext cx="2156639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C862EE2D-95FE-0071-C74C-70C37B874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863847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F7C8D998-FA11-CFA0-1632-DFB6E9F2C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538" y="2862888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440BC8A9-9B25-FAF6-DF35-ED18A5133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5722" y="3087099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0018B4A7-A410-0528-8CCC-477F8B851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55" y="3089076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213C39F8-5996-08AE-2F15-6FD4FBA6FF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522" y="1812058"/>
                      <a:ext cx="140253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4C949B46-466C-1864-7F8C-18521EFEE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930" y="1812057"/>
                      <a:ext cx="130729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A3EF3833-2B8D-293B-2D09-8AD68CC63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075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8484662B-793F-D4E3-F643-B434DA34B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5038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8" name="Moon 87">
                      <a:extLst>
                        <a:ext uri="{FF2B5EF4-FFF2-40B4-BE49-F238E27FC236}">
                          <a16:creationId xmlns:a16="http://schemas.microsoft.com/office/drawing/2014/main" id="{C25E6E48-8B5D-839F-7742-93C0CB79B50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0091" y="2926642"/>
                      <a:ext cx="329822" cy="1809753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5" name="Moon 84">
                      <a:extLst>
                        <a:ext uri="{FF2B5EF4-FFF2-40B4-BE49-F238E27FC236}">
                          <a16:creationId xmlns:a16="http://schemas.microsoft.com/office/drawing/2014/main" id="{D8B68C2C-D3EB-33EF-1D96-7D8D35E8543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9330" y="3108508"/>
                      <a:ext cx="328269" cy="1825813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7" name="Moon 86">
                      <a:extLst>
                        <a:ext uri="{FF2B5EF4-FFF2-40B4-BE49-F238E27FC236}">
                          <a16:creationId xmlns:a16="http://schemas.microsoft.com/office/drawing/2014/main" id="{68EC791C-2136-BF22-9DC5-FF3907276B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62705" y="2994929"/>
                      <a:ext cx="328269" cy="1871797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5" name="Moon 34">
                      <a:extLst>
                        <a:ext uri="{FF2B5EF4-FFF2-40B4-BE49-F238E27FC236}">
                          <a16:creationId xmlns:a16="http://schemas.microsoft.com/office/drawing/2014/main" id="{6F7DE8EC-4098-BF33-10C1-0C9D09A47006}"/>
                        </a:ext>
                      </a:extLst>
                    </p:cNvPr>
                    <p:cNvSpPr/>
                    <p:nvPr/>
                  </p:nvSpPr>
                  <p:spPr>
                    <a:xfrm rot="3394776" flipH="1">
                      <a:off x="4385159" y="3317543"/>
                      <a:ext cx="228250" cy="1135934"/>
                    </a:xfrm>
                    <a:prstGeom prst="moon">
                      <a:avLst>
                        <a:gd name="adj" fmla="val 66349"/>
                      </a:avLst>
                    </a:prstGeom>
                    <a:solidFill>
                      <a:srgbClr val="0A273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86" name="Moon 85">
                      <a:extLst>
                        <a:ext uri="{FF2B5EF4-FFF2-40B4-BE49-F238E27FC236}">
                          <a16:creationId xmlns:a16="http://schemas.microsoft.com/office/drawing/2014/main" id="{C872A3AA-8EF0-87AF-C3A0-06C597C4FF3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10005" y="3146019"/>
                      <a:ext cx="411709" cy="1506662"/>
                    </a:xfrm>
                    <a:prstGeom prst="moon">
                      <a:avLst>
                        <a:gd name="adj" fmla="val 5267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8" name="Block Arc 37">
                      <a:extLst>
                        <a:ext uri="{FF2B5EF4-FFF2-40B4-BE49-F238E27FC236}">
                          <a16:creationId xmlns:a16="http://schemas.microsoft.com/office/drawing/2014/main" id="{351FA4B8-0A66-9947-6350-47078F552301}"/>
                        </a:ext>
                      </a:extLst>
                    </p:cNvPr>
                    <p:cNvSpPr/>
                    <p:nvPr/>
                  </p:nvSpPr>
                  <p:spPr>
                    <a:xfrm rot="8852012">
                      <a:off x="3912017" y="3493757"/>
                      <a:ext cx="1382696" cy="463021"/>
                    </a:xfrm>
                    <a:prstGeom prst="blockArc">
                      <a:avLst>
                        <a:gd name="adj1" fmla="val 12530039"/>
                        <a:gd name="adj2" fmla="val 20650160"/>
                        <a:gd name="adj3" fmla="val 2820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Block Arc 38">
                      <a:extLst>
                        <a:ext uri="{FF2B5EF4-FFF2-40B4-BE49-F238E27FC236}">
                          <a16:creationId xmlns:a16="http://schemas.microsoft.com/office/drawing/2014/main" id="{26258CEB-6E30-9DE4-2C93-72A5B510431C}"/>
                        </a:ext>
                      </a:extLst>
                    </p:cNvPr>
                    <p:cNvSpPr/>
                    <p:nvPr/>
                  </p:nvSpPr>
                  <p:spPr>
                    <a:xfrm rot="9278326">
                      <a:off x="3782495" y="3515393"/>
                      <a:ext cx="1342926" cy="561545"/>
                    </a:xfrm>
                    <a:prstGeom prst="blockArc">
                      <a:avLst>
                        <a:gd name="adj1" fmla="val 11829426"/>
                        <a:gd name="adj2" fmla="val 20672099"/>
                        <a:gd name="adj3" fmla="val 25146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" name="Triangle 41">
                      <a:extLst>
                        <a:ext uri="{FF2B5EF4-FFF2-40B4-BE49-F238E27FC236}">
                          <a16:creationId xmlns:a16="http://schemas.microsoft.com/office/drawing/2014/main" id="{F0596949-40BF-29E1-551E-D4D9A6B6F60F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752498" y="3527047"/>
                      <a:ext cx="215457" cy="2579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3" name="Triangle 42">
                      <a:extLst>
                        <a:ext uri="{FF2B5EF4-FFF2-40B4-BE49-F238E27FC236}">
                          <a16:creationId xmlns:a16="http://schemas.microsoft.com/office/drawing/2014/main" id="{D828B685-2946-B6EF-F085-93D46BA8DA14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75457" y="3600301"/>
                      <a:ext cx="81087" cy="20366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9" name="Moon 88">
                      <a:extLst>
                        <a:ext uri="{FF2B5EF4-FFF2-40B4-BE49-F238E27FC236}">
                          <a16:creationId xmlns:a16="http://schemas.microsoft.com/office/drawing/2014/main" id="{B624C4A4-4789-F8D2-C440-657B676DC26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97729" y="3131430"/>
                      <a:ext cx="329822" cy="1704977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5" name="Block Arc 44">
                      <a:extLst>
                        <a:ext uri="{FF2B5EF4-FFF2-40B4-BE49-F238E27FC236}">
                          <a16:creationId xmlns:a16="http://schemas.microsoft.com/office/drawing/2014/main" id="{2403F0ED-4CCC-8599-0DC1-E47B8D75D6FE}"/>
                        </a:ext>
                      </a:extLst>
                    </p:cNvPr>
                    <p:cNvSpPr/>
                    <p:nvPr/>
                  </p:nvSpPr>
                  <p:spPr>
                    <a:xfrm rot="15868668" flipH="1">
                      <a:off x="4137842" y="3998739"/>
                      <a:ext cx="45719" cy="246090"/>
                    </a:xfrm>
                    <a:prstGeom prst="blockArc">
                      <a:avLst>
                        <a:gd name="adj1" fmla="val 14273024"/>
                        <a:gd name="adj2" fmla="val 16501057"/>
                        <a:gd name="adj3" fmla="val 4219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Triangle 47">
                      <a:extLst>
                        <a:ext uri="{FF2B5EF4-FFF2-40B4-BE49-F238E27FC236}">
                          <a16:creationId xmlns:a16="http://schemas.microsoft.com/office/drawing/2014/main" id="{574EB1F3-55C8-1C4F-0F88-F5700169A0C6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80871" y="3608218"/>
                      <a:ext cx="81087" cy="2015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3" name="Block Arc 52">
                      <a:extLst>
                        <a:ext uri="{FF2B5EF4-FFF2-40B4-BE49-F238E27FC236}">
                          <a16:creationId xmlns:a16="http://schemas.microsoft.com/office/drawing/2014/main" id="{94EB3F83-D68C-3CA1-8152-3C96372C71CD}"/>
                        </a:ext>
                      </a:extLst>
                    </p:cNvPr>
                    <p:cNvSpPr/>
                    <p:nvPr/>
                  </p:nvSpPr>
                  <p:spPr>
                    <a:xfrm rot="15868668">
                      <a:off x="3954791" y="3955910"/>
                      <a:ext cx="304416" cy="262560"/>
                    </a:xfrm>
                    <a:prstGeom prst="blockArc">
                      <a:avLst>
                        <a:gd name="adj1" fmla="val 14273024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BBFF5538-7538-BA85-3974-4BB4A9104D0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304043" y="3508233"/>
                      <a:ext cx="1344625" cy="723642"/>
                      <a:chOff x="5078807" y="3511524"/>
                      <a:chExt cx="1344625" cy="723642"/>
                    </a:xfrm>
                  </p:grpSpPr>
                  <p:sp>
                    <p:nvSpPr>
                      <p:cNvPr id="60" name="Moon 59">
                        <a:extLst>
                          <a:ext uri="{FF2B5EF4-FFF2-40B4-BE49-F238E27FC236}">
                            <a16:creationId xmlns:a16="http://schemas.microsoft.com/office/drawing/2014/main" id="{1C273B50-C845-3887-387B-63277E86B998}"/>
                          </a:ext>
                        </a:extLst>
                      </p:cNvPr>
                      <p:cNvSpPr/>
                      <p:nvPr/>
                    </p:nvSpPr>
                    <p:spPr>
                      <a:xfrm rot="3394776" flipH="1">
                        <a:off x="5687250" y="3315551"/>
                        <a:ext cx="228380" cy="1125717"/>
                      </a:xfrm>
                      <a:prstGeom prst="moon">
                        <a:avLst>
                          <a:gd name="adj" fmla="val 66349"/>
                        </a:avLst>
                      </a:prstGeom>
                      <a:solidFill>
                        <a:srgbClr val="0A273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61" name="Block Arc 60">
                        <a:extLst>
                          <a:ext uri="{FF2B5EF4-FFF2-40B4-BE49-F238E27FC236}">
                            <a16:creationId xmlns:a16="http://schemas.microsoft.com/office/drawing/2014/main" id="{34F7E580-8DBF-7429-0495-9567D02B06D6}"/>
                          </a:ext>
                        </a:extLst>
                      </p:cNvPr>
                      <p:cNvSpPr/>
                      <p:nvPr/>
                    </p:nvSpPr>
                    <p:spPr>
                      <a:xfrm rot="9278326">
                        <a:off x="5078807" y="3511524"/>
                        <a:ext cx="1344625" cy="561545"/>
                      </a:xfrm>
                      <a:prstGeom prst="blockArc">
                        <a:avLst>
                          <a:gd name="adj1" fmla="val 11829426"/>
                          <a:gd name="adj2" fmla="val 20672099"/>
                          <a:gd name="adj3" fmla="val 25146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2" name="Triangle 61">
                        <a:extLst>
                          <a:ext uri="{FF2B5EF4-FFF2-40B4-BE49-F238E27FC236}">
                            <a16:creationId xmlns:a16="http://schemas.microsoft.com/office/drawing/2014/main" id="{23392DD6-C982-DF1E-EC78-5C9B9137ED7A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050426" y="3522815"/>
                        <a:ext cx="215457" cy="2579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63" name="Triangle 62">
                        <a:extLst>
                          <a:ext uri="{FF2B5EF4-FFF2-40B4-BE49-F238E27FC236}">
                            <a16:creationId xmlns:a16="http://schemas.microsoft.com/office/drawing/2014/main" id="{ABBDC756-A931-C4C7-CA11-6D6CF6B685DE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3385" y="3596069"/>
                        <a:ext cx="81087" cy="20366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64" name="Block Arc 63">
                        <a:extLst>
                          <a:ext uri="{FF2B5EF4-FFF2-40B4-BE49-F238E27FC236}">
                            <a16:creationId xmlns:a16="http://schemas.microsoft.com/office/drawing/2014/main" id="{5B7286EF-949C-E766-CCEC-3F1AC136C850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 flipH="1">
                        <a:off x="5435770" y="3994507"/>
                        <a:ext cx="45719" cy="246090"/>
                      </a:xfrm>
                      <a:prstGeom prst="blockArc">
                        <a:avLst>
                          <a:gd name="adj1" fmla="val 14273024"/>
                          <a:gd name="adj2" fmla="val 16501057"/>
                          <a:gd name="adj3" fmla="val 4219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5" name="Triangle 64">
                        <a:extLst>
                          <a:ext uri="{FF2B5EF4-FFF2-40B4-BE49-F238E27FC236}">
                            <a16:creationId xmlns:a16="http://schemas.microsoft.com/office/drawing/2014/main" id="{11E57D6C-5462-92AC-CB3B-D4A774D75062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8799" y="3603986"/>
                        <a:ext cx="81087" cy="2015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66" name="Block Arc 65">
                        <a:extLst>
                          <a:ext uri="{FF2B5EF4-FFF2-40B4-BE49-F238E27FC236}">
                            <a16:creationId xmlns:a16="http://schemas.microsoft.com/office/drawing/2014/main" id="{D08D08DA-FAA8-198B-353C-0765D828C201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>
                        <a:off x="5252719" y="3951678"/>
                        <a:ext cx="304416" cy="262560"/>
                      </a:xfrm>
                      <a:prstGeom prst="blockArc">
                        <a:avLst>
                          <a:gd name="adj1" fmla="val 14273024"/>
                          <a:gd name="adj2" fmla="val 16283406"/>
                          <a:gd name="adj3" fmla="val 1552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84" name="Moon 83">
                      <a:extLst>
                        <a:ext uri="{FF2B5EF4-FFF2-40B4-BE49-F238E27FC236}">
                          <a16:creationId xmlns:a16="http://schemas.microsoft.com/office/drawing/2014/main" id="{3E30AD57-1C6F-F61E-2627-A1C2457DE68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411120" y="2966368"/>
                      <a:ext cx="604516" cy="1606622"/>
                    </a:xfrm>
                    <a:prstGeom prst="moon">
                      <a:avLst>
                        <a:gd name="adj" fmla="val 45497"/>
                      </a:avLst>
                    </a:prstGeom>
                    <a:solidFill>
                      <a:srgbClr val="C1D1D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938885A0-1B8B-921D-67E0-96C7F0419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3275" y="4148855"/>
                      <a:ext cx="2253046" cy="59833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74" name="Pie 73">
                      <a:extLst>
                        <a:ext uri="{FF2B5EF4-FFF2-40B4-BE49-F238E27FC236}">
                          <a16:creationId xmlns:a16="http://schemas.microsoft.com/office/drawing/2014/main" id="{A207FB6E-FEB1-9C71-6FC6-7CAB5C506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977" y="3552825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Pie 76">
                      <a:extLst>
                        <a:ext uri="{FF2B5EF4-FFF2-40B4-BE49-F238E27FC236}">
                          <a16:creationId xmlns:a16="http://schemas.microsoft.com/office/drawing/2014/main" id="{5E5C4D7C-3039-D48A-A38A-3A82169E7E9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122201" y="3549753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Pie 77">
                      <a:extLst>
                        <a:ext uri="{FF2B5EF4-FFF2-40B4-BE49-F238E27FC236}">
                          <a16:creationId xmlns:a16="http://schemas.microsoft.com/office/drawing/2014/main" id="{725EF34F-FDBB-0E84-70C2-34DBE99A489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0020" y="3566866"/>
                      <a:ext cx="1705523" cy="1212609"/>
                    </a:xfrm>
                    <a:prstGeom prst="pie">
                      <a:avLst>
                        <a:gd name="adj1" fmla="val 6962197"/>
                        <a:gd name="adj2" fmla="val 10664009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Block Arc 79">
                      <a:extLst>
                        <a:ext uri="{FF2B5EF4-FFF2-40B4-BE49-F238E27FC236}">
                          <a16:creationId xmlns:a16="http://schemas.microsoft.com/office/drawing/2014/main" id="{9A0E78BE-3210-CC01-19DF-C645F79A9D04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6" y="4015655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Block Arc 81">
                      <a:extLst>
                        <a:ext uri="{FF2B5EF4-FFF2-40B4-BE49-F238E27FC236}">
                          <a16:creationId xmlns:a16="http://schemas.microsoft.com/office/drawing/2014/main" id="{B5AAAB6A-8E5B-AAB9-A72B-E7359F6E748D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5" y="3984058"/>
                      <a:ext cx="304416" cy="262560"/>
                    </a:xfrm>
                    <a:prstGeom prst="blockArc">
                      <a:avLst>
                        <a:gd name="adj1" fmla="val 13104765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Block Arc 82">
                      <a:extLst>
                        <a:ext uri="{FF2B5EF4-FFF2-40B4-BE49-F238E27FC236}">
                          <a16:creationId xmlns:a16="http://schemas.microsoft.com/office/drawing/2014/main" id="{1BE3ACD2-F7B3-43B0-627D-8DB3B7107C2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843264" y="3953835"/>
                      <a:ext cx="532554" cy="304948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9BCA77C3-1825-CA90-29D5-2FC904081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7878" y="1710958"/>
                      <a:ext cx="67159" cy="2626525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4AF7B1A5-CAF4-9710-7B9B-7E83CDD23B09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049532" y="1751585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BD731496-1855-349B-6476-C1D78983CFC2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5360768" y="1772627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FFF49CBC-FFD9-792B-DE43-022FF3ADB6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93589" y="2753572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1105CC05-930F-97EF-52AE-F5604417C4D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90549" y="2746705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2EDBA819-E020-E2A9-F3C3-534BE91C3CC8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4737791" y="2535901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B57969AD-1AD3-3D92-32FB-D5A0941BBF13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656036" y="2525762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C1864CE5-2F2C-E2E8-6C32-C2A3B9597028}"/>
                        </a:ext>
                      </a:extLst>
                    </p:cNvPr>
                    <p:cNvSpPr/>
                    <p:nvPr/>
                  </p:nvSpPr>
                  <p:spPr>
                    <a:xfrm rot="2549021">
                      <a:off x="5845551" y="3103926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DBD5A75A-4615-BB14-45C0-19FF3D064C4C}"/>
                        </a:ext>
                      </a:extLst>
                    </p:cNvPr>
                    <p:cNvSpPr/>
                    <p:nvPr/>
                  </p:nvSpPr>
                  <p:spPr>
                    <a:xfrm rot="19050979" flipH="1">
                      <a:off x="5527082" y="3086084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4" name="Moon 103">
                      <a:extLst>
                        <a:ext uri="{FF2B5EF4-FFF2-40B4-BE49-F238E27FC236}">
                          <a16:creationId xmlns:a16="http://schemas.microsoft.com/office/drawing/2014/main" id="{41FC6D61-D9CC-3798-7178-B13DB0AB1BF9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358775" y="2768153"/>
                      <a:ext cx="50165" cy="65722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5" name="Moon 104">
                      <a:extLst>
                        <a:ext uri="{FF2B5EF4-FFF2-40B4-BE49-F238E27FC236}">
                          <a16:creationId xmlns:a16="http://schemas.microsoft.com/office/drawing/2014/main" id="{2E7C98FC-54EB-A1F8-D4F7-202D57BEB1F2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423423" y="2766545"/>
                      <a:ext cx="74234" cy="73201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D1ACF55D-BEC7-311A-A626-5012BFA273CC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5914988" y="2790182"/>
                      <a:ext cx="149262" cy="732014"/>
                      <a:chOff x="5511175" y="2918945"/>
                      <a:chExt cx="138882" cy="732014"/>
                    </a:xfrm>
                  </p:grpSpPr>
                  <p:sp>
                    <p:nvSpPr>
                      <p:cNvPr id="109" name="Moon 108">
                        <a:extLst>
                          <a:ext uri="{FF2B5EF4-FFF2-40B4-BE49-F238E27FC236}">
                            <a16:creationId xmlns:a16="http://schemas.microsoft.com/office/drawing/2014/main" id="{330302EB-8D2E-5041-F6B4-7D2FD13FCAA3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11175" y="2920553"/>
                        <a:ext cx="50165" cy="65722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10" name="Moon 109">
                        <a:extLst>
                          <a:ext uri="{FF2B5EF4-FFF2-40B4-BE49-F238E27FC236}">
                            <a16:creationId xmlns:a16="http://schemas.microsoft.com/office/drawing/2014/main" id="{B395689E-29C4-F61B-6A66-6F3908DE05ED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75823" y="2918945"/>
                        <a:ext cx="74234" cy="73201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112" name="Block Arc 111">
                      <a:extLst>
                        <a:ext uri="{FF2B5EF4-FFF2-40B4-BE49-F238E27FC236}">
                          <a16:creationId xmlns:a16="http://schemas.microsoft.com/office/drawing/2014/main" id="{BA556FA4-A3A0-EB23-2B95-97DAF0C26907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28" y="4022773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13DAF9D1-5612-6A4D-D6BC-E41808F73A58}"/>
                      </a:ext>
                    </a:extLst>
                  </p:cNvPr>
                  <p:cNvGrpSpPr/>
                  <p:nvPr/>
                </p:nvGrpSpPr>
                <p:grpSpPr>
                  <a:xfrm>
                    <a:off x="3964321" y="3546834"/>
                    <a:ext cx="3513527" cy="1203249"/>
                    <a:chOff x="3964321" y="3546834"/>
                    <a:chExt cx="3513527" cy="1203249"/>
                  </a:xfrm>
                </p:grpSpPr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EF47BC8F-2F74-361D-B1CD-9CAD5119A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4273" y="4346910"/>
                      <a:ext cx="3289623" cy="119582"/>
                    </a:xfrm>
                    <a:prstGeom prst="rect">
                      <a:avLst/>
                    </a:prstGeom>
                    <a:solidFill>
                      <a:srgbClr val="B3C7D5"/>
                    </a:solidFill>
                    <a:ln>
                      <a:solidFill>
                        <a:srgbClr val="B3C7D5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19" name="Pie 18">
                      <a:extLst>
                        <a:ext uri="{FF2B5EF4-FFF2-40B4-BE49-F238E27FC236}">
                          <a16:creationId xmlns:a16="http://schemas.microsoft.com/office/drawing/2014/main" id="{7BBC5EBB-1866-FF49-1F12-9317E3015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4321" y="3605046"/>
                      <a:ext cx="1167823" cy="1119266"/>
                    </a:xfrm>
                    <a:prstGeom prst="pie">
                      <a:avLst>
                        <a:gd name="adj1" fmla="val 8868569"/>
                        <a:gd name="adj2" fmla="val 9625810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Pie 27">
                      <a:extLst>
                        <a:ext uri="{FF2B5EF4-FFF2-40B4-BE49-F238E27FC236}">
                          <a16:creationId xmlns:a16="http://schemas.microsoft.com/office/drawing/2014/main" id="{74C760DF-F9E1-09C9-4364-AE9C52D5E2A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983127" y="3546834"/>
                      <a:ext cx="1494721" cy="1203249"/>
                    </a:xfrm>
                    <a:prstGeom prst="pie">
                      <a:avLst>
                        <a:gd name="adj1" fmla="val 9175069"/>
                        <a:gd name="adj2" fmla="val 9815335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245497F3-FE63-E29E-1115-2636AE47C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376" y="4126559"/>
                      <a:ext cx="3424249" cy="232716"/>
                    </a:xfrm>
                    <a:prstGeom prst="rect">
                      <a:avLst/>
                    </a:prstGeom>
                    <a:solidFill>
                      <a:srgbClr val="0A26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33D1569-B12D-F3F5-D4EF-437B6D2C1A30}"/>
                    </a:ext>
                  </a:extLst>
                </p:cNvPr>
                <p:cNvSpPr/>
                <p:nvPr/>
              </p:nvSpPr>
              <p:spPr>
                <a:xfrm rot="5582929">
                  <a:off x="6898010" y="4230641"/>
                  <a:ext cx="37199" cy="161895"/>
                </a:xfrm>
                <a:prstGeom prst="rect">
                  <a:avLst/>
                </a:prstGeom>
                <a:solidFill>
                  <a:srgbClr val="0A26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71AEBD-59FB-30F6-06FC-7C7A520983B4}"/>
                  </a:ext>
                </a:extLst>
              </p:cNvPr>
              <p:cNvSpPr/>
              <p:nvPr/>
            </p:nvSpPr>
            <p:spPr>
              <a:xfrm rot="1557857">
                <a:off x="5290986" y="2847911"/>
                <a:ext cx="56126" cy="172236"/>
              </a:xfrm>
              <a:prstGeom prst="rect">
                <a:avLst/>
              </a:prstGeom>
              <a:solidFill>
                <a:srgbClr val="0A26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8B1C6B-A731-4474-20BA-AD9A33412D92}"/>
                </a:ext>
              </a:extLst>
            </p:cNvPr>
            <p:cNvSpPr/>
            <p:nvPr/>
          </p:nvSpPr>
          <p:spPr>
            <a:xfrm rot="1921649">
              <a:off x="3247142" y="67123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C2E384-ECF8-70CB-8AA6-F2BA1310E31D}"/>
                </a:ext>
              </a:extLst>
            </p:cNvPr>
            <p:cNvSpPr/>
            <p:nvPr/>
          </p:nvSpPr>
          <p:spPr>
            <a:xfrm rot="19385982">
              <a:off x="3060431" y="127084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50D5A34-A60D-2C95-971E-A329535785DC}"/>
                </a:ext>
              </a:extLst>
            </p:cNvPr>
            <p:cNvSpPr/>
            <p:nvPr/>
          </p:nvSpPr>
          <p:spPr>
            <a:xfrm rot="5674268">
              <a:off x="7953694" y="4252883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6B353AF-8C6C-5EDD-7311-2EEFEFF604C3}"/>
                </a:ext>
              </a:extLst>
            </p:cNvPr>
            <p:cNvSpPr/>
            <p:nvPr/>
          </p:nvSpPr>
          <p:spPr>
            <a:xfrm rot="5400000">
              <a:off x="7965300" y="4211672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9" name="Pie 58">
              <a:extLst>
                <a:ext uri="{FF2B5EF4-FFF2-40B4-BE49-F238E27FC236}">
                  <a16:creationId xmlns:a16="http://schemas.microsoft.com/office/drawing/2014/main" id="{14982698-32C6-8210-9577-089D9B509AEF}"/>
                </a:ext>
              </a:extLst>
            </p:cNvPr>
            <p:cNvSpPr/>
            <p:nvPr/>
          </p:nvSpPr>
          <p:spPr>
            <a:xfrm rot="20524101">
              <a:off x="7089650" y="5837191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85A4F5-C95F-9268-6DC8-38D064A745D8}"/>
                </a:ext>
              </a:extLst>
            </p:cNvPr>
            <p:cNvSpPr/>
            <p:nvPr/>
          </p:nvSpPr>
          <p:spPr>
            <a:xfrm rot="6264427">
              <a:off x="8496059" y="4823998"/>
              <a:ext cx="88900" cy="325367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2" name="Pie 71">
              <a:extLst>
                <a:ext uri="{FF2B5EF4-FFF2-40B4-BE49-F238E27FC236}">
                  <a16:creationId xmlns:a16="http://schemas.microsoft.com/office/drawing/2014/main" id="{A99AE22F-295F-5B8A-E1E2-B0234AA58CCA}"/>
                </a:ext>
              </a:extLst>
            </p:cNvPr>
            <p:cNvSpPr/>
            <p:nvPr/>
          </p:nvSpPr>
          <p:spPr>
            <a:xfrm rot="20524101">
              <a:off x="8457310" y="4508196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D048FF7-94EA-EF91-F760-6A3A53277913}"/>
                </a:ext>
              </a:extLst>
            </p:cNvPr>
            <p:cNvSpPr/>
            <p:nvPr/>
          </p:nvSpPr>
          <p:spPr>
            <a:xfrm rot="1706327">
              <a:off x="5019413" y="1398848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879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6163324" y="6401877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A52EC8E-6098-E629-E9F4-C66A2AAEED49}"/>
              </a:ext>
            </a:extLst>
          </p:cNvPr>
          <p:cNvGrpSpPr>
            <a:grpSpLocks noChangeAspect="1"/>
          </p:cNvGrpSpPr>
          <p:nvPr/>
        </p:nvGrpSpPr>
        <p:grpSpPr>
          <a:xfrm>
            <a:off x="2397334" y="1011162"/>
            <a:ext cx="4490614" cy="3868118"/>
            <a:chOff x="-987425" y="-2642780"/>
            <a:chExt cx="10255250" cy="88336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D8FD844-C990-D87D-D233-7C9AA8F75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87425" y="-2642780"/>
              <a:ext cx="10255250" cy="8833649"/>
              <a:chOff x="2966549" y="1432384"/>
              <a:chExt cx="3866173" cy="333023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32ED1FF-9E57-DFB7-E4FA-75B3346CFF2A}"/>
                  </a:ext>
                </a:extLst>
              </p:cNvPr>
              <p:cNvGrpSpPr/>
              <p:nvPr/>
            </p:nvGrpSpPr>
            <p:grpSpPr>
              <a:xfrm>
                <a:off x="2966549" y="1432384"/>
                <a:ext cx="3866173" cy="3330237"/>
                <a:chOff x="3321453" y="1557497"/>
                <a:chExt cx="3866173" cy="3330237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4E131515-5F54-4CBE-4AFC-F19C2543C7E4}"/>
                    </a:ext>
                  </a:extLst>
                </p:cNvPr>
                <p:cNvGrpSpPr/>
                <p:nvPr/>
              </p:nvGrpSpPr>
              <p:grpSpPr>
                <a:xfrm>
                  <a:off x="3321453" y="1557497"/>
                  <a:ext cx="3866173" cy="3330237"/>
                  <a:chOff x="3782495" y="1449238"/>
                  <a:chExt cx="3866173" cy="3330237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50532F62-BB28-DD7B-C517-9EC1E3BB9488}"/>
                      </a:ext>
                    </a:extLst>
                  </p:cNvPr>
                  <p:cNvGrpSpPr/>
                  <p:nvPr/>
                </p:nvGrpSpPr>
                <p:grpSpPr>
                  <a:xfrm>
                    <a:off x="3782495" y="1449238"/>
                    <a:ext cx="3866173" cy="3330237"/>
                    <a:chOff x="3782495" y="1449238"/>
                    <a:chExt cx="3866173" cy="3330237"/>
                  </a:xfrm>
                </p:grpSpPr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6D0175E6-AA1B-B955-AB88-789440B85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7183" y="1449238"/>
                      <a:ext cx="396815" cy="379562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3DFA3225-EE79-02FB-3003-CDDEEC7EF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125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D0CCB12D-EBD8-628F-EF84-B5630A495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8250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2F104E86-24CB-1BD4-A4CD-F8B838309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749" y="1981200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0C6EF949-BB20-339B-1549-ED4AEDC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861" y="1990398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53760817-E6D0-C64C-1BF2-EF00B5D41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225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3A30D675-96DE-F356-5833-4780617DB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4758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8428186A-BDAB-6C1B-B8C7-3965586244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7751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544F4557-BEE1-BAFE-EE23-9AEE8A64DB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4830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370CE5D-8D87-E17F-9605-1E4B4D09D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9900" y="2457450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5C82D8A2-1DC5-FFDE-58A5-30AA4BEC9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457449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AE516132-83BA-06AD-E273-1F1E791AF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024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2D1BCA6F-4E84-CC66-CFE4-3A132499D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1312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936F700C-3420-7A8B-89A0-04DC39AD5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4186" y="2320297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01BF3A6B-19B1-5D85-DF95-943E3BB9A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156" y="2317884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BEC10358-CCB5-89D9-318D-9C712C514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5376" y="3996429"/>
                      <a:ext cx="2858795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4AAEA0FA-B3EB-B538-A109-22B2D7CAC9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199" y="2624249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3A788F3F-555D-8751-75B6-3BE742F73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5099" y="2616311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6D85694-AA87-FAA5-19AE-F424AB456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611" y="3866994"/>
                      <a:ext cx="2156639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C862EE2D-95FE-0071-C74C-70C37B874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863847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F7C8D998-FA11-CFA0-1632-DFB6E9F2C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538" y="2862888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440BC8A9-9B25-FAF6-DF35-ED18A5133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5722" y="3087099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0018B4A7-A410-0528-8CCC-477F8B851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55" y="3089076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213C39F8-5996-08AE-2F15-6FD4FBA6FF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522" y="1812058"/>
                      <a:ext cx="140253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4C949B46-466C-1864-7F8C-18521EFEE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930" y="1812057"/>
                      <a:ext cx="130729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A3EF3833-2B8D-293B-2D09-8AD68CC63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075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8484662B-793F-D4E3-F643-B434DA34B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5038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8" name="Moon 87">
                      <a:extLst>
                        <a:ext uri="{FF2B5EF4-FFF2-40B4-BE49-F238E27FC236}">
                          <a16:creationId xmlns:a16="http://schemas.microsoft.com/office/drawing/2014/main" id="{C25E6E48-8B5D-839F-7742-93C0CB79B50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0091" y="2926642"/>
                      <a:ext cx="329822" cy="1809753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5" name="Moon 84">
                      <a:extLst>
                        <a:ext uri="{FF2B5EF4-FFF2-40B4-BE49-F238E27FC236}">
                          <a16:creationId xmlns:a16="http://schemas.microsoft.com/office/drawing/2014/main" id="{D8B68C2C-D3EB-33EF-1D96-7D8D35E8543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9330" y="3108508"/>
                      <a:ext cx="328269" cy="1825813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7" name="Moon 86">
                      <a:extLst>
                        <a:ext uri="{FF2B5EF4-FFF2-40B4-BE49-F238E27FC236}">
                          <a16:creationId xmlns:a16="http://schemas.microsoft.com/office/drawing/2014/main" id="{68EC791C-2136-BF22-9DC5-FF3907276B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62705" y="2994929"/>
                      <a:ext cx="328269" cy="1871797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5" name="Moon 34">
                      <a:extLst>
                        <a:ext uri="{FF2B5EF4-FFF2-40B4-BE49-F238E27FC236}">
                          <a16:creationId xmlns:a16="http://schemas.microsoft.com/office/drawing/2014/main" id="{6F7DE8EC-4098-BF33-10C1-0C9D09A47006}"/>
                        </a:ext>
                      </a:extLst>
                    </p:cNvPr>
                    <p:cNvSpPr/>
                    <p:nvPr/>
                  </p:nvSpPr>
                  <p:spPr>
                    <a:xfrm rot="3394776" flipH="1">
                      <a:off x="4385159" y="3317543"/>
                      <a:ext cx="228250" cy="1135934"/>
                    </a:xfrm>
                    <a:prstGeom prst="moon">
                      <a:avLst>
                        <a:gd name="adj" fmla="val 66349"/>
                      </a:avLst>
                    </a:prstGeom>
                    <a:solidFill>
                      <a:srgbClr val="0A273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86" name="Moon 85">
                      <a:extLst>
                        <a:ext uri="{FF2B5EF4-FFF2-40B4-BE49-F238E27FC236}">
                          <a16:creationId xmlns:a16="http://schemas.microsoft.com/office/drawing/2014/main" id="{C872A3AA-8EF0-87AF-C3A0-06C597C4FF3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10005" y="3146019"/>
                      <a:ext cx="411709" cy="1506662"/>
                    </a:xfrm>
                    <a:prstGeom prst="moon">
                      <a:avLst>
                        <a:gd name="adj" fmla="val 5267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8" name="Block Arc 37">
                      <a:extLst>
                        <a:ext uri="{FF2B5EF4-FFF2-40B4-BE49-F238E27FC236}">
                          <a16:creationId xmlns:a16="http://schemas.microsoft.com/office/drawing/2014/main" id="{351FA4B8-0A66-9947-6350-47078F552301}"/>
                        </a:ext>
                      </a:extLst>
                    </p:cNvPr>
                    <p:cNvSpPr/>
                    <p:nvPr/>
                  </p:nvSpPr>
                  <p:spPr>
                    <a:xfrm rot="8852012">
                      <a:off x="3912017" y="3493757"/>
                      <a:ext cx="1382696" cy="463021"/>
                    </a:xfrm>
                    <a:prstGeom prst="blockArc">
                      <a:avLst>
                        <a:gd name="adj1" fmla="val 12530039"/>
                        <a:gd name="adj2" fmla="val 20650160"/>
                        <a:gd name="adj3" fmla="val 2820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Block Arc 38">
                      <a:extLst>
                        <a:ext uri="{FF2B5EF4-FFF2-40B4-BE49-F238E27FC236}">
                          <a16:creationId xmlns:a16="http://schemas.microsoft.com/office/drawing/2014/main" id="{26258CEB-6E30-9DE4-2C93-72A5B510431C}"/>
                        </a:ext>
                      </a:extLst>
                    </p:cNvPr>
                    <p:cNvSpPr/>
                    <p:nvPr/>
                  </p:nvSpPr>
                  <p:spPr>
                    <a:xfrm rot="9278326">
                      <a:off x="3782495" y="3515393"/>
                      <a:ext cx="1342926" cy="561545"/>
                    </a:xfrm>
                    <a:prstGeom prst="blockArc">
                      <a:avLst>
                        <a:gd name="adj1" fmla="val 11829426"/>
                        <a:gd name="adj2" fmla="val 20672099"/>
                        <a:gd name="adj3" fmla="val 25146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" name="Triangle 41">
                      <a:extLst>
                        <a:ext uri="{FF2B5EF4-FFF2-40B4-BE49-F238E27FC236}">
                          <a16:creationId xmlns:a16="http://schemas.microsoft.com/office/drawing/2014/main" id="{F0596949-40BF-29E1-551E-D4D9A6B6F60F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752498" y="3527047"/>
                      <a:ext cx="215457" cy="2579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3" name="Triangle 42">
                      <a:extLst>
                        <a:ext uri="{FF2B5EF4-FFF2-40B4-BE49-F238E27FC236}">
                          <a16:creationId xmlns:a16="http://schemas.microsoft.com/office/drawing/2014/main" id="{D828B685-2946-B6EF-F085-93D46BA8DA14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75457" y="3600301"/>
                      <a:ext cx="81087" cy="20366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9" name="Moon 88">
                      <a:extLst>
                        <a:ext uri="{FF2B5EF4-FFF2-40B4-BE49-F238E27FC236}">
                          <a16:creationId xmlns:a16="http://schemas.microsoft.com/office/drawing/2014/main" id="{B624C4A4-4789-F8D2-C440-657B676DC26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97729" y="3131430"/>
                      <a:ext cx="329822" cy="1704977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5" name="Block Arc 44">
                      <a:extLst>
                        <a:ext uri="{FF2B5EF4-FFF2-40B4-BE49-F238E27FC236}">
                          <a16:creationId xmlns:a16="http://schemas.microsoft.com/office/drawing/2014/main" id="{2403F0ED-4CCC-8599-0DC1-E47B8D75D6FE}"/>
                        </a:ext>
                      </a:extLst>
                    </p:cNvPr>
                    <p:cNvSpPr/>
                    <p:nvPr/>
                  </p:nvSpPr>
                  <p:spPr>
                    <a:xfrm rot="15868668" flipH="1">
                      <a:off x="4137842" y="3998739"/>
                      <a:ext cx="45719" cy="246090"/>
                    </a:xfrm>
                    <a:prstGeom prst="blockArc">
                      <a:avLst>
                        <a:gd name="adj1" fmla="val 14273024"/>
                        <a:gd name="adj2" fmla="val 16501057"/>
                        <a:gd name="adj3" fmla="val 4219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Triangle 47">
                      <a:extLst>
                        <a:ext uri="{FF2B5EF4-FFF2-40B4-BE49-F238E27FC236}">
                          <a16:creationId xmlns:a16="http://schemas.microsoft.com/office/drawing/2014/main" id="{574EB1F3-55C8-1C4F-0F88-F5700169A0C6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80871" y="3608218"/>
                      <a:ext cx="81087" cy="2015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3" name="Block Arc 52">
                      <a:extLst>
                        <a:ext uri="{FF2B5EF4-FFF2-40B4-BE49-F238E27FC236}">
                          <a16:creationId xmlns:a16="http://schemas.microsoft.com/office/drawing/2014/main" id="{94EB3F83-D68C-3CA1-8152-3C96372C71CD}"/>
                        </a:ext>
                      </a:extLst>
                    </p:cNvPr>
                    <p:cNvSpPr/>
                    <p:nvPr/>
                  </p:nvSpPr>
                  <p:spPr>
                    <a:xfrm rot="15868668">
                      <a:off x="3954791" y="3955910"/>
                      <a:ext cx="304416" cy="262560"/>
                    </a:xfrm>
                    <a:prstGeom prst="blockArc">
                      <a:avLst>
                        <a:gd name="adj1" fmla="val 14273024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BBFF5538-7538-BA85-3974-4BB4A9104D0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304043" y="3508233"/>
                      <a:ext cx="1344625" cy="723642"/>
                      <a:chOff x="5078807" y="3511524"/>
                      <a:chExt cx="1344625" cy="723642"/>
                    </a:xfrm>
                  </p:grpSpPr>
                  <p:sp>
                    <p:nvSpPr>
                      <p:cNvPr id="60" name="Moon 59">
                        <a:extLst>
                          <a:ext uri="{FF2B5EF4-FFF2-40B4-BE49-F238E27FC236}">
                            <a16:creationId xmlns:a16="http://schemas.microsoft.com/office/drawing/2014/main" id="{1C273B50-C845-3887-387B-63277E86B998}"/>
                          </a:ext>
                        </a:extLst>
                      </p:cNvPr>
                      <p:cNvSpPr/>
                      <p:nvPr/>
                    </p:nvSpPr>
                    <p:spPr>
                      <a:xfrm rot="3394776" flipH="1">
                        <a:off x="5687250" y="3315551"/>
                        <a:ext cx="228380" cy="1125717"/>
                      </a:xfrm>
                      <a:prstGeom prst="moon">
                        <a:avLst>
                          <a:gd name="adj" fmla="val 66349"/>
                        </a:avLst>
                      </a:prstGeom>
                      <a:solidFill>
                        <a:srgbClr val="0A273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61" name="Block Arc 60">
                        <a:extLst>
                          <a:ext uri="{FF2B5EF4-FFF2-40B4-BE49-F238E27FC236}">
                            <a16:creationId xmlns:a16="http://schemas.microsoft.com/office/drawing/2014/main" id="{34F7E580-8DBF-7429-0495-9567D02B06D6}"/>
                          </a:ext>
                        </a:extLst>
                      </p:cNvPr>
                      <p:cNvSpPr/>
                      <p:nvPr/>
                    </p:nvSpPr>
                    <p:spPr>
                      <a:xfrm rot="9278326">
                        <a:off x="5078807" y="3511524"/>
                        <a:ext cx="1344625" cy="561545"/>
                      </a:xfrm>
                      <a:prstGeom prst="blockArc">
                        <a:avLst>
                          <a:gd name="adj1" fmla="val 11829426"/>
                          <a:gd name="adj2" fmla="val 20672099"/>
                          <a:gd name="adj3" fmla="val 25146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2" name="Triangle 61">
                        <a:extLst>
                          <a:ext uri="{FF2B5EF4-FFF2-40B4-BE49-F238E27FC236}">
                            <a16:creationId xmlns:a16="http://schemas.microsoft.com/office/drawing/2014/main" id="{23392DD6-C982-DF1E-EC78-5C9B9137ED7A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050426" y="3522815"/>
                        <a:ext cx="215457" cy="2579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63" name="Triangle 62">
                        <a:extLst>
                          <a:ext uri="{FF2B5EF4-FFF2-40B4-BE49-F238E27FC236}">
                            <a16:creationId xmlns:a16="http://schemas.microsoft.com/office/drawing/2014/main" id="{ABBDC756-A931-C4C7-CA11-6D6CF6B685DE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3385" y="3596069"/>
                        <a:ext cx="81087" cy="20366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64" name="Block Arc 63">
                        <a:extLst>
                          <a:ext uri="{FF2B5EF4-FFF2-40B4-BE49-F238E27FC236}">
                            <a16:creationId xmlns:a16="http://schemas.microsoft.com/office/drawing/2014/main" id="{5B7286EF-949C-E766-CCEC-3F1AC136C850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 flipH="1">
                        <a:off x="5435770" y="3994507"/>
                        <a:ext cx="45719" cy="246090"/>
                      </a:xfrm>
                      <a:prstGeom prst="blockArc">
                        <a:avLst>
                          <a:gd name="adj1" fmla="val 14273024"/>
                          <a:gd name="adj2" fmla="val 16501057"/>
                          <a:gd name="adj3" fmla="val 4219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5" name="Triangle 64">
                        <a:extLst>
                          <a:ext uri="{FF2B5EF4-FFF2-40B4-BE49-F238E27FC236}">
                            <a16:creationId xmlns:a16="http://schemas.microsoft.com/office/drawing/2014/main" id="{11E57D6C-5462-92AC-CB3B-D4A774D75062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8799" y="3603986"/>
                        <a:ext cx="81087" cy="2015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66" name="Block Arc 65">
                        <a:extLst>
                          <a:ext uri="{FF2B5EF4-FFF2-40B4-BE49-F238E27FC236}">
                            <a16:creationId xmlns:a16="http://schemas.microsoft.com/office/drawing/2014/main" id="{D08D08DA-FAA8-198B-353C-0765D828C201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>
                        <a:off x="5252719" y="3951678"/>
                        <a:ext cx="304416" cy="262560"/>
                      </a:xfrm>
                      <a:prstGeom prst="blockArc">
                        <a:avLst>
                          <a:gd name="adj1" fmla="val 14273024"/>
                          <a:gd name="adj2" fmla="val 16283406"/>
                          <a:gd name="adj3" fmla="val 1552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84" name="Moon 83">
                      <a:extLst>
                        <a:ext uri="{FF2B5EF4-FFF2-40B4-BE49-F238E27FC236}">
                          <a16:creationId xmlns:a16="http://schemas.microsoft.com/office/drawing/2014/main" id="{3E30AD57-1C6F-F61E-2627-A1C2457DE68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411120" y="2966368"/>
                      <a:ext cx="604516" cy="1606622"/>
                    </a:xfrm>
                    <a:prstGeom prst="moon">
                      <a:avLst>
                        <a:gd name="adj" fmla="val 45497"/>
                      </a:avLst>
                    </a:prstGeom>
                    <a:solidFill>
                      <a:srgbClr val="C1D1D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938885A0-1B8B-921D-67E0-96C7F0419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3275" y="4148855"/>
                      <a:ext cx="2253046" cy="59833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74" name="Pie 73">
                      <a:extLst>
                        <a:ext uri="{FF2B5EF4-FFF2-40B4-BE49-F238E27FC236}">
                          <a16:creationId xmlns:a16="http://schemas.microsoft.com/office/drawing/2014/main" id="{A207FB6E-FEB1-9C71-6FC6-7CAB5C506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977" y="3552825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Pie 76">
                      <a:extLst>
                        <a:ext uri="{FF2B5EF4-FFF2-40B4-BE49-F238E27FC236}">
                          <a16:creationId xmlns:a16="http://schemas.microsoft.com/office/drawing/2014/main" id="{5E5C4D7C-3039-D48A-A38A-3A82169E7E9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122201" y="3549753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Pie 77">
                      <a:extLst>
                        <a:ext uri="{FF2B5EF4-FFF2-40B4-BE49-F238E27FC236}">
                          <a16:creationId xmlns:a16="http://schemas.microsoft.com/office/drawing/2014/main" id="{725EF34F-FDBB-0E84-70C2-34DBE99A489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0020" y="3566866"/>
                      <a:ext cx="1705523" cy="1212609"/>
                    </a:xfrm>
                    <a:prstGeom prst="pie">
                      <a:avLst>
                        <a:gd name="adj1" fmla="val 6962197"/>
                        <a:gd name="adj2" fmla="val 10664009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Block Arc 79">
                      <a:extLst>
                        <a:ext uri="{FF2B5EF4-FFF2-40B4-BE49-F238E27FC236}">
                          <a16:creationId xmlns:a16="http://schemas.microsoft.com/office/drawing/2014/main" id="{9A0E78BE-3210-CC01-19DF-C645F79A9D04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6" y="4015655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Block Arc 81">
                      <a:extLst>
                        <a:ext uri="{FF2B5EF4-FFF2-40B4-BE49-F238E27FC236}">
                          <a16:creationId xmlns:a16="http://schemas.microsoft.com/office/drawing/2014/main" id="{B5AAAB6A-8E5B-AAB9-A72B-E7359F6E748D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5" y="3984058"/>
                      <a:ext cx="304416" cy="262560"/>
                    </a:xfrm>
                    <a:prstGeom prst="blockArc">
                      <a:avLst>
                        <a:gd name="adj1" fmla="val 13104765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Block Arc 82">
                      <a:extLst>
                        <a:ext uri="{FF2B5EF4-FFF2-40B4-BE49-F238E27FC236}">
                          <a16:creationId xmlns:a16="http://schemas.microsoft.com/office/drawing/2014/main" id="{1BE3ACD2-F7B3-43B0-627D-8DB3B7107C2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843264" y="3953835"/>
                      <a:ext cx="532554" cy="304948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9BCA77C3-1825-CA90-29D5-2FC904081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7878" y="1710958"/>
                      <a:ext cx="67159" cy="2626525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4AF7B1A5-CAF4-9710-7B9B-7E83CDD23B09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049532" y="1751585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BD731496-1855-349B-6476-C1D78983CFC2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5360768" y="1772627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FFF49CBC-FFD9-792B-DE43-022FF3ADB6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93589" y="2753572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1105CC05-930F-97EF-52AE-F5604417C4D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90549" y="2746705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2EDBA819-E020-E2A9-F3C3-534BE91C3CC8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4737791" y="2535901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B57969AD-1AD3-3D92-32FB-D5A0941BBF13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656036" y="2525762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C1864CE5-2F2C-E2E8-6C32-C2A3B9597028}"/>
                        </a:ext>
                      </a:extLst>
                    </p:cNvPr>
                    <p:cNvSpPr/>
                    <p:nvPr/>
                  </p:nvSpPr>
                  <p:spPr>
                    <a:xfrm rot="2549021">
                      <a:off x="5845551" y="3103926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DBD5A75A-4615-BB14-45C0-19FF3D064C4C}"/>
                        </a:ext>
                      </a:extLst>
                    </p:cNvPr>
                    <p:cNvSpPr/>
                    <p:nvPr/>
                  </p:nvSpPr>
                  <p:spPr>
                    <a:xfrm rot="19050979" flipH="1">
                      <a:off x="5527082" y="3086084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4" name="Moon 103">
                      <a:extLst>
                        <a:ext uri="{FF2B5EF4-FFF2-40B4-BE49-F238E27FC236}">
                          <a16:creationId xmlns:a16="http://schemas.microsoft.com/office/drawing/2014/main" id="{41FC6D61-D9CC-3798-7178-B13DB0AB1BF9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358775" y="2768153"/>
                      <a:ext cx="50165" cy="65722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5" name="Moon 104">
                      <a:extLst>
                        <a:ext uri="{FF2B5EF4-FFF2-40B4-BE49-F238E27FC236}">
                          <a16:creationId xmlns:a16="http://schemas.microsoft.com/office/drawing/2014/main" id="{2E7C98FC-54EB-A1F8-D4F7-202D57BEB1F2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423423" y="2766545"/>
                      <a:ext cx="74234" cy="73201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D1ACF55D-BEC7-311A-A626-5012BFA273CC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5914988" y="2790182"/>
                      <a:ext cx="149262" cy="732014"/>
                      <a:chOff x="5511175" y="2918945"/>
                      <a:chExt cx="138882" cy="732014"/>
                    </a:xfrm>
                  </p:grpSpPr>
                  <p:sp>
                    <p:nvSpPr>
                      <p:cNvPr id="109" name="Moon 108">
                        <a:extLst>
                          <a:ext uri="{FF2B5EF4-FFF2-40B4-BE49-F238E27FC236}">
                            <a16:creationId xmlns:a16="http://schemas.microsoft.com/office/drawing/2014/main" id="{330302EB-8D2E-5041-F6B4-7D2FD13FCAA3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11175" y="2920553"/>
                        <a:ext cx="50165" cy="65722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10" name="Moon 109">
                        <a:extLst>
                          <a:ext uri="{FF2B5EF4-FFF2-40B4-BE49-F238E27FC236}">
                            <a16:creationId xmlns:a16="http://schemas.microsoft.com/office/drawing/2014/main" id="{B395689E-29C4-F61B-6A66-6F3908DE05ED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75823" y="2918945"/>
                        <a:ext cx="74234" cy="73201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112" name="Block Arc 111">
                      <a:extLst>
                        <a:ext uri="{FF2B5EF4-FFF2-40B4-BE49-F238E27FC236}">
                          <a16:creationId xmlns:a16="http://schemas.microsoft.com/office/drawing/2014/main" id="{BA556FA4-A3A0-EB23-2B95-97DAF0C26907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28" y="4022773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13DAF9D1-5612-6A4D-D6BC-E41808F73A58}"/>
                      </a:ext>
                    </a:extLst>
                  </p:cNvPr>
                  <p:cNvGrpSpPr/>
                  <p:nvPr/>
                </p:nvGrpSpPr>
                <p:grpSpPr>
                  <a:xfrm>
                    <a:off x="3964321" y="3546834"/>
                    <a:ext cx="3513527" cy="1203249"/>
                    <a:chOff x="3964321" y="3546834"/>
                    <a:chExt cx="3513527" cy="1203249"/>
                  </a:xfrm>
                </p:grpSpPr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EF47BC8F-2F74-361D-B1CD-9CAD5119A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4273" y="4346910"/>
                      <a:ext cx="3289623" cy="119582"/>
                    </a:xfrm>
                    <a:prstGeom prst="rect">
                      <a:avLst/>
                    </a:prstGeom>
                    <a:solidFill>
                      <a:srgbClr val="B3C7D5"/>
                    </a:solidFill>
                    <a:ln>
                      <a:solidFill>
                        <a:srgbClr val="B3C7D5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19" name="Pie 18">
                      <a:extLst>
                        <a:ext uri="{FF2B5EF4-FFF2-40B4-BE49-F238E27FC236}">
                          <a16:creationId xmlns:a16="http://schemas.microsoft.com/office/drawing/2014/main" id="{7BBC5EBB-1866-FF49-1F12-9317E3015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4321" y="3605046"/>
                      <a:ext cx="1167823" cy="1119266"/>
                    </a:xfrm>
                    <a:prstGeom prst="pie">
                      <a:avLst>
                        <a:gd name="adj1" fmla="val 8868569"/>
                        <a:gd name="adj2" fmla="val 9625810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Pie 27">
                      <a:extLst>
                        <a:ext uri="{FF2B5EF4-FFF2-40B4-BE49-F238E27FC236}">
                          <a16:creationId xmlns:a16="http://schemas.microsoft.com/office/drawing/2014/main" id="{74C760DF-F9E1-09C9-4364-AE9C52D5E2A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983127" y="3546834"/>
                      <a:ext cx="1494721" cy="1203249"/>
                    </a:xfrm>
                    <a:prstGeom prst="pie">
                      <a:avLst>
                        <a:gd name="adj1" fmla="val 9175069"/>
                        <a:gd name="adj2" fmla="val 9815335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245497F3-FE63-E29E-1115-2636AE47C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376" y="4126559"/>
                      <a:ext cx="3424249" cy="232716"/>
                    </a:xfrm>
                    <a:prstGeom prst="rect">
                      <a:avLst/>
                    </a:prstGeom>
                    <a:solidFill>
                      <a:srgbClr val="0A26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33D1569-B12D-F3F5-D4EF-437B6D2C1A30}"/>
                    </a:ext>
                  </a:extLst>
                </p:cNvPr>
                <p:cNvSpPr/>
                <p:nvPr/>
              </p:nvSpPr>
              <p:spPr>
                <a:xfrm rot="5582929">
                  <a:off x="6898010" y="4230641"/>
                  <a:ext cx="37199" cy="161895"/>
                </a:xfrm>
                <a:prstGeom prst="rect">
                  <a:avLst/>
                </a:prstGeom>
                <a:solidFill>
                  <a:srgbClr val="0A26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71AEBD-59FB-30F6-06FC-7C7A520983B4}"/>
                  </a:ext>
                </a:extLst>
              </p:cNvPr>
              <p:cNvSpPr/>
              <p:nvPr/>
            </p:nvSpPr>
            <p:spPr>
              <a:xfrm rot="1557857">
                <a:off x="5290986" y="2847911"/>
                <a:ext cx="56126" cy="172236"/>
              </a:xfrm>
              <a:prstGeom prst="rect">
                <a:avLst/>
              </a:prstGeom>
              <a:solidFill>
                <a:srgbClr val="0A26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8B1C6B-A731-4474-20BA-AD9A33412D92}"/>
                </a:ext>
              </a:extLst>
            </p:cNvPr>
            <p:cNvSpPr/>
            <p:nvPr/>
          </p:nvSpPr>
          <p:spPr>
            <a:xfrm rot="1921649">
              <a:off x="3247142" y="67123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C2E384-ECF8-70CB-8AA6-F2BA1310E31D}"/>
                </a:ext>
              </a:extLst>
            </p:cNvPr>
            <p:cNvSpPr/>
            <p:nvPr/>
          </p:nvSpPr>
          <p:spPr>
            <a:xfrm rot="19385982">
              <a:off x="3060431" y="127084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50D5A34-A60D-2C95-971E-A329535785DC}"/>
                </a:ext>
              </a:extLst>
            </p:cNvPr>
            <p:cNvSpPr/>
            <p:nvPr/>
          </p:nvSpPr>
          <p:spPr>
            <a:xfrm rot="5674268">
              <a:off x="7953694" y="4252883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6B353AF-8C6C-5EDD-7311-2EEFEFF604C3}"/>
                </a:ext>
              </a:extLst>
            </p:cNvPr>
            <p:cNvSpPr/>
            <p:nvPr/>
          </p:nvSpPr>
          <p:spPr>
            <a:xfrm rot="5400000">
              <a:off x="7965300" y="4211672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9" name="Pie 58">
              <a:extLst>
                <a:ext uri="{FF2B5EF4-FFF2-40B4-BE49-F238E27FC236}">
                  <a16:creationId xmlns:a16="http://schemas.microsoft.com/office/drawing/2014/main" id="{14982698-32C6-8210-9577-089D9B509AEF}"/>
                </a:ext>
              </a:extLst>
            </p:cNvPr>
            <p:cNvSpPr/>
            <p:nvPr/>
          </p:nvSpPr>
          <p:spPr>
            <a:xfrm rot="20524101">
              <a:off x="7089650" y="5837191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85A4F5-C95F-9268-6DC8-38D064A745D8}"/>
                </a:ext>
              </a:extLst>
            </p:cNvPr>
            <p:cNvSpPr/>
            <p:nvPr/>
          </p:nvSpPr>
          <p:spPr>
            <a:xfrm rot="6264427">
              <a:off x="8496059" y="4823998"/>
              <a:ext cx="88900" cy="325367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2" name="Pie 71">
              <a:extLst>
                <a:ext uri="{FF2B5EF4-FFF2-40B4-BE49-F238E27FC236}">
                  <a16:creationId xmlns:a16="http://schemas.microsoft.com/office/drawing/2014/main" id="{A99AE22F-295F-5B8A-E1E2-B0234AA58CCA}"/>
                </a:ext>
              </a:extLst>
            </p:cNvPr>
            <p:cNvSpPr/>
            <p:nvPr/>
          </p:nvSpPr>
          <p:spPr>
            <a:xfrm rot="20524101">
              <a:off x="8457310" y="4508196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D048FF7-94EA-EF91-F760-6A3A53277913}"/>
                </a:ext>
              </a:extLst>
            </p:cNvPr>
            <p:cNvSpPr/>
            <p:nvPr/>
          </p:nvSpPr>
          <p:spPr>
            <a:xfrm rot="1706327">
              <a:off x="5019413" y="1398848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2F191DF-D6C1-A3F6-7BE8-E6ABE41D26BC}"/>
              </a:ext>
            </a:extLst>
          </p:cNvPr>
          <p:cNvGrpSpPr>
            <a:grpSpLocks noChangeAspect="1"/>
          </p:cNvGrpSpPr>
          <p:nvPr/>
        </p:nvGrpSpPr>
        <p:grpSpPr>
          <a:xfrm>
            <a:off x="7108566" y="21825"/>
            <a:ext cx="4568412" cy="6045697"/>
            <a:chOff x="8600244" y="1519972"/>
            <a:chExt cx="2665634" cy="3527619"/>
          </a:xfrm>
        </p:grpSpPr>
        <p:pic>
          <p:nvPicPr>
            <p:cNvPr id="17" name="Picture 16" descr="A logo of a tree&#10;&#10;Description automatically generated">
              <a:extLst>
                <a:ext uri="{FF2B5EF4-FFF2-40B4-BE49-F238E27FC236}">
                  <a16:creationId xmlns:a16="http://schemas.microsoft.com/office/drawing/2014/main" id="{974AD1B3-8992-D4F8-F19D-4F6D2F71A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814" t="23063" r="23754" b="22523"/>
            <a:stretch/>
          </p:blipFill>
          <p:spPr>
            <a:xfrm>
              <a:off x="8758243" y="1957512"/>
              <a:ext cx="2355380" cy="244441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0F04F8-6E30-2BC8-08EF-6E9AF2F30925}"/>
                </a:ext>
              </a:extLst>
            </p:cNvPr>
            <p:cNvSpPr/>
            <p:nvPr/>
          </p:nvSpPr>
          <p:spPr>
            <a:xfrm>
              <a:off x="11054127" y="1728098"/>
              <a:ext cx="108831" cy="331949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11E7378-151B-5897-C7A3-23F7D2A75FD3}"/>
                </a:ext>
              </a:extLst>
            </p:cNvPr>
            <p:cNvSpPr/>
            <p:nvPr/>
          </p:nvSpPr>
          <p:spPr>
            <a:xfrm>
              <a:off x="8600244" y="1519972"/>
              <a:ext cx="206052" cy="331949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163A57-0F94-B8AD-D8A7-8D67F7BEBCFA}"/>
                </a:ext>
              </a:extLst>
            </p:cNvPr>
            <p:cNvSpPr/>
            <p:nvPr/>
          </p:nvSpPr>
          <p:spPr>
            <a:xfrm>
              <a:off x="8752643" y="1672373"/>
              <a:ext cx="498514" cy="75446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49894C-349C-56F1-9C86-405032A9B235}"/>
                </a:ext>
              </a:extLst>
            </p:cNvPr>
            <p:cNvSpPr/>
            <p:nvPr/>
          </p:nvSpPr>
          <p:spPr>
            <a:xfrm>
              <a:off x="10767364" y="1672373"/>
              <a:ext cx="498514" cy="75446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F1B971F-22CA-3F12-1BDA-152872337090}"/>
                </a:ext>
              </a:extLst>
            </p:cNvPr>
            <p:cNvSpPr/>
            <p:nvPr/>
          </p:nvSpPr>
          <p:spPr>
            <a:xfrm>
              <a:off x="9065885" y="1854850"/>
              <a:ext cx="1695780" cy="3373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A2160007-5709-4C19-6297-B1E7352765A0}"/>
                </a:ext>
              </a:extLst>
            </p:cNvPr>
            <p:cNvSpPr/>
            <p:nvPr/>
          </p:nvSpPr>
          <p:spPr>
            <a:xfrm rot="13149936">
              <a:off x="10819493" y="3909714"/>
              <a:ext cx="337105" cy="644813"/>
            </a:xfrm>
            <a:prstGeom prst="moon">
              <a:avLst>
                <a:gd name="adj" fmla="val 6567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Moon 69">
              <a:extLst>
                <a:ext uri="{FF2B5EF4-FFF2-40B4-BE49-F238E27FC236}">
                  <a16:creationId xmlns:a16="http://schemas.microsoft.com/office/drawing/2014/main" id="{A080E591-886B-7393-D1D9-A389AE951DDB}"/>
                </a:ext>
              </a:extLst>
            </p:cNvPr>
            <p:cNvSpPr/>
            <p:nvPr/>
          </p:nvSpPr>
          <p:spPr>
            <a:xfrm rot="18490235">
              <a:off x="8789325" y="3991587"/>
              <a:ext cx="337105" cy="644813"/>
            </a:xfrm>
            <a:prstGeom prst="moon">
              <a:avLst>
                <a:gd name="adj" fmla="val 6567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E95C715-E50A-7E60-37AC-090445522693}"/>
                </a:ext>
              </a:extLst>
            </p:cNvPr>
            <p:cNvSpPr/>
            <p:nvPr/>
          </p:nvSpPr>
          <p:spPr>
            <a:xfrm>
              <a:off x="8752644" y="4378174"/>
              <a:ext cx="2080428" cy="61369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2287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537807-4C44-8BBE-A5E7-E28C29560996}"/>
              </a:ext>
            </a:extLst>
          </p:cNvPr>
          <p:cNvSpPr/>
          <p:nvPr/>
        </p:nvSpPr>
        <p:spPr>
          <a:xfrm>
            <a:off x="3301139" y="902750"/>
            <a:ext cx="108831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205D4-7D85-16E4-27CB-7AC25BD242AD}"/>
              </a:ext>
            </a:extLst>
          </p:cNvPr>
          <p:cNvSpPr/>
          <p:nvPr/>
        </p:nvSpPr>
        <p:spPr>
          <a:xfrm>
            <a:off x="847256" y="694624"/>
            <a:ext cx="206052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5B4B0-B4F3-4FA4-763F-91F954E18C3D}"/>
              </a:ext>
            </a:extLst>
          </p:cNvPr>
          <p:cNvSpPr/>
          <p:nvPr/>
        </p:nvSpPr>
        <p:spPr>
          <a:xfrm>
            <a:off x="999655" y="847025"/>
            <a:ext cx="498514" cy="7544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CF3B4-9461-69CB-E9CB-E2F5B2A2D090}"/>
              </a:ext>
            </a:extLst>
          </p:cNvPr>
          <p:cNvSpPr/>
          <p:nvPr/>
        </p:nvSpPr>
        <p:spPr>
          <a:xfrm>
            <a:off x="3014376" y="847025"/>
            <a:ext cx="498514" cy="7544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E23C5-36FD-B322-215A-9A0415C53036}"/>
              </a:ext>
            </a:extLst>
          </p:cNvPr>
          <p:cNvSpPr/>
          <p:nvPr/>
        </p:nvSpPr>
        <p:spPr>
          <a:xfrm>
            <a:off x="1312897" y="612361"/>
            <a:ext cx="1695780" cy="7544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oon 11">
            <a:extLst>
              <a:ext uri="{FF2B5EF4-FFF2-40B4-BE49-F238E27FC236}">
                <a16:creationId xmlns:a16="http://schemas.microsoft.com/office/drawing/2014/main" id="{5246EB26-638F-F204-088E-29E3D0F05E13}"/>
              </a:ext>
            </a:extLst>
          </p:cNvPr>
          <p:cNvSpPr/>
          <p:nvPr/>
        </p:nvSpPr>
        <p:spPr>
          <a:xfrm rot="13149936">
            <a:off x="3066505" y="3084366"/>
            <a:ext cx="337105" cy="644813"/>
          </a:xfrm>
          <a:prstGeom prst="moon">
            <a:avLst>
              <a:gd name="adj" fmla="val 6567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C69EF568-B92A-449D-00B0-3AC4A6F3C864}"/>
              </a:ext>
            </a:extLst>
          </p:cNvPr>
          <p:cNvSpPr/>
          <p:nvPr/>
        </p:nvSpPr>
        <p:spPr>
          <a:xfrm rot="18490235">
            <a:off x="1036337" y="3166239"/>
            <a:ext cx="337105" cy="644813"/>
          </a:xfrm>
          <a:prstGeom prst="moon">
            <a:avLst>
              <a:gd name="adj" fmla="val 6567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5ED78-864E-918E-8303-E5BAD4FC9B4F}"/>
              </a:ext>
            </a:extLst>
          </p:cNvPr>
          <p:cNvSpPr/>
          <p:nvPr/>
        </p:nvSpPr>
        <p:spPr>
          <a:xfrm>
            <a:off x="999656" y="3552826"/>
            <a:ext cx="2080428" cy="61369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DA9194-F184-64DF-D66B-498C323CE3CB}"/>
              </a:ext>
            </a:extLst>
          </p:cNvPr>
          <p:cNvGrpSpPr>
            <a:grpSpLocks noChangeAspect="1"/>
          </p:cNvGrpSpPr>
          <p:nvPr/>
        </p:nvGrpSpPr>
        <p:grpSpPr>
          <a:xfrm>
            <a:off x="2039870" y="1522520"/>
            <a:ext cx="2103243" cy="1811688"/>
            <a:chOff x="-987425" y="-2642780"/>
            <a:chExt cx="10255250" cy="88336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7E316-627C-CCD8-9F55-16072E092A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87425" y="-2642780"/>
              <a:ext cx="10255250" cy="8833649"/>
              <a:chOff x="2966549" y="1432384"/>
              <a:chExt cx="3866173" cy="333023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99D78F7-099F-A9B6-3F41-E5D6A856E90F}"/>
                  </a:ext>
                </a:extLst>
              </p:cNvPr>
              <p:cNvGrpSpPr/>
              <p:nvPr/>
            </p:nvGrpSpPr>
            <p:grpSpPr>
              <a:xfrm>
                <a:off x="2966549" y="1432384"/>
                <a:ext cx="3866173" cy="3330237"/>
                <a:chOff x="3321453" y="1557497"/>
                <a:chExt cx="3866173" cy="333023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0F96FB1A-CE86-97BA-0FE0-897E1505EB83}"/>
                    </a:ext>
                  </a:extLst>
                </p:cNvPr>
                <p:cNvGrpSpPr/>
                <p:nvPr/>
              </p:nvGrpSpPr>
              <p:grpSpPr>
                <a:xfrm>
                  <a:off x="3321453" y="1557497"/>
                  <a:ext cx="3866173" cy="3330237"/>
                  <a:chOff x="3782495" y="1449238"/>
                  <a:chExt cx="3866173" cy="333023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8E18285B-8539-EB16-0AB4-E3F506C4D7FD}"/>
                      </a:ext>
                    </a:extLst>
                  </p:cNvPr>
                  <p:cNvGrpSpPr/>
                  <p:nvPr/>
                </p:nvGrpSpPr>
                <p:grpSpPr>
                  <a:xfrm>
                    <a:off x="3782495" y="1449238"/>
                    <a:ext cx="3866173" cy="3330237"/>
                    <a:chOff x="3782495" y="1449238"/>
                    <a:chExt cx="3866173" cy="3330237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45A6FCC3-080C-8178-70A4-F39C6AC55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7183" y="1449238"/>
                      <a:ext cx="396815" cy="379562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5E357A44-4E4C-74CD-197A-07140E204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125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7974A867-282D-C64B-6BB0-AA1154A576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8250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5B2AD5E7-DC10-BB72-7547-2DF721558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749" y="1981200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83541203-D52F-8911-6978-33501A703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861" y="1990398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46CEF91F-A2AC-6497-A349-7AFE0E6C1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225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71BC18E8-D8E6-FB91-060F-297F1E404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4758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3D235D3A-07CA-CA5A-BDC0-C244B8B22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7751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F126A54B-2B1C-7BD2-6A8E-D01326D58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4830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F0B26FEA-A597-1103-1DDB-B518ECBDB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9900" y="2457450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178C4878-FD1A-37AB-27F0-9871D881B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457449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3C70386F-DF61-8AB3-4FA7-A56AC977D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024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05311031-2AB7-8025-CEEF-5A1E3F2DD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1312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E0A826F3-AB66-D227-3186-7F4198E18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4186" y="2320297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307D6C78-F7A7-048F-E191-629E420537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156" y="2317884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65DCDA5D-0605-9349-0D11-AB49B277EA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5376" y="3996429"/>
                      <a:ext cx="2858795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2A1E0A52-4724-422E-DA6C-48A545BE3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199" y="2624249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924D2C96-4056-0FD8-7D60-FD9F8B360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5099" y="2616311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EC73A3E8-59C0-262A-98F9-913B1BCAB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611" y="3866994"/>
                      <a:ext cx="2156639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904D11CD-1B56-B858-2181-D3041D039E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863847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5BF9C1A8-0EFC-0BCF-4B86-A8A4AAC0D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538" y="2862888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4EC2C49D-6920-FC46-9B81-97DCCB814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5722" y="3087099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C7E7CD8A-DFC7-98DD-BDF0-9CFF71C3F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55" y="3089076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A575B275-0B18-EB33-28A5-BDC44C8482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522" y="1812058"/>
                      <a:ext cx="140253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DFF6EDC4-AF62-30A6-322F-E537457782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930" y="1812057"/>
                      <a:ext cx="130729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BF70EEE3-94FD-FB73-292C-73526809A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075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DF417A23-F80C-4031-6A07-034CFCB78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5038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60" name="Moon 59">
                      <a:extLst>
                        <a:ext uri="{FF2B5EF4-FFF2-40B4-BE49-F238E27FC236}">
                          <a16:creationId xmlns:a16="http://schemas.microsoft.com/office/drawing/2014/main" id="{482717EC-C721-01B9-852C-87FDA7AD962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0091" y="2926642"/>
                      <a:ext cx="329822" cy="1809753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61" name="Moon 60">
                      <a:extLst>
                        <a:ext uri="{FF2B5EF4-FFF2-40B4-BE49-F238E27FC236}">
                          <a16:creationId xmlns:a16="http://schemas.microsoft.com/office/drawing/2014/main" id="{80F87764-7D3A-D154-49BD-6DDF2635566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9330" y="3108508"/>
                      <a:ext cx="328269" cy="1825813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62" name="Moon 61">
                      <a:extLst>
                        <a:ext uri="{FF2B5EF4-FFF2-40B4-BE49-F238E27FC236}">
                          <a16:creationId xmlns:a16="http://schemas.microsoft.com/office/drawing/2014/main" id="{A940B5B9-106B-A49C-4A2A-C0F73B949FA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62705" y="2994929"/>
                      <a:ext cx="328269" cy="1871797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63" name="Moon 62">
                      <a:extLst>
                        <a:ext uri="{FF2B5EF4-FFF2-40B4-BE49-F238E27FC236}">
                          <a16:creationId xmlns:a16="http://schemas.microsoft.com/office/drawing/2014/main" id="{BECBBA3F-BA55-02FA-6CD5-8305C649CD92}"/>
                        </a:ext>
                      </a:extLst>
                    </p:cNvPr>
                    <p:cNvSpPr/>
                    <p:nvPr/>
                  </p:nvSpPr>
                  <p:spPr>
                    <a:xfrm rot="3394776" flipH="1">
                      <a:off x="4385159" y="3317543"/>
                      <a:ext cx="228250" cy="1135934"/>
                    </a:xfrm>
                    <a:prstGeom prst="moon">
                      <a:avLst>
                        <a:gd name="adj" fmla="val 66349"/>
                      </a:avLst>
                    </a:prstGeom>
                    <a:solidFill>
                      <a:srgbClr val="0A273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64" name="Moon 63">
                      <a:extLst>
                        <a:ext uri="{FF2B5EF4-FFF2-40B4-BE49-F238E27FC236}">
                          <a16:creationId xmlns:a16="http://schemas.microsoft.com/office/drawing/2014/main" id="{17626EC2-6BA8-8B3B-0A60-9F3595C8FEF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10005" y="3146019"/>
                      <a:ext cx="411709" cy="1506662"/>
                    </a:xfrm>
                    <a:prstGeom prst="moon">
                      <a:avLst>
                        <a:gd name="adj" fmla="val 5267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65" name="Block Arc 64">
                      <a:extLst>
                        <a:ext uri="{FF2B5EF4-FFF2-40B4-BE49-F238E27FC236}">
                          <a16:creationId xmlns:a16="http://schemas.microsoft.com/office/drawing/2014/main" id="{C2098E71-254F-56DC-6F6B-F396A47AB307}"/>
                        </a:ext>
                      </a:extLst>
                    </p:cNvPr>
                    <p:cNvSpPr/>
                    <p:nvPr/>
                  </p:nvSpPr>
                  <p:spPr>
                    <a:xfrm rot="8852012">
                      <a:off x="3912017" y="3493757"/>
                      <a:ext cx="1382696" cy="463021"/>
                    </a:xfrm>
                    <a:prstGeom prst="blockArc">
                      <a:avLst>
                        <a:gd name="adj1" fmla="val 12530039"/>
                        <a:gd name="adj2" fmla="val 20650160"/>
                        <a:gd name="adj3" fmla="val 2820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Block Arc 65">
                      <a:extLst>
                        <a:ext uri="{FF2B5EF4-FFF2-40B4-BE49-F238E27FC236}">
                          <a16:creationId xmlns:a16="http://schemas.microsoft.com/office/drawing/2014/main" id="{FD85180D-4C61-80DF-C2A3-BA8E7C6FE72A}"/>
                        </a:ext>
                      </a:extLst>
                    </p:cNvPr>
                    <p:cNvSpPr/>
                    <p:nvPr/>
                  </p:nvSpPr>
                  <p:spPr>
                    <a:xfrm rot="9278326">
                      <a:off x="3782495" y="3515393"/>
                      <a:ext cx="1342926" cy="561545"/>
                    </a:xfrm>
                    <a:prstGeom prst="blockArc">
                      <a:avLst>
                        <a:gd name="adj1" fmla="val 11829426"/>
                        <a:gd name="adj2" fmla="val 20672099"/>
                        <a:gd name="adj3" fmla="val 25146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7" name="Triangle 66">
                      <a:extLst>
                        <a:ext uri="{FF2B5EF4-FFF2-40B4-BE49-F238E27FC236}">
                          <a16:creationId xmlns:a16="http://schemas.microsoft.com/office/drawing/2014/main" id="{0383F1B8-ACD3-2697-EA19-5D7DFACAB16E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752498" y="3527047"/>
                      <a:ext cx="215457" cy="2579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68" name="Triangle 67">
                      <a:extLst>
                        <a:ext uri="{FF2B5EF4-FFF2-40B4-BE49-F238E27FC236}">
                          <a16:creationId xmlns:a16="http://schemas.microsoft.com/office/drawing/2014/main" id="{8885DCA0-7A77-2149-1D8E-779649D0ED44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75457" y="3600301"/>
                      <a:ext cx="81087" cy="20366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69" name="Moon 68">
                      <a:extLst>
                        <a:ext uri="{FF2B5EF4-FFF2-40B4-BE49-F238E27FC236}">
                          <a16:creationId xmlns:a16="http://schemas.microsoft.com/office/drawing/2014/main" id="{5139F2ED-F6FF-4D6D-187A-BFC74278542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97729" y="3131430"/>
                      <a:ext cx="329822" cy="1704977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70" name="Block Arc 69">
                      <a:extLst>
                        <a:ext uri="{FF2B5EF4-FFF2-40B4-BE49-F238E27FC236}">
                          <a16:creationId xmlns:a16="http://schemas.microsoft.com/office/drawing/2014/main" id="{DAA4FEA3-FC2A-883D-C55C-8ABF53DC432A}"/>
                        </a:ext>
                      </a:extLst>
                    </p:cNvPr>
                    <p:cNvSpPr/>
                    <p:nvPr/>
                  </p:nvSpPr>
                  <p:spPr>
                    <a:xfrm rot="15868668" flipH="1">
                      <a:off x="4137842" y="3998739"/>
                      <a:ext cx="45719" cy="246090"/>
                    </a:xfrm>
                    <a:prstGeom prst="blockArc">
                      <a:avLst>
                        <a:gd name="adj1" fmla="val 14273024"/>
                        <a:gd name="adj2" fmla="val 16501057"/>
                        <a:gd name="adj3" fmla="val 4219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Triangle 70">
                      <a:extLst>
                        <a:ext uri="{FF2B5EF4-FFF2-40B4-BE49-F238E27FC236}">
                          <a16:creationId xmlns:a16="http://schemas.microsoft.com/office/drawing/2014/main" id="{AE354FBD-1C95-3545-E099-1C0FB6D5D558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80871" y="3608218"/>
                      <a:ext cx="81087" cy="2015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72" name="Block Arc 71">
                      <a:extLst>
                        <a:ext uri="{FF2B5EF4-FFF2-40B4-BE49-F238E27FC236}">
                          <a16:creationId xmlns:a16="http://schemas.microsoft.com/office/drawing/2014/main" id="{63D2C3C8-2025-2C66-C664-86EFF5509374}"/>
                        </a:ext>
                      </a:extLst>
                    </p:cNvPr>
                    <p:cNvSpPr/>
                    <p:nvPr/>
                  </p:nvSpPr>
                  <p:spPr>
                    <a:xfrm rot="15868668">
                      <a:off x="3954791" y="3955910"/>
                      <a:ext cx="304416" cy="262560"/>
                    </a:xfrm>
                    <a:prstGeom prst="blockArc">
                      <a:avLst>
                        <a:gd name="adj1" fmla="val 14273024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F14F2671-6060-E64C-0AC8-90E73CEAA29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304043" y="3508233"/>
                      <a:ext cx="1344625" cy="723642"/>
                      <a:chOff x="5078807" y="3511524"/>
                      <a:chExt cx="1344625" cy="723642"/>
                    </a:xfrm>
                  </p:grpSpPr>
                  <p:sp>
                    <p:nvSpPr>
                      <p:cNvPr id="97" name="Moon 96">
                        <a:extLst>
                          <a:ext uri="{FF2B5EF4-FFF2-40B4-BE49-F238E27FC236}">
                            <a16:creationId xmlns:a16="http://schemas.microsoft.com/office/drawing/2014/main" id="{93846BBE-8A5A-E113-DD0C-43FFEBFF7CF3}"/>
                          </a:ext>
                        </a:extLst>
                      </p:cNvPr>
                      <p:cNvSpPr/>
                      <p:nvPr/>
                    </p:nvSpPr>
                    <p:spPr>
                      <a:xfrm rot="3394776" flipH="1">
                        <a:off x="5687250" y="3315551"/>
                        <a:ext cx="228380" cy="1125717"/>
                      </a:xfrm>
                      <a:prstGeom prst="moon">
                        <a:avLst>
                          <a:gd name="adj" fmla="val 66349"/>
                        </a:avLst>
                      </a:prstGeom>
                      <a:solidFill>
                        <a:srgbClr val="0A273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98" name="Block Arc 97">
                        <a:extLst>
                          <a:ext uri="{FF2B5EF4-FFF2-40B4-BE49-F238E27FC236}">
                            <a16:creationId xmlns:a16="http://schemas.microsoft.com/office/drawing/2014/main" id="{C51F19CC-F4CB-8EFD-4462-E18DFFAF6F6F}"/>
                          </a:ext>
                        </a:extLst>
                      </p:cNvPr>
                      <p:cNvSpPr/>
                      <p:nvPr/>
                    </p:nvSpPr>
                    <p:spPr>
                      <a:xfrm rot="9278326">
                        <a:off x="5078807" y="3511524"/>
                        <a:ext cx="1344625" cy="561545"/>
                      </a:xfrm>
                      <a:prstGeom prst="blockArc">
                        <a:avLst>
                          <a:gd name="adj1" fmla="val 11829426"/>
                          <a:gd name="adj2" fmla="val 20672099"/>
                          <a:gd name="adj3" fmla="val 25146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9" name="Triangle 98">
                        <a:extLst>
                          <a:ext uri="{FF2B5EF4-FFF2-40B4-BE49-F238E27FC236}">
                            <a16:creationId xmlns:a16="http://schemas.microsoft.com/office/drawing/2014/main" id="{CFA778E2-2033-EBFC-2CA9-0523828C7557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050426" y="3522815"/>
                        <a:ext cx="215457" cy="2579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00" name="Triangle 99">
                        <a:extLst>
                          <a:ext uri="{FF2B5EF4-FFF2-40B4-BE49-F238E27FC236}">
                            <a16:creationId xmlns:a16="http://schemas.microsoft.com/office/drawing/2014/main" id="{6DB64078-8B9E-FFDE-6894-65F9311B6775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3385" y="3596069"/>
                        <a:ext cx="81087" cy="20366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01" name="Block Arc 100">
                        <a:extLst>
                          <a:ext uri="{FF2B5EF4-FFF2-40B4-BE49-F238E27FC236}">
                            <a16:creationId xmlns:a16="http://schemas.microsoft.com/office/drawing/2014/main" id="{71BC175E-C05A-3BE2-2785-32A349B6178F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 flipH="1">
                        <a:off x="5435770" y="3994507"/>
                        <a:ext cx="45719" cy="246090"/>
                      </a:xfrm>
                      <a:prstGeom prst="blockArc">
                        <a:avLst>
                          <a:gd name="adj1" fmla="val 14273024"/>
                          <a:gd name="adj2" fmla="val 16501057"/>
                          <a:gd name="adj3" fmla="val 4219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2" name="Triangle 101">
                        <a:extLst>
                          <a:ext uri="{FF2B5EF4-FFF2-40B4-BE49-F238E27FC236}">
                            <a16:creationId xmlns:a16="http://schemas.microsoft.com/office/drawing/2014/main" id="{37D63B97-96D0-03DC-6A4A-DE8FADC6B28E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8799" y="3603986"/>
                        <a:ext cx="81087" cy="2015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03" name="Block Arc 102">
                        <a:extLst>
                          <a:ext uri="{FF2B5EF4-FFF2-40B4-BE49-F238E27FC236}">
                            <a16:creationId xmlns:a16="http://schemas.microsoft.com/office/drawing/2014/main" id="{A49B1900-5063-529E-B99F-762BAAEFCD88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>
                        <a:off x="5252719" y="3951678"/>
                        <a:ext cx="304416" cy="262560"/>
                      </a:xfrm>
                      <a:prstGeom prst="blockArc">
                        <a:avLst>
                          <a:gd name="adj1" fmla="val 14273024"/>
                          <a:gd name="adj2" fmla="val 16283406"/>
                          <a:gd name="adj3" fmla="val 1552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74" name="Moon 73">
                      <a:extLst>
                        <a:ext uri="{FF2B5EF4-FFF2-40B4-BE49-F238E27FC236}">
                          <a16:creationId xmlns:a16="http://schemas.microsoft.com/office/drawing/2014/main" id="{8D9CAA81-64B1-719A-A75E-92BC952D5D7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411120" y="2966368"/>
                      <a:ext cx="604516" cy="1606622"/>
                    </a:xfrm>
                    <a:prstGeom prst="moon">
                      <a:avLst>
                        <a:gd name="adj" fmla="val 45497"/>
                      </a:avLst>
                    </a:prstGeom>
                    <a:solidFill>
                      <a:srgbClr val="C1D1D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637AF585-3E07-154A-A12C-93DB6012E0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3275" y="4148855"/>
                      <a:ext cx="2253046" cy="59833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76" name="Pie 75">
                      <a:extLst>
                        <a:ext uri="{FF2B5EF4-FFF2-40B4-BE49-F238E27FC236}">
                          <a16:creationId xmlns:a16="http://schemas.microsoft.com/office/drawing/2014/main" id="{0D061B86-88F6-071C-7CBA-9BF00FB75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977" y="3552825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Pie 76">
                      <a:extLst>
                        <a:ext uri="{FF2B5EF4-FFF2-40B4-BE49-F238E27FC236}">
                          <a16:creationId xmlns:a16="http://schemas.microsoft.com/office/drawing/2014/main" id="{04E31BAF-ED1F-A022-C795-D35AFAE38F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122201" y="3549753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Pie 77">
                      <a:extLst>
                        <a:ext uri="{FF2B5EF4-FFF2-40B4-BE49-F238E27FC236}">
                          <a16:creationId xmlns:a16="http://schemas.microsoft.com/office/drawing/2014/main" id="{02D9DD6E-CAA8-2EE1-8F68-1F52071B80E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0020" y="3566866"/>
                      <a:ext cx="1705523" cy="1212609"/>
                    </a:xfrm>
                    <a:prstGeom prst="pie">
                      <a:avLst>
                        <a:gd name="adj1" fmla="val 6962197"/>
                        <a:gd name="adj2" fmla="val 10664009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9" name="Block Arc 78">
                      <a:extLst>
                        <a:ext uri="{FF2B5EF4-FFF2-40B4-BE49-F238E27FC236}">
                          <a16:creationId xmlns:a16="http://schemas.microsoft.com/office/drawing/2014/main" id="{CBF92FA0-4C9B-9799-D3C5-6D66243AC538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6" y="4015655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Block Arc 79">
                      <a:extLst>
                        <a:ext uri="{FF2B5EF4-FFF2-40B4-BE49-F238E27FC236}">
                          <a16:creationId xmlns:a16="http://schemas.microsoft.com/office/drawing/2014/main" id="{17652578-A0D2-5730-25E6-330F38ECC270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5" y="3984058"/>
                      <a:ext cx="304416" cy="262560"/>
                    </a:xfrm>
                    <a:prstGeom prst="blockArc">
                      <a:avLst>
                        <a:gd name="adj1" fmla="val 13104765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Block Arc 80">
                      <a:extLst>
                        <a:ext uri="{FF2B5EF4-FFF2-40B4-BE49-F238E27FC236}">
                          <a16:creationId xmlns:a16="http://schemas.microsoft.com/office/drawing/2014/main" id="{655F64CC-899B-C0E0-41DC-1F80FAD0E02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843264" y="3953835"/>
                      <a:ext cx="532554" cy="304948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659FD4BB-7386-E034-8F72-B2E5BE2C6B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7878" y="1710958"/>
                      <a:ext cx="67159" cy="2626525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5C16DD0E-03ED-8CD0-AB11-B57C060EB7DE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049532" y="1751585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68C50C0D-2F4D-C18A-0903-0709574CA0CA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5360768" y="1772627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30E9BE0F-A59C-2F17-62AE-83450E5399B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93589" y="2753572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E1555D10-28DA-62F8-C5B2-58101036D97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90549" y="2746705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B453DD77-2581-4215-FECF-54C2533DA2BD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4737791" y="2535901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A3E105D9-846B-1C6B-C9E4-D82E774B70CD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656036" y="2525762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C70D7839-4BDA-DD39-0E8E-ABBE013C560F}"/>
                        </a:ext>
                      </a:extLst>
                    </p:cNvPr>
                    <p:cNvSpPr/>
                    <p:nvPr/>
                  </p:nvSpPr>
                  <p:spPr>
                    <a:xfrm rot="2549021">
                      <a:off x="5845551" y="3103926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A7406AC5-8D7C-D78C-C1BD-AD9CF7EC89CB}"/>
                        </a:ext>
                      </a:extLst>
                    </p:cNvPr>
                    <p:cNvSpPr/>
                    <p:nvPr/>
                  </p:nvSpPr>
                  <p:spPr>
                    <a:xfrm rot="19050979" flipH="1">
                      <a:off x="5527082" y="3086084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1" name="Moon 90">
                      <a:extLst>
                        <a:ext uri="{FF2B5EF4-FFF2-40B4-BE49-F238E27FC236}">
                          <a16:creationId xmlns:a16="http://schemas.microsoft.com/office/drawing/2014/main" id="{560D5B02-CFFD-7426-483E-683F9EA40643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358775" y="2768153"/>
                      <a:ext cx="50165" cy="65722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92" name="Moon 91">
                      <a:extLst>
                        <a:ext uri="{FF2B5EF4-FFF2-40B4-BE49-F238E27FC236}">
                          <a16:creationId xmlns:a16="http://schemas.microsoft.com/office/drawing/2014/main" id="{2E6DE780-D12C-66C2-64A2-5A265B80B2B9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423423" y="2766545"/>
                      <a:ext cx="74234" cy="73201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CAB54169-0EF8-C644-A1CD-1F929F674401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5914988" y="2790182"/>
                      <a:ext cx="149262" cy="732014"/>
                      <a:chOff x="5511175" y="2918945"/>
                      <a:chExt cx="138882" cy="732014"/>
                    </a:xfrm>
                  </p:grpSpPr>
                  <p:sp>
                    <p:nvSpPr>
                      <p:cNvPr id="95" name="Moon 94">
                        <a:extLst>
                          <a:ext uri="{FF2B5EF4-FFF2-40B4-BE49-F238E27FC236}">
                            <a16:creationId xmlns:a16="http://schemas.microsoft.com/office/drawing/2014/main" id="{4E016642-6BAB-B931-DB6F-17EB101D10B3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11175" y="2920553"/>
                        <a:ext cx="50165" cy="65722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96" name="Moon 95">
                        <a:extLst>
                          <a:ext uri="{FF2B5EF4-FFF2-40B4-BE49-F238E27FC236}">
                            <a16:creationId xmlns:a16="http://schemas.microsoft.com/office/drawing/2014/main" id="{84C279F4-FC0C-8208-FDF6-98AFE15DDCB0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75823" y="2918945"/>
                        <a:ext cx="74234" cy="73201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94" name="Block Arc 93">
                      <a:extLst>
                        <a:ext uri="{FF2B5EF4-FFF2-40B4-BE49-F238E27FC236}">
                          <a16:creationId xmlns:a16="http://schemas.microsoft.com/office/drawing/2014/main" id="{78BD2163-B43F-D95A-5902-DD0A3BB7DD68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28" y="4022773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EE47165A-37D1-201A-4CA9-90622212F133}"/>
                      </a:ext>
                    </a:extLst>
                  </p:cNvPr>
                  <p:cNvGrpSpPr/>
                  <p:nvPr/>
                </p:nvGrpSpPr>
                <p:grpSpPr>
                  <a:xfrm>
                    <a:off x="3964321" y="3546834"/>
                    <a:ext cx="3513527" cy="1203249"/>
                    <a:chOff x="3964321" y="3546834"/>
                    <a:chExt cx="3513527" cy="1203249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3383307-5938-11D6-0082-733A1A541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4273" y="4346910"/>
                      <a:ext cx="3289623" cy="119582"/>
                    </a:xfrm>
                    <a:prstGeom prst="rect">
                      <a:avLst/>
                    </a:prstGeom>
                    <a:solidFill>
                      <a:srgbClr val="B3C7D5"/>
                    </a:solidFill>
                    <a:ln>
                      <a:solidFill>
                        <a:srgbClr val="B3C7D5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30" name="Pie 29">
                      <a:extLst>
                        <a:ext uri="{FF2B5EF4-FFF2-40B4-BE49-F238E27FC236}">
                          <a16:creationId xmlns:a16="http://schemas.microsoft.com/office/drawing/2014/main" id="{98507CD1-9A2B-37C9-FEB4-0C2576DF5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4321" y="3605046"/>
                      <a:ext cx="1167823" cy="1119266"/>
                    </a:xfrm>
                    <a:prstGeom prst="pie">
                      <a:avLst>
                        <a:gd name="adj1" fmla="val 8868569"/>
                        <a:gd name="adj2" fmla="val 9625810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Pie 30">
                      <a:extLst>
                        <a:ext uri="{FF2B5EF4-FFF2-40B4-BE49-F238E27FC236}">
                          <a16:creationId xmlns:a16="http://schemas.microsoft.com/office/drawing/2014/main" id="{B695E1D0-96A2-2E8D-DA30-F59CD9650FB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983127" y="3546834"/>
                      <a:ext cx="1494721" cy="1203249"/>
                    </a:xfrm>
                    <a:prstGeom prst="pie">
                      <a:avLst>
                        <a:gd name="adj1" fmla="val 9175069"/>
                        <a:gd name="adj2" fmla="val 9815335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44C99BEC-12C8-318D-8CDB-4346F6FB1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376" y="4126559"/>
                      <a:ext cx="3424249" cy="232716"/>
                    </a:xfrm>
                    <a:prstGeom prst="rect">
                      <a:avLst/>
                    </a:prstGeom>
                    <a:solidFill>
                      <a:srgbClr val="0A26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</p:grp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38E61A0-7049-DA36-E730-A828E3407FCD}"/>
                    </a:ext>
                  </a:extLst>
                </p:cNvPr>
                <p:cNvSpPr/>
                <p:nvPr/>
              </p:nvSpPr>
              <p:spPr>
                <a:xfrm rot="5582929">
                  <a:off x="6898010" y="4230641"/>
                  <a:ext cx="37199" cy="161895"/>
                </a:xfrm>
                <a:prstGeom prst="rect">
                  <a:avLst/>
                </a:prstGeom>
                <a:solidFill>
                  <a:srgbClr val="0A26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356B190-8EEF-2A56-AEEC-8F029E16BA3A}"/>
                  </a:ext>
                </a:extLst>
              </p:cNvPr>
              <p:cNvSpPr/>
              <p:nvPr/>
            </p:nvSpPr>
            <p:spPr>
              <a:xfrm rot="1557857">
                <a:off x="5290986" y="2847911"/>
                <a:ext cx="56126" cy="172236"/>
              </a:xfrm>
              <a:prstGeom prst="rect">
                <a:avLst/>
              </a:prstGeom>
              <a:solidFill>
                <a:srgbClr val="0A26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CDD74-42DF-1FEF-68E8-79FC5B562F37}"/>
                </a:ext>
              </a:extLst>
            </p:cNvPr>
            <p:cNvSpPr/>
            <p:nvPr/>
          </p:nvSpPr>
          <p:spPr>
            <a:xfrm rot="1921649">
              <a:off x="3247142" y="67123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A7E34A-E8DD-D50F-A521-947E261E6EED}"/>
                </a:ext>
              </a:extLst>
            </p:cNvPr>
            <p:cNvSpPr/>
            <p:nvPr/>
          </p:nvSpPr>
          <p:spPr>
            <a:xfrm rot="19385982">
              <a:off x="3060431" y="127084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34B600-BC9F-9749-55D7-0238A809C17C}"/>
                </a:ext>
              </a:extLst>
            </p:cNvPr>
            <p:cNvSpPr/>
            <p:nvPr/>
          </p:nvSpPr>
          <p:spPr>
            <a:xfrm rot="5674268">
              <a:off x="7953694" y="4252883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7FCE29-EB28-C87F-2D4E-A48C52DA6D6F}"/>
                </a:ext>
              </a:extLst>
            </p:cNvPr>
            <p:cNvSpPr/>
            <p:nvPr/>
          </p:nvSpPr>
          <p:spPr>
            <a:xfrm rot="5400000">
              <a:off x="7965300" y="4211672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Pie 18">
              <a:extLst>
                <a:ext uri="{FF2B5EF4-FFF2-40B4-BE49-F238E27FC236}">
                  <a16:creationId xmlns:a16="http://schemas.microsoft.com/office/drawing/2014/main" id="{1A089974-B7B1-A04E-CD29-CBF3CAB01570}"/>
                </a:ext>
              </a:extLst>
            </p:cNvPr>
            <p:cNvSpPr/>
            <p:nvPr/>
          </p:nvSpPr>
          <p:spPr>
            <a:xfrm rot="20524101">
              <a:off x="7089650" y="5837191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2E60A7-CF6F-6395-E1A4-3F545EFB07A7}"/>
                </a:ext>
              </a:extLst>
            </p:cNvPr>
            <p:cNvSpPr/>
            <p:nvPr/>
          </p:nvSpPr>
          <p:spPr>
            <a:xfrm rot="6264427">
              <a:off x="8496059" y="4823998"/>
              <a:ext cx="88900" cy="325367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1" name="Pie 20">
              <a:extLst>
                <a:ext uri="{FF2B5EF4-FFF2-40B4-BE49-F238E27FC236}">
                  <a16:creationId xmlns:a16="http://schemas.microsoft.com/office/drawing/2014/main" id="{58C354B3-BC03-E57F-2D78-60CA0718B3D6}"/>
                </a:ext>
              </a:extLst>
            </p:cNvPr>
            <p:cNvSpPr/>
            <p:nvPr/>
          </p:nvSpPr>
          <p:spPr>
            <a:xfrm rot="20524101">
              <a:off x="8457310" y="4508196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83880E-13EB-11E9-4FC3-6BF6CF532044}"/>
                </a:ext>
              </a:extLst>
            </p:cNvPr>
            <p:cNvSpPr/>
            <p:nvPr/>
          </p:nvSpPr>
          <p:spPr>
            <a:xfrm rot="1706327">
              <a:off x="5019413" y="1398848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4241788" y="1918483"/>
            <a:ext cx="7721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800" b="1" i="0" u="none" strike="noStrike" dirty="0">
                <a:solidFill>
                  <a:srgbClr val="0A273A"/>
                </a:solidFill>
                <a:effectLst/>
                <a:latin typeface="Comfortaa variant0"/>
              </a:rPr>
              <a:t>GammaBayes</a:t>
            </a:r>
            <a:endParaRPr lang="en-AU" sz="11500" b="1" dirty="0">
              <a:solidFill>
                <a:srgbClr val="0A27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814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AB036D-ECD2-4AE0-B614-A62C6202EA37}"/>
              </a:ext>
            </a:extLst>
          </p:cNvPr>
          <p:cNvGrpSpPr>
            <a:grpSpLocks noChangeAspect="1"/>
          </p:cNvGrpSpPr>
          <p:nvPr/>
        </p:nvGrpSpPr>
        <p:grpSpPr>
          <a:xfrm>
            <a:off x="3414310" y="995391"/>
            <a:ext cx="5095379" cy="4389049"/>
            <a:chOff x="-987425" y="-2642780"/>
            <a:chExt cx="10255250" cy="8833649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4CEA39-63BD-A332-6D72-544AFE813A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87425" y="-2642780"/>
              <a:ext cx="10255250" cy="8833649"/>
              <a:chOff x="2966549" y="1432384"/>
              <a:chExt cx="3866173" cy="3330237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6C12E92-9B85-3BAC-A605-C968DC2D61C8}"/>
                  </a:ext>
                </a:extLst>
              </p:cNvPr>
              <p:cNvGrpSpPr/>
              <p:nvPr/>
            </p:nvGrpSpPr>
            <p:grpSpPr>
              <a:xfrm>
                <a:off x="2966549" y="1432384"/>
                <a:ext cx="3866173" cy="3330237"/>
                <a:chOff x="3321453" y="1557497"/>
                <a:chExt cx="3866173" cy="3330237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7F2BCD5C-BBC0-2798-A532-B94C36D1B9F1}"/>
                    </a:ext>
                  </a:extLst>
                </p:cNvPr>
                <p:cNvGrpSpPr/>
                <p:nvPr/>
              </p:nvGrpSpPr>
              <p:grpSpPr>
                <a:xfrm>
                  <a:off x="3321453" y="1557497"/>
                  <a:ext cx="3866173" cy="3330237"/>
                  <a:chOff x="3782495" y="1449238"/>
                  <a:chExt cx="3866173" cy="3330237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1B14CF4-919D-A6DA-5060-70C7FA93F23A}"/>
                      </a:ext>
                    </a:extLst>
                  </p:cNvPr>
                  <p:cNvGrpSpPr/>
                  <p:nvPr/>
                </p:nvGrpSpPr>
                <p:grpSpPr>
                  <a:xfrm>
                    <a:off x="3782495" y="1449238"/>
                    <a:ext cx="3866173" cy="3330237"/>
                    <a:chOff x="3782495" y="1449238"/>
                    <a:chExt cx="3866173" cy="3330237"/>
                  </a:xfrm>
                </p:grpSpPr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4CCA5E4E-052F-72DD-C163-3A2F8701D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7183" y="1449238"/>
                      <a:ext cx="396815" cy="379562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115BA04E-5BA7-3072-5B49-13BBC3B254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125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A89D358A-04B5-C9F6-DD70-A32C1D857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8250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2CB8E636-D95D-DE9B-C064-EF7F86791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749" y="1981200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5CF729B7-4AD8-2913-5928-BA5FD5A1E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861" y="1990398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B5EA23EF-83FF-4231-8A5C-8EF045715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225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A57CC73C-4C1F-1952-C7BE-0320349B1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4758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201D93E0-EF43-9957-AF19-7B819F3C2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7751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444EDE57-869C-1158-A627-25A92AC43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4830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B4AC5297-A40F-7AA2-1F74-579C0BDD68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9900" y="2457450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FA7C66AE-3247-5918-7729-0F82D9414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457449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AF9AF80A-F6E8-2B6C-DBB6-04210275D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024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81A2A71A-4457-3870-B9B4-29FCD3F84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1312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378C9A5F-45A2-8496-A4B3-496F3EA78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4186" y="2320297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3707A0D3-0C9C-7724-35EB-0FA6B0303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156" y="2317884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F280FD94-F4E5-8961-DA1C-FFF29E0388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5376" y="3996429"/>
                      <a:ext cx="2858795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BBBCC947-00E2-A44B-2EEB-BD60DF3D0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199" y="2624249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016EA331-5605-0A6E-87EB-E4735629A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5099" y="2616311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D58C9ECA-0B07-354E-F75E-61B7C4C3D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611" y="3866994"/>
                      <a:ext cx="2156639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857D900-4DB7-9B09-B5A6-3D7CB30A9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863847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9EBB3829-0530-8073-883D-B3B64C2C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538" y="2862888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39332662-0C32-2F4B-BE26-F38886F9B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5722" y="3087099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CFF1BBDC-8CB3-4C5B-DDAE-8038BD6EF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55" y="3089076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5214A1FE-21DD-5B4A-8B6D-8AA1B49AB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522" y="1812058"/>
                      <a:ext cx="140253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F34D82BF-45DD-27F1-656B-64D8AADC9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930" y="1812057"/>
                      <a:ext cx="130729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A489CA31-49EC-0510-EC0B-63BD7BA8F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075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09A2C1F2-ECE3-83EE-FA8D-C22B3EAC6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5038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2" name="Moon 151">
                      <a:extLst>
                        <a:ext uri="{FF2B5EF4-FFF2-40B4-BE49-F238E27FC236}">
                          <a16:creationId xmlns:a16="http://schemas.microsoft.com/office/drawing/2014/main" id="{B096E542-4FBB-24E8-58D5-0358734E347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0091" y="2926642"/>
                      <a:ext cx="329822" cy="1809753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3" name="Moon 152">
                      <a:extLst>
                        <a:ext uri="{FF2B5EF4-FFF2-40B4-BE49-F238E27FC236}">
                          <a16:creationId xmlns:a16="http://schemas.microsoft.com/office/drawing/2014/main" id="{776851A3-DF7D-0975-03F8-FC40AC00DDE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9330" y="3108508"/>
                      <a:ext cx="328269" cy="1825813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4" name="Moon 153">
                      <a:extLst>
                        <a:ext uri="{FF2B5EF4-FFF2-40B4-BE49-F238E27FC236}">
                          <a16:creationId xmlns:a16="http://schemas.microsoft.com/office/drawing/2014/main" id="{12A45468-384C-27F9-D441-05829501FBF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62705" y="2994929"/>
                      <a:ext cx="328269" cy="1871797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5" name="Moon 154">
                      <a:extLst>
                        <a:ext uri="{FF2B5EF4-FFF2-40B4-BE49-F238E27FC236}">
                          <a16:creationId xmlns:a16="http://schemas.microsoft.com/office/drawing/2014/main" id="{001F3CBF-68CB-7F37-75CF-C7891D9604EE}"/>
                        </a:ext>
                      </a:extLst>
                    </p:cNvPr>
                    <p:cNvSpPr/>
                    <p:nvPr/>
                  </p:nvSpPr>
                  <p:spPr>
                    <a:xfrm rot="3394776" flipH="1">
                      <a:off x="4385159" y="3317543"/>
                      <a:ext cx="228250" cy="1135934"/>
                    </a:xfrm>
                    <a:prstGeom prst="moon">
                      <a:avLst>
                        <a:gd name="adj" fmla="val 66349"/>
                      </a:avLst>
                    </a:prstGeom>
                    <a:solidFill>
                      <a:srgbClr val="0A273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156" name="Moon 155">
                      <a:extLst>
                        <a:ext uri="{FF2B5EF4-FFF2-40B4-BE49-F238E27FC236}">
                          <a16:creationId xmlns:a16="http://schemas.microsoft.com/office/drawing/2014/main" id="{2B0A26DF-A973-1BBF-940C-A689BD0E8C0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10005" y="3146019"/>
                      <a:ext cx="411709" cy="1506662"/>
                    </a:xfrm>
                    <a:prstGeom prst="moon">
                      <a:avLst>
                        <a:gd name="adj" fmla="val 5267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7" name="Block Arc 156">
                      <a:extLst>
                        <a:ext uri="{FF2B5EF4-FFF2-40B4-BE49-F238E27FC236}">
                          <a16:creationId xmlns:a16="http://schemas.microsoft.com/office/drawing/2014/main" id="{7C8932DB-544B-79E2-C20A-CB1658AF412D}"/>
                        </a:ext>
                      </a:extLst>
                    </p:cNvPr>
                    <p:cNvSpPr/>
                    <p:nvPr/>
                  </p:nvSpPr>
                  <p:spPr>
                    <a:xfrm rot="8852012">
                      <a:off x="3912017" y="3493757"/>
                      <a:ext cx="1382696" cy="463021"/>
                    </a:xfrm>
                    <a:prstGeom prst="blockArc">
                      <a:avLst>
                        <a:gd name="adj1" fmla="val 12530039"/>
                        <a:gd name="adj2" fmla="val 20650160"/>
                        <a:gd name="adj3" fmla="val 2820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8" name="Block Arc 157">
                      <a:extLst>
                        <a:ext uri="{FF2B5EF4-FFF2-40B4-BE49-F238E27FC236}">
                          <a16:creationId xmlns:a16="http://schemas.microsoft.com/office/drawing/2014/main" id="{5EF81E6E-2DC1-9ED7-4F40-BD30E2EE370B}"/>
                        </a:ext>
                      </a:extLst>
                    </p:cNvPr>
                    <p:cNvSpPr/>
                    <p:nvPr/>
                  </p:nvSpPr>
                  <p:spPr>
                    <a:xfrm rot="9278326">
                      <a:off x="3782495" y="3515393"/>
                      <a:ext cx="1342926" cy="561545"/>
                    </a:xfrm>
                    <a:prstGeom prst="blockArc">
                      <a:avLst>
                        <a:gd name="adj1" fmla="val 11829426"/>
                        <a:gd name="adj2" fmla="val 20672099"/>
                        <a:gd name="adj3" fmla="val 25146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9" name="Triangle 158">
                      <a:extLst>
                        <a:ext uri="{FF2B5EF4-FFF2-40B4-BE49-F238E27FC236}">
                          <a16:creationId xmlns:a16="http://schemas.microsoft.com/office/drawing/2014/main" id="{610F4A18-7083-9043-3617-12E27BEF3E89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752498" y="3527047"/>
                      <a:ext cx="215457" cy="2579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0" name="Triangle 159">
                      <a:extLst>
                        <a:ext uri="{FF2B5EF4-FFF2-40B4-BE49-F238E27FC236}">
                          <a16:creationId xmlns:a16="http://schemas.microsoft.com/office/drawing/2014/main" id="{EB576C3C-815B-5B7D-E121-41B511BE6C97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75457" y="3600301"/>
                      <a:ext cx="81087" cy="20366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1" name="Moon 160">
                      <a:extLst>
                        <a:ext uri="{FF2B5EF4-FFF2-40B4-BE49-F238E27FC236}">
                          <a16:creationId xmlns:a16="http://schemas.microsoft.com/office/drawing/2014/main" id="{A2B7C515-0004-4604-A3C4-027434827FF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97729" y="3131430"/>
                      <a:ext cx="329822" cy="1704977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2" name="Block Arc 161">
                      <a:extLst>
                        <a:ext uri="{FF2B5EF4-FFF2-40B4-BE49-F238E27FC236}">
                          <a16:creationId xmlns:a16="http://schemas.microsoft.com/office/drawing/2014/main" id="{F84043A7-6490-24A3-7812-2E1C852F95AE}"/>
                        </a:ext>
                      </a:extLst>
                    </p:cNvPr>
                    <p:cNvSpPr/>
                    <p:nvPr/>
                  </p:nvSpPr>
                  <p:spPr>
                    <a:xfrm rot="15868668" flipH="1">
                      <a:off x="4137842" y="3998739"/>
                      <a:ext cx="45719" cy="246090"/>
                    </a:xfrm>
                    <a:prstGeom prst="blockArc">
                      <a:avLst>
                        <a:gd name="adj1" fmla="val 14273024"/>
                        <a:gd name="adj2" fmla="val 16501057"/>
                        <a:gd name="adj3" fmla="val 4219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Triangle 162">
                      <a:extLst>
                        <a:ext uri="{FF2B5EF4-FFF2-40B4-BE49-F238E27FC236}">
                          <a16:creationId xmlns:a16="http://schemas.microsoft.com/office/drawing/2014/main" id="{05BED059-B234-675C-7B62-20DDB8729119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80871" y="3608218"/>
                      <a:ext cx="81087" cy="2015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4" name="Block Arc 163">
                      <a:extLst>
                        <a:ext uri="{FF2B5EF4-FFF2-40B4-BE49-F238E27FC236}">
                          <a16:creationId xmlns:a16="http://schemas.microsoft.com/office/drawing/2014/main" id="{AB668238-3EEF-26DB-9A67-DCDD96EA7224}"/>
                        </a:ext>
                      </a:extLst>
                    </p:cNvPr>
                    <p:cNvSpPr/>
                    <p:nvPr/>
                  </p:nvSpPr>
                  <p:spPr>
                    <a:xfrm rot="15868668">
                      <a:off x="3954791" y="3955910"/>
                      <a:ext cx="304416" cy="262560"/>
                    </a:xfrm>
                    <a:prstGeom prst="blockArc">
                      <a:avLst>
                        <a:gd name="adj1" fmla="val 14273024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6D7F256D-DBBF-D99A-0F65-859B63880F2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304043" y="3508233"/>
                      <a:ext cx="1344625" cy="723642"/>
                      <a:chOff x="5078807" y="3511524"/>
                      <a:chExt cx="1344625" cy="723642"/>
                    </a:xfrm>
                  </p:grpSpPr>
                  <p:sp>
                    <p:nvSpPr>
                      <p:cNvPr id="189" name="Moon 188">
                        <a:extLst>
                          <a:ext uri="{FF2B5EF4-FFF2-40B4-BE49-F238E27FC236}">
                            <a16:creationId xmlns:a16="http://schemas.microsoft.com/office/drawing/2014/main" id="{CB3DBF74-5DCE-1754-1688-8A01BE15B801}"/>
                          </a:ext>
                        </a:extLst>
                      </p:cNvPr>
                      <p:cNvSpPr/>
                      <p:nvPr/>
                    </p:nvSpPr>
                    <p:spPr>
                      <a:xfrm rot="3394776" flipH="1">
                        <a:off x="5687250" y="3315551"/>
                        <a:ext cx="228380" cy="1125717"/>
                      </a:xfrm>
                      <a:prstGeom prst="moon">
                        <a:avLst>
                          <a:gd name="adj" fmla="val 66349"/>
                        </a:avLst>
                      </a:prstGeom>
                      <a:solidFill>
                        <a:srgbClr val="0A273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0" name="Block Arc 189">
                        <a:extLst>
                          <a:ext uri="{FF2B5EF4-FFF2-40B4-BE49-F238E27FC236}">
                            <a16:creationId xmlns:a16="http://schemas.microsoft.com/office/drawing/2014/main" id="{478D98EF-A8B3-ADF5-0E1C-CF7D0800D652}"/>
                          </a:ext>
                        </a:extLst>
                      </p:cNvPr>
                      <p:cNvSpPr/>
                      <p:nvPr/>
                    </p:nvSpPr>
                    <p:spPr>
                      <a:xfrm rot="9278326">
                        <a:off x="5078807" y="3511524"/>
                        <a:ext cx="1344625" cy="561545"/>
                      </a:xfrm>
                      <a:prstGeom prst="blockArc">
                        <a:avLst>
                          <a:gd name="adj1" fmla="val 11829426"/>
                          <a:gd name="adj2" fmla="val 20672099"/>
                          <a:gd name="adj3" fmla="val 25146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1" name="Triangle 190">
                        <a:extLst>
                          <a:ext uri="{FF2B5EF4-FFF2-40B4-BE49-F238E27FC236}">
                            <a16:creationId xmlns:a16="http://schemas.microsoft.com/office/drawing/2014/main" id="{C28EDF56-5896-5EF3-A74D-3BC96198BD20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050426" y="3522815"/>
                        <a:ext cx="215457" cy="2579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2" name="Triangle 191">
                        <a:extLst>
                          <a:ext uri="{FF2B5EF4-FFF2-40B4-BE49-F238E27FC236}">
                            <a16:creationId xmlns:a16="http://schemas.microsoft.com/office/drawing/2014/main" id="{6A81B2FB-D5D7-2D47-787F-E4DC9DFCCF8B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3385" y="3596069"/>
                        <a:ext cx="81087" cy="20366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3" name="Block Arc 192">
                        <a:extLst>
                          <a:ext uri="{FF2B5EF4-FFF2-40B4-BE49-F238E27FC236}">
                            <a16:creationId xmlns:a16="http://schemas.microsoft.com/office/drawing/2014/main" id="{8F4617FB-6D99-180D-FE5C-804570290273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 flipH="1">
                        <a:off x="5435770" y="3994507"/>
                        <a:ext cx="45719" cy="246090"/>
                      </a:xfrm>
                      <a:prstGeom prst="blockArc">
                        <a:avLst>
                          <a:gd name="adj1" fmla="val 14273024"/>
                          <a:gd name="adj2" fmla="val 16501057"/>
                          <a:gd name="adj3" fmla="val 4219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4" name="Triangle 193">
                        <a:extLst>
                          <a:ext uri="{FF2B5EF4-FFF2-40B4-BE49-F238E27FC236}">
                            <a16:creationId xmlns:a16="http://schemas.microsoft.com/office/drawing/2014/main" id="{D0FA2007-F96C-1CFE-2C87-FA79C6072EF8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8799" y="3603986"/>
                        <a:ext cx="81087" cy="2015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5" name="Block Arc 194">
                        <a:extLst>
                          <a:ext uri="{FF2B5EF4-FFF2-40B4-BE49-F238E27FC236}">
                            <a16:creationId xmlns:a16="http://schemas.microsoft.com/office/drawing/2014/main" id="{759FD113-5118-471E-B9CF-279B634B1936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>
                        <a:off x="5252719" y="3951678"/>
                        <a:ext cx="304416" cy="262560"/>
                      </a:xfrm>
                      <a:prstGeom prst="blockArc">
                        <a:avLst>
                          <a:gd name="adj1" fmla="val 14273024"/>
                          <a:gd name="adj2" fmla="val 16283406"/>
                          <a:gd name="adj3" fmla="val 1552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66" name="Moon 165">
                      <a:extLst>
                        <a:ext uri="{FF2B5EF4-FFF2-40B4-BE49-F238E27FC236}">
                          <a16:creationId xmlns:a16="http://schemas.microsoft.com/office/drawing/2014/main" id="{4B80AEC9-5E5C-43EA-D046-36B4A0A3AE6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411120" y="2966368"/>
                      <a:ext cx="604516" cy="1606622"/>
                    </a:xfrm>
                    <a:prstGeom prst="moon">
                      <a:avLst>
                        <a:gd name="adj" fmla="val 45497"/>
                      </a:avLst>
                    </a:prstGeom>
                    <a:solidFill>
                      <a:srgbClr val="C1D1D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E88C9D3C-113D-C6E9-FF4D-4FC849A47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3275" y="4148855"/>
                      <a:ext cx="2253046" cy="59833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8" name="Pie 167">
                      <a:extLst>
                        <a:ext uri="{FF2B5EF4-FFF2-40B4-BE49-F238E27FC236}">
                          <a16:creationId xmlns:a16="http://schemas.microsoft.com/office/drawing/2014/main" id="{E88AB89D-5800-55F6-6D57-3ED3532E5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977" y="3552825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e 168">
                      <a:extLst>
                        <a:ext uri="{FF2B5EF4-FFF2-40B4-BE49-F238E27FC236}">
                          <a16:creationId xmlns:a16="http://schemas.microsoft.com/office/drawing/2014/main" id="{0F709EE8-ED6D-D084-8D39-B410069EAB4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122201" y="3549753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0" name="Pie 169">
                      <a:extLst>
                        <a:ext uri="{FF2B5EF4-FFF2-40B4-BE49-F238E27FC236}">
                          <a16:creationId xmlns:a16="http://schemas.microsoft.com/office/drawing/2014/main" id="{3C43E837-00DC-C7F1-0783-83E9BA9616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0020" y="3566866"/>
                      <a:ext cx="1705523" cy="1212609"/>
                    </a:xfrm>
                    <a:prstGeom prst="pie">
                      <a:avLst>
                        <a:gd name="adj1" fmla="val 6962197"/>
                        <a:gd name="adj2" fmla="val 10664009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Block Arc 170">
                      <a:extLst>
                        <a:ext uri="{FF2B5EF4-FFF2-40B4-BE49-F238E27FC236}">
                          <a16:creationId xmlns:a16="http://schemas.microsoft.com/office/drawing/2014/main" id="{BC76A2A5-6913-471C-02E1-F18DD47BBD04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6" y="4015655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2" name="Block Arc 171">
                      <a:extLst>
                        <a:ext uri="{FF2B5EF4-FFF2-40B4-BE49-F238E27FC236}">
                          <a16:creationId xmlns:a16="http://schemas.microsoft.com/office/drawing/2014/main" id="{6C854B46-6CB2-1D6C-BBF2-C2A2366DDD83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5" y="3984058"/>
                      <a:ext cx="304416" cy="262560"/>
                    </a:xfrm>
                    <a:prstGeom prst="blockArc">
                      <a:avLst>
                        <a:gd name="adj1" fmla="val 13104765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3" name="Block Arc 172">
                      <a:extLst>
                        <a:ext uri="{FF2B5EF4-FFF2-40B4-BE49-F238E27FC236}">
                          <a16:creationId xmlns:a16="http://schemas.microsoft.com/office/drawing/2014/main" id="{F62D7B75-5F52-56A9-2D38-4896EB77D0E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843264" y="3953835"/>
                      <a:ext cx="532554" cy="304948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DE026BBF-F2CA-AE31-6FCF-E04C1C598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7878" y="1710958"/>
                      <a:ext cx="67159" cy="2626525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B1100670-CB2A-9922-0068-1A87195F6B05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049532" y="1751585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0135D4CF-7E7E-4AD6-C59F-D91B37F461F0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5360768" y="1772627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66730C76-9B4F-E8FC-CB15-E0A07F61F3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93589" y="2753572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8378A79F-2442-B4A4-B311-C7B8E45F917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90549" y="2746705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53BD3E19-0494-C780-329E-E8E4D70476EA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4737791" y="2535901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518D2CC8-C0F6-315F-880A-214002D67DBF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656036" y="2525762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32A11A8D-88D3-9491-A3C1-8D988A87B992}"/>
                        </a:ext>
                      </a:extLst>
                    </p:cNvPr>
                    <p:cNvSpPr/>
                    <p:nvPr/>
                  </p:nvSpPr>
                  <p:spPr>
                    <a:xfrm rot="2549021">
                      <a:off x="5845551" y="3103926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5EFA85B9-E839-0670-F934-68FC2E31AB51}"/>
                        </a:ext>
                      </a:extLst>
                    </p:cNvPr>
                    <p:cNvSpPr/>
                    <p:nvPr/>
                  </p:nvSpPr>
                  <p:spPr>
                    <a:xfrm rot="19050979" flipH="1">
                      <a:off x="5527082" y="3086084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3" name="Moon 182">
                      <a:extLst>
                        <a:ext uri="{FF2B5EF4-FFF2-40B4-BE49-F238E27FC236}">
                          <a16:creationId xmlns:a16="http://schemas.microsoft.com/office/drawing/2014/main" id="{B6EC1845-F712-DF6E-4017-878F7B38787F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358775" y="2768153"/>
                      <a:ext cx="50165" cy="65722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4" name="Moon 183">
                      <a:extLst>
                        <a:ext uri="{FF2B5EF4-FFF2-40B4-BE49-F238E27FC236}">
                          <a16:creationId xmlns:a16="http://schemas.microsoft.com/office/drawing/2014/main" id="{8F05D891-A0FB-EDF6-35EC-02B4E8E85278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423423" y="2766545"/>
                      <a:ext cx="74234" cy="73201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A533F00A-9C5C-4907-5DBA-D1540B7ACC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5914988" y="2790182"/>
                      <a:ext cx="149262" cy="732014"/>
                      <a:chOff x="5511175" y="2918945"/>
                      <a:chExt cx="138882" cy="732014"/>
                    </a:xfrm>
                  </p:grpSpPr>
                  <p:sp>
                    <p:nvSpPr>
                      <p:cNvPr id="187" name="Moon 186">
                        <a:extLst>
                          <a:ext uri="{FF2B5EF4-FFF2-40B4-BE49-F238E27FC236}">
                            <a16:creationId xmlns:a16="http://schemas.microsoft.com/office/drawing/2014/main" id="{A51C6DBF-8CD8-F102-349E-F7BB521422D3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11175" y="2920553"/>
                        <a:ext cx="50165" cy="65722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88" name="Moon 187">
                        <a:extLst>
                          <a:ext uri="{FF2B5EF4-FFF2-40B4-BE49-F238E27FC236}">
                            <a16:creationId xmlns:a16="http://schemas.microsoft.com/office/drawing/2014/main" id="{640B0352-9070-F935-A66F-73A049DD3F78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75823" y="2918945"/>
                        <a:ext cx="74234" cy="73201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186" name="Block Arc 185">
                      <a:extLst>
                        <a:ext uri="{FF2B5EF4-FFF2-40B4-BE49-F238E27FC236}">
                          <a16:creationId xmlns:a16="http://schemas.microsoft.com/office/drawing/2014/main" id="{435503D6-D3D9-82DE-5C34-8DBCD0BB2167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28" y="4022773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9C235551-A956-A66B-2B6E-FDC61DF611CA}"/>
                      </a:ext>
                    </a:extLst>
                  </p:cNvPr>
                  <p:cNvGrpSpPr/>
                  <p:nvPr/>
                </p:nvGrpSpPr>
                <p:grpSpPr>
                  <a:xfrm>
                    <a:off x="3964321" y="3546834"/>
                    <a:ext cx="3513527" cy="1203249"/>
                    <a:chOff x="3964321" y="3546834"/>
                    <a:chExt cx="3513527" cy="1203249"/>
                  </a:xfrm>
                </p:grpSpPr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DB26EDF6-1CD4-CB03-F81C-63B718EAA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4273" y="4346910"/>
                      <a:ext cx="3289623" cy="119582"/>
                    </a:xfrm>
                    <a:prstGeom prst="rect">
                      <a:avLst/>
                    </a:prstGeom>
                    <a:solidFill>
                      <a:srgbClr val="B3C7D5"/>
                    </a:solidFill>
                    <a:ln>
                      <a:solidFill>
                        <a:srgbClr val="B3C7D5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122" name="Pie 121">
                      <a:extLst>
                        <a:ext uri="{FF2B5EF4-FFF2-40B4-BE49-F238E27FC236}">
                          <a16:creationId xmlns:a16="http://schemas.microsoft.com/office/drawing/2014/main" id="{1D105EC0-99E6-B3AA-2656-3AE368B53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4321" y="3605046"/>
                      <a:ext cx="1167823" cy="1119266"/>
                    </a:xfrm>
                    <a:prstGeom prst="pie">
                      <a:avLst>
                        <a:gd name="adj1" fmla="val 8868569"/>
                        <a:gd name="adj2" fmla="val 9625810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3" name="Pie 122">
                      <a:extLst>
                        <a:ext uri="{FF2B5EF4-FFF2-40B4-BE49-F238E27FC236}">
                          <a16:creationId xmlns:a16="http://schemas.microsoft.com/office/drawing/2014/main" id="{1CB99508-E43E-4BE0-0B27-E3F03B79DFF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983127" y="3546834"/>
                      <a:ext cx="1494721" cy="1203249"/>
                    </a:xfrm>
                    <a:prstGeom prst="pie">
                      <a:avLst>
                        <a:gd name="adj1" fmla="val 9175069"/>
                        <a:gd name="adj2" fmla="val 9815335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A3C9E726-2C02-5BD9-907B-836A90097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376" y="4126559"/>
                      <a:ext cx="3424249" cy="232716"/>
                    </a:xfrm>
                    <a:prstGeom prst="rect">
                      <a:avLst/>
                    </a:prstGeom>
                    <a:solidFill>
                      <a:srgbClr val="0A26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</p:grpSp>
            </p:grp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5507CA7-7E7E-D953-A2C5-55F269ACA3F2}"/>
                    </a:ext>
                  </a:extLst>
                </p:cNvPr>
                <p:cNvSpPr/>
                <p:nvPr/>
              </p:nvSpPr>
              <p:spPr>
                <a:xfrm rot="5582929">
                  <a:off x="6898010" y="4230641"/>
                  <a:ext cx="37199" cy="161895"/>
                </a:xfrm>
                <a:prstGeom prst="rect">
                  <a:avLst/>
                </a:prstGeom>
                <a:solidFill>
                  <a:srgbClr val="0A26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38A322F-5E07-96BF-156A-BE6B024E701A}"/>
                  </a:ext>
                </a:extLst>
              </p:cNvPr>
              <p:cNvSpPr/>
              <p:nvPr/>
            </p:nvSpPr>
            <p:spPr>
              <a:xfrm rot="1557857">
                <a:off x="5290986" y="2847911"/>
                <a:ext cx="56126" cy="172236"/>
              </a:xfrm>
              <a:prstGeom prst="rect">
                <a:avLst/>
              </a:prstGeom>
              <a:solidFill>
                <a:srgbClr val="0A26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7AB180A-C9A8-4F83-1528-84F05734E70C}"/>
                </a:ext>
              </a:extLst>
            </p:cNvPr>
            <p:cNvSpPr/>
            <p:nvPr/>
          </p:nvSpPr>
          <p:spPr>
            <a:xfrm rot="1921649">
              <a:off x="3247142" y="67123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656A7F8-B48D-B840-E211-69C141699131}"/>
                </a:ext>
              </a:extLst>
            </p:cNvPr>
            <p:cNvSpPr/>
            <p:nvPr/>
          </p:nvSpPr>
          <p:spPr>
            <a:xfrm rot="19385982">
              <a:off x="3060431" y="127084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3DA5113-3BC4-6C54-F8E5-8BA8FA55C818}"/>
                </a:ext>
              </a:extLst>
            </p:cNvPr>
            <p:cNvSpPr/>
            <p:nvPr/>
          </p:nvSpPr>
          <p:spPr>
            <a:xfrm rot="5674268">
              <a:off x="7953694" y="4252883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D4790EB-297B-DD28-1141-2555EB23956B}"/>
                </a:ext>
              </a:extLst>
            </p:cNvPr>
            <p:cNvSpPr/>
            <p:nvPr/>
          </p:nvSpPr>
          <p:spPr>
            <a:xfrm rot="5400000">
              <a:off x="7965300" y="4211672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1" name="Pie 110">
              <a:extLst>
                <a:ext uri="{FF2B5EF4-FFF2-40B4-BE49-F238E27FC236}">
                  <a16:creationId xmlns:a16="http://schemas.microsoft.com/office/drawing/2014/main" id="{1654EFC2-EE37-639E-B91C-A36D2E230391}"/>
                </a:ext>
              </a:extLst>
            </p:cNvPr>
            <p:cNvSpPr/>
            <p:nvPr/>
          </p:nvSpPr>
          <p:spPr>
            <a:xfrm rot="20524101">
              <a:off x="7089650" y="5837191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3C54C70-8D6D-1823-5D8D-52FA67BF7A99}"/>
                </a:ext>
              </a:extLst>
            </p:cNvPr>
            <p:cNvSpPr/>
            <p:nvPr/>
          </p:nvSpPr>
          <p:spPr>
            <a:xfrm rot="6264427">
              <a:off x="8496059" y="4823998"/>
              <a:ext cx="88900" cy="325367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3" name="Pie 112">
              <a:extLst>
                <a:ext uri="{FF2B5EF4-FFF2-40B4-BE49-F238E27FC236}">
                  <a16:creationId xmlns:a16="http://schemas.microsoft.com/office/drawing/2014/main" id="{C3F5DD8B-556A-394F-4C06-8E686F70CB51}"/>
                </a:ext>
              </a:extLst>
            </p:cNvPr>
            <p:cNvSpPr/>
            <p:nvPr/>
          </p:nvSpPr>
          <p:spPr>
            <a:xfrm rot="20524101">
              <a:off x="8457310" y="4508196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D9B7B22-F770-438B-1C0C-68688950BE6C}"/>
                </a:ext>
              </a:extLst>
            </p:cNvPr>
            <p:cNvSpPr/>
            <p:nvPr/>
          </p:nvSpPr>
          <p:spPr>
            <a:xfrm rot="1706327">
              <a:off x="5019413" y="1398848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55DEA1-4002-F8FA-949D-669C3E31D545}"/>
              </a:ext>
            </a:extLst>
          </p:cNvPr>
          <p:cNvSpPr/>
          <p:nvPr/>
        </p:nvSpPr>
        <p:spPr>
          <a:xfrm>
            <a:off x="0" y="4472609"/>
            <a:ext cx="12192000" cy="2385391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4AAB0-6E10-6895-7C42-7674A39A7D08}"/>
              </a:ext>
            </a:extLst>
          </p:cNvPr>
          <p:cNvSpPr txBox="1"/>
          <p:nvPr/>
        </p:nvSpPr>
        <p:spPr>
          <a:xfrm>
            <a:off x="3682313" y="4282880"/>
            <a:ext cx="5149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21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AB036D-ECD2-4AE0-B614-A62C6202EA37}"/>
              </a:ext>
            </a:extLst>
          </p:cNvPr>
          <p:cNvGrpSpPr>
            <a:grpSpLocks noChangeAspect="1"/>
          </p:cNvGrpSpPr>
          <p:nvPr/>
        </p:nvGrpSpPr>
        <p:grpSpPr>
          <a:xfrm>
            <a:off x="3414310" y="995391"/>
            <a:ext cx="5095379" cy="4389049"/>
            <a:chOff x="-987425" y="-2642780"/>
            <a:chExt cx="10255250" cy="8833649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4CEA39-63BD-A332-6D72-544AFE813A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87425" y="-2642780"/>
              <a:ext cx="10255250" cy="8833649"/>
              <a:chOff x="2966549" y="1432384"/>
              <a:chExt cx="3866173" cy="3330237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6C12E92-9B85-3BAC-A605-C968DC2D61C8}"/>
                  </a:ext>
                </a:extLst>
              </p:cNvPr>
              <p:cNvGrpSpPr/>
              <p:nvPr/>
            </p:nvGrpSpPr>
            <p:grpSpPr>
              <a:xfrm>
                <a:off x="2966549" y="1432384"/>
                <a:ext cx="3866173" cy="3330237"/>
                <a:chOff x="3321453" y="1557497"/>
                <a:chExt cx="3866173" cy="3330237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7F2BCD5C-BBC0-2798-A532-B94C36D1B9F1}"/>
                    </a:ext>
                  </a:extLst>
                </p:cNvPr>
                <p:cNvGrpSpPr/>
                <p:nvPr/>
              </p:nvGrpSpPr>
              <p:grpSpPr>
                <a:xfrm>
                  <a:off x="3321453" y="1557497"/>
                  <a:ext cx="3866173" cy="3330237"/>
                  <a:chOff x="3782495" y="1449238"/>
                  <a:chExt cx="3866173" cy="3330237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1B14CF4-919D-A6DA-5060-70C7FA93F23A}"/>
                      </a:ext>
                    </a:extLst>
                  </p:cNvPr>
                  <p:cNvGrpSpPr/>
                  <p:nvPr/>
                </p:nvGrpSpPr>
                <p:grpSpPr>
                  <a:xfrm>
                    <a:off x="3782495" y="1449238"/>
                    <a:ext cx="3866173" cy="3330237"/>
                    <a:chOff x="3782495" y="1449238"/>
                    <a:chExt cx="3866173" cy="3330237"/>
                  </a:xfrm>
                </p:grpSpPr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4CCA5E4E-052F-72DD-C163-3A2F8701D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7183" y="1449238"/>
                      <a:ext cx="396815" cy="379562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115BA04E-5BA7-3072-5B49-13BBC3B254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125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A89D358A-04B5-C9F6-DD70-A32C1D857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8250" y="2527300"/>
                      <a:ext cx="441325" cy="4349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2CB8E636-D95D-DE9B-C064-EF7F86791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749" y="1981200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5CF729B7-4AD8-2913-5928-BA5FD5A1E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861" y="1990398"/>
                      <a:ext cx="323851" cy="31432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B5EA23EF-83FF-4231-8A5C-8EF045715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225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A57CC73C-4C1F-1952-C7BE-0320349B1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4758" y="2028825"/>
                      <a:ext cx="285748" cy="26670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201D93E0-EF43-9957-AF19-7B819F3C2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7751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444EDE57-869C-1158-A627-25A92AC43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4830" y="1714500"/>
                      <a:ext cx="228600" cy="228600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B4AC5297-A40F-7AA2-1F74-579C0BDD68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9900" y="2457450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FA7C66AE-3247-5918-7729-0F82D9414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457449"/>
                      <a:ext cx="257175" cy="244475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AF9AF80A-F6E8-2B6C-DBB6-04210275D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024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81A2A71A-4457-3870-B9B4-29FCD3F84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1312" y="3105150"/>
                      <a:ext cx="257175" cy="244474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378C9A5F-45A2-8496-A4B3-496F3EA78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4186" y="2320297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3707A0D3-0C9C-7724-35EB-0FA6B0303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156" y="2317884"/>
                      <a:ext cx="212039" cy="2070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F280FD94-F4E5-8961-DA1C-FFF29E0388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5376" y="3996429"/>
                      <a:ext cx="2858795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BBBCC947-00E2-A44B-2EEB-BD60DF3D0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199" y="2624249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016EA331-5605-0A6E-87EB-E4735629A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5099" y="2616311"/>
                      <a:ext cx="138113" cy="128476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D58C9ECA-0B07-354E-F75E-61B7C4C3D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611" y="3866994"/>
                      <a:ext cx="2156639" cy="189120"/>
                    </a:xfrm>
                    <a:prstGeom prst="rect">
                      <a:avLst/>
                    </a:prstGeom>
                    <a:solidFill>
                      <a:srgbClr val="4464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857D900-4DB7-9B09-B5A6-3D7CB30A9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2487" y="2863847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9EBB3829-0530-8073-883D-B3B64C2C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538" y="2862888"/>
                      <a:ext cx="155537" cy="149228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39332662-0C32-2F4B-BE26-F38886F9B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5722" y="3087099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CFF1BBDC-8CB3-4C5B-DDAE-8038BD6EF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55" y="3089076"/>
                      <a:ext cx="148420" cy="15608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5214A1FE-21DD-5B4A-8B6D-8AA1B49AB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522" y="1812058"/>
                      <a:ext cx="140253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F34D82BF-45DD-27F1-656B-64D8AADC9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930" y="1812057"/>
                      <a:ext cx="130729" cy="131041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A489CA31-49EC-0510-EC0B-63BD7BA8F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075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09A2C1F2-ECE3-83EE-FA8D-C22B3EAC6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5038" y="1543555"/>
                      <a:ext cx="183331" cy="167403"/>
                    </a:xfrm>
                    <a:prstGeom prst="ellipse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2" name="Moon 151">
                      <a:extLst>
                        <a:ext uri="{FF2B5EF4-FFF2-40B4-BE49-F238E27FC236}">
                          <a16:creationId xmlns:a16="http://schemas.microsoft.com/office/drawing/2014/main" id="{B096E542-4FBB-24E8-58D5-0358734E347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0091" y="2926642"/>
                      <a:ext cx="329822" cy="1809753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3" name="Moon 152">
                      <a:extLst>
                        <a:ext uri="{FF2B5EF4-FFF2-40B4-BE49-F238E27FC236}">
                          <a16:creationId xmlns:a16="http://schemas.microsoft.com/office/drawing/2014/main" id="{776851A3-DF7D-0975-03F8-FC40AC00DDE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9330" y="3108508"/>
                      <a:ext cx="328269" cy="1825813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4" name="Moon 153">
                      <a:extLst>
                        <a:ext uri="{FF2B5EF4-FFF2-40B4-BE49-F238E27FC236}">
                          <a16:creationId xmlns:a16="http://schemas.microsoft.com/office/drawing/2014/main" id="{12A45468-384C-27F9-D441-05829501FBF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62705" y="2994929"/>
                      <a:ext cx="328269" cy="1871797"/>
                    </a:xfrm>
                    <a:prstGeom prst="moon">
                      <a:avLst>
                        <a:gd name="adj" fmla="val 56507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5" name="Moon 154">
                      <a:extLst>
                        <a:ext uri="{FF2B5EF4-FFF2-40B4-BE49-F238E27FC236}">
                          <a16:creationId xmlns:a16="http://schemas.microsoft.com/office/drawing/2014/main" id="{001F3CBF-68CB-7F37-75CF-C7891D9604EE}"/>
                        </a:ext>
                      </a:extLst>
                    </p:cNvPr>
                    <p:cNvSpPr/>
                    <p:nvPr/>
                  </p:nvSpPr>
                  <p:spPr>
                    <a:xfrm rot="3394776" flipH="1">
                      <a:off x="4385159" y="3317543"/>
                      <a:ext cx="228250" cy="1135934"/>
                    </a:xfrm>
                    <a:prstGeom prst="moon">
                      <a:avLst>
                        <a:gd name="adj" fmla="val 66349"/>
                      </a:avLst>
                    </a:prstGeom>
                    <a:solidFill>
                      <a:srgbClr val="0A273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156" name="Moon 155">
                      <a:extLst>
                        <a:ext uri="{FF2B5EF4-FFF2-40B4-BE49-F238E27FC236}">
                          <a16:creationId xmlns:a16="http://schemas.microsoft.com/office/drawing/2014/main" id="{2B0A26DF-A973-1BBF-940C-A689BD0E8C0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10005" y="3146019"/>
                      <a:ext cx="411709" cy="1506662"/>
                    </a:xfrm>
                    <a:prstGeom prst="moon">
                      <a:avLst>
                        <a:gd name="adj" fmla="val 5267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57" name="Block Arc 156">
                      <a:extLst>
                        <a:ext uri="{FF2B5EF4-FFF2-40B4-BE49-F238E27FC236}">
                          <a16:creationId xmlns:a16="http://schemas.microsoft.com/office/drawing/2014/main" id="{7C8932DB-544B-79E2-C20A-CB1658AF412D}"/>
                        </a:ext>
                      </a:extLst>
                    </p:cNvPr>
                    <p:cNvSpPr/>
                    <p:nvPr/>
                  </p:nvSpPr>
                  <p:spPr>
                    <a:xfrm rot="8852012">
                      <a:off x="3912017" y="3493757"/>
                      <a:ext cx="1382696" cy="463021"/>
                    </a:xfrm>
                    <a:prstGeom prst="blockArc">
                      <a:avLst>
                        <a:gd name="adj1" fmla="val 12530039"/>
                        <a:gd name="adj2" fmla="val 20650160"/>
                        <a:gd name="adj3" fmla="val 2820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8" name="Block Arc 157">
                      <a:extLst>
                        <a:ext uri="{FF2B5EF4-FFF2-40B4-BE49-F238E27FC236}">
                          <a16:creationId xmlns:a16="http://schemas.microsoft.com/office/drawing/2014/main" id="{5EF81E6E-2DC1-9ED7-4F40-BD30E2EE370B}"/>
                        </a:ext>
                      </a:extLst>
                    </p:cNvPr>
                    <p:cNvSpPr/>
                    <p:nvPr/>
                  </p:nvSpPr>
                  <p:spPr>
                    <a:xfrm rot="9278326">
                      <a:off x="3782495" y="3515393"/>
                      <a:ext cx="1342926" cy="561545"/>
                    </a:xfrm>
                    <a:prstGeom prst="blockArc">
                      <a:avLst>
                        <a:gd name="adj1" fmla="val 11829426"/>
                        <a:gd name="adj2" fmla="val 20672099"/>
                        <a:gd name="adj3" fmla="val 25146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9" name="Triangle 158">
                      <a:extLst>
                        <a:ext uri="{FF2B5EF4-FFF2-40B4-BE49-F238E27FC236}">
                          <a16:creationId xmlns:a16="http://schemas.microsoft.com/office/drawing/2014/main" id="{610F4A18-7083-9043-3617-12E27BEF3E89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752498" y="3527047"/>
                      <a:ext cx="215457" cy="2579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0" name="Triangle 159">
                      <a:extLst>
                        <a:ext uri="{FF2B5EF4-FFF2-40B4-BE49-F238E27FC236}">
                          <a16:creationId xmlns:a16="http://schemas.microsoft.com/office/drawing/2014/main" id="{EB576C3C-815B-5B7D-E121-41B511BE6C97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75457" y="3600301"/>
                      <a:ext cx="81087" cy="20366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1" name="Moon 160">
                      <a:extLst>
                        <a:ext uri="{FF2B5EF4-FFF2-40B4-BE49-F238E27FC236}">
                          <a16:creationId xmlns:a16="http://schemas.microsoft.com/office/drawing/2014/main" id="{A2B7C515-0004-4604-A3C4-027434827FF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97729" y="3131430"/>
                      <a:ext cx="329822" cy="1704977"/>
                    </a:xfrm>
                    <a:prstGeom prst="moon">
                      <a:avLst>
                        <a:gd name="adj" fmla="val 33295"/>
                      </a:avLst>
                    </a:prstGeom>
                    <a:solidFill>
                      <a:srgbClr val="89A6B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2" name="Block Arc 161">
                      <a:extLst>
                        <a:ext uri="{FF2B5EF4-FFF2-40B4-BE49-F238E27FC236}">
                          <a16:creationId xmlns:a16="http://schemas.microsoft.com/office/drawing/2014/main" id="{F84043A7-6490-24A3-7812-2E1C852F95AE}"/>
                        </a:ext>
                      </a:extLst>
                    </p:cNvPr>
                    <p:cNvSpPr/>
                    <p:nvPr/>
                  </p:nvSpPr>
                  <p:spPr>
                    <a:xfrm rot="15868668" flipH="1">
                      <a:off x="4137842" y="3998739"/>
                      <a:ext cx="45719" cy="246090"/>
                    </a:xfrm>
                    <a:prstGeom prst="blockArc">
                      <a:avLst>
                        <a:gd name="adj1" fmla="val 14273024"/>
                        <a:gd name="adj2" fmla="val 16501057"/>
                        <a:gd name="adj3" fmla="val 4219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Triangle 162">
                      <a:extLst>
                        <a:ext uri="{FF2B5EF4-FFF2-40B4-BE49-F238E27FC236}">
                          <a16:creationId xmlns:a16="http://schemas.microsoft.com/office/drawing/2014/main" id="{05BED059-B234-675C-7B62-20DDB8729119}"/>
                        </a:ext>
                      </a:extLst>
                    </p:cNvPr>
                    <p:cNvSpPr/>
                    <p:nvPr/>
                  </p:nvSpPr>
                  <p:spPr>
                    <a:xfrm rot="14499845">
                      <a:off x="4880871" y="3608218"/>
                      <a:ext cx="81087" cy="20153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4" name="Block Arc 163">
                      <a:extLst>
                        <a:ext uri="{FF2B5EF4-FFF2-40B4-BE49-F238E27FC236}">
                          <a16:creationId xmlns:a16="http://schemas.microsoft.com/office/drawing/2014/main" id="{AB668238-3EEF-26DB-9A67-DCDD96EA7224}"/>
                        </a:ext>
                      </a:extLst>
                    </p:cNvPr>
                    <p:cNvSpPr/>
                    <p:nvPr/>
                  </p:nvSpPr>
                  <p:spPr>
                    <a:xfrm rot="15868668">
                      <a:off x="3954791" y="3955910"/>
                      <a:ext cx="304416" cy="262560"/>
                    </a:xfrm>
                    <a:prstGeom prst="blockArc">
                      <a:avLst>
                        <a:gd name="adj1" fmla="val 14273024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6D7F256D-DBBF-D99A-0F65-859B63880F2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304043" y="3508233"/>
                      <a:ext cx="1344625" cy="723642"/>
                      <a:chOff x="5078807" y="3511524"/>
                      <a:chExt cx="1344625" cy="723642"/>
                    </a:xfrm>
                  </p:grpSpPr>
                  <p:sp>
                    <p:nvSpPr>
                      <p:cNvPr id="189" name="Moon 188">
                        <a:extLst>
                          <a:ext uri="{FF2B5EF4-FFF2-40B4-BE49-F238E27FC236}">
                            <a16:creationId xmlns:a16="http://schemas.microsoft.com/office/drawing/2014/main" id="{CB3DBF74-5DCE-1754-1688-8A01BE15B801}"/>
                          </a:ext>
                        </a:extLst>
                      </p:cNvPr>
                      <p:cNvSpPr/>
                      <p:nvPr/>
                    </p:nvSpPr>
                    <p:spPr>
                      <a:xfrm rot="3394776" flipH="1">
                        <a:off x="5687250" y="3315551"/>
                        <a:ext cx="228380" cy="1125717"/>
                      </a:xfrm>
                      <a:prstGeom prst="moon">
                        <a:avLst>
                          <a:gd name="adj" fmla="val 66349"/>
                        </a:avLst>
                      </a:prstGeom>
                      <a:solidFill>
                        <a:srgbClr val="0A273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0" name="Block Arc 189">
                        <a:extLst>
                          <a:ext uri="{FF2B5EF4-FFF2-40B4-BE49-F238E27FC236}">
                            <a16:creationId xmlns:a16="http://schemas.microsoft.com/office/drawing/2014/main" id="{478D98EF-A8B3-ADF5-0E1C-CF7D0800D652}"/>
                          </a:ext>
                        </a:extLst>
                      </p:cNvPr>
                      <p:cNvSpPr/>
                      <p:nvPr/>
                    </p:nvSpPr>
                    <p:spPr>
                      <a:xfrm rot="9278326">
                        <a:off x="5078807" y="3511524"/>
                        <a:ext cx="1344625" cy="561545"/>
                      </a:xfrm>
                      <a:prstGeom prst="blockArc">
                        <a:avLst>
                          <a:gd name="adj1" fmla="val 11829426"/>
                          <a:gd name="adj2" fmla="val 20672099"/>
                          <a:gd name="adj3" fmla="val 25146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1" name="Triangle 190">
                        <a:extLst>
                          <a:ext uri="{FF2B5EF4-FFF2-40B4-BE49-F238E27FC236}">
                            <a16:creationId xmlns:a16="http://schemas.microsoft.com/office/drawing/2014/main" id="{C28EDF56-5896-5EF3-A74D-3BC96198BD20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050426" y="3522815"/>
                        <a:ext cx="215457" cy="2579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2" name="Triangle 191">
                        <a:extLst>
                          <a:ext uri="{FF2B5EF4-FFF2-40B4-BE49-F238E27FC236}">
                            <a16:creationId xmlns:a16="http://schemas.microsoft.com/office/drawing/2014/main" id="{6A81B2FB-D5D7-2D47-787F-E4DC9DFCCF8B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3385" y="3596069"/>
                        <a:ext cx="81087" cy="20366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3" name="Block Arc 192">
                        <a:extLst>
                          <a:ext uri="{FF2B5EF4-FFF2-40B4-BE49-F238E27FC236}">
                            <a16:creationId xmlns:a16="http://schemas.microsoft.com/office/drawing/2014/main" id="{8F4617FB-6D99-180D-FE5C-804570290273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 flipH="1">
                        <a:off x="5435770" y="3994507"/>
                        <a:ext cx="45719" cy="246090"/>
                      </a:xfrm>
                      <a:prstGeom prst="blockArc">
                        <a:avLst>
                          <a:gd name="adj1" fmla="val 14273024"/>
                          <a:gd name="adj2" fmla="val 16501057"/>
                          <a:gd name="adj3" fmla="val 4219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4" name="Triangle 193">
                        <a:extLst>
                          <a:ext uri="{FF2B5EF4-FFF2-40B4-BE49-F238E27FC236}">
                            <a16:creationId xmlns:a16="http://schemas.microsoft.com/office/drawing/2014/main" id="{D0FA2007-F96C-1CFE-2C87-FA79C6072EF8}"/>
                          </a:ext>
                        </a:extLst>
                      </p:cNvPr>
                      <p:cNvSpPr/>
                      <p:nvPr/>
                    </p:nvSpPr>
                    <p:spPr>
                      <a:xfrm rot="14499845">
                        <a:off x="6178799" y="3603986"/>
                        <a:ext cx="81087" cy="20153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5" name="Block Arc 194">
                        <a:extLst>
                          <a:ext uri="{FF2B5EF4-FFF2-40B4-BE49-F238E27FC236}">
                            <a16:creationId xmlns:a16="http://schemas.microsoft.com/office/drawing/2014/main" id="{759FD113-5118-471E-B9CF-279B634B1936}"/>
                          </a:ext>
                        </a:extLst>
                      </p:cNvPr>
                      <p:cNvSpPr/>
                      <p:nvPr/>
                    </p:nvSpPr>
                    <p:spPr>
                      <a:xfrm rot="15868668">
                        <a:off x="5252719" y="3951678"/>
                        <a:ext cx="304416" cy="262560"/>
                      </a:xfrm>
                      <a:prstGeom prst="blockArc">
                        <a:avLst>
                          <a:gd name="adj1" fmla="val 14273024"/>
                          <a:gd name="adj2" fmla="val 16283406"/>
                          <a:gd name="adj3" fmla="val 15522"/>
                        </a:avLst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66" name="Moon 165">
                      <a:extLst>
                        <a:ext uri="{FF2B5EF4-FFF2-40B4-BE49-F238E27FC236}">
                          <a16:creationId xmlns:a16="http://schemas.microsoft.com/office/drawing/2014/main" id="{4B80AEC9-5E5C-43EA-D046-36B4A0A3AE6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411120" y="2966368"/>
                      <a:ext cx="604516" cy="1606622"/>
                    </a:xfrm>
                    <a:prstGeom prst="moon">
                      <a:avLst>
                        <a:gd name="adj" fmla="val 45497"/>
                      </a:avLst>
                    </a:prstGeom>
                    <a:solidFill>
                      <a:srgbClr val="C1D1D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E88C9D3C-113D-C6E9-FF4D-4FC849A47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3275" y="4148855"/>
                      <a:ext cx="2253046" cy="59833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68" name="Pie 167">
                      <a:extLst>
                        <a:ext uri="{FF2B5EF4-FFF2-40B4-BE49-F238E27FC236}">
                          <a16:creationId xmlns:a16="http://schemas.microsoft.com/office/drawing/2014/main" id="{E88AB89D-5800-55F6-6D57-3ED3532E5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977" y="3552825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e 168">
                      <a:extLst>
                        <a:ext uri="{FF2B5EF4-FFF2-40B4-BE49-F238E27FC236}">
                          <a16:creationId xmlns:a16="http://schemas.microsoft.com/office/drawing/2014/main" id="{0F709EE8-ED6D-D084-8D39-B410069EAB4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122201" y="3549753"/>
                      <a:ext cx="1327472" cy="1194363"/>
                    </a:xfrm>
                    <a:prstGeom prst="pie">
                      <a:avLst>
                        <a:gd name="adj1" fmla="val 5138145"/>
                        <a:gd name="adj2" fmla="val 10801697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0" name="Pie 169">
                      <a:extLst>
                        <a:ext uri="{FF2B5EF4-FFF2-40B4-BE49-F238E27FC236}">
                          <a16:creationId xmlns:a16="http://schemas.microsoft.com/office/drawing/2014/main" id="{3C43E837-00DC-C7F1-0783-83E9BA9616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0020" y="3566866"/>
                      <a:ext cx="1705523" cy="1212609"/>
                    </a:xfrm>
                    <a:prstGeom prst="pie">
                      <a:avLst>
                        <a:gd name="adj1" fmla="val 6962197"/>
                        <a:gd name="adj2" fmla="val 10664009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Block Arc 170">
                      <a:extLst>
                        <a:ext uri="{FF2B5EF4-FFF2-40B4-BE49-F238E27FC236}">
                          <a16:creationId xmlns:a16="http://schemas.microsoft.com/office/drawing/2014/main" id="{BC76A2A5-6913-471C-02E1-F18DD47BBD04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6" y="4015655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2" name="Block Arc 171">
                      <a:extLst>
                        <a:ext uri="{FF2B5EF4-FFF2-40B4-BE49-F238E27FC236}">
                          <a16:creationId xmlns:a16="http://schemas.microsoft.com/office/drawing/2014/main" id="{6C854B46-6CB2-1D6C-BBF2-C2A2366DDD83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65" y="3984058"/>
                      <a:ext cx="304416" cy="262560"/>
                    </a:xfrm>
                    <a:prstGeom prst="blockArc">
                      <a:avLst>
                        <a:gd name="adj1" fmla="val 13104765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3" name="Block Arc 172">
                      <a:extLst>
                        <a:ext uri="{FF2B5EF4-FFF2-40B4-BE49-F238E27FC236}">
                          <a16:creationId xmlns:a16="http://schemas.microsoft.com/office/drawing/2014/main" id="{F62D7B75-5F52-56A9-2D38-4896EB77D0E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843264" y="3953835"/>
                      <a:ext cx="532554" cy="304948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DE026BBF-F2CA-AE31-6FCF-E04C1C598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7878" y="1710958"/>
                      <a:ext cx="67159" cy="2626525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B1100670-CB2A-9922-0068-1A87195F6B05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049532" y="1751585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0135D4CF-7E7E-4AD6-C59F-D91B37F461F0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5360768" y="1772627"/>
                      <a:ext cx="48905" cy="97800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66730C76-9B4F-E8FC-CB15-E0A07F61F3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93589" y="2753572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8378A79F-2442-B4A4-B311-C7B8E45F917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90549" y="2746705"/>
                      <a:ext cx="59958" cy="846404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53BD3E19-0494-C780-329E-E8E4D70476EA}"/>
                        </a:ext>
                      </a:extLst>
                    </p:cNvPr>
                    <p:cNvSpPr/>
                    <p:nvPr/>
                  </p:nvSpPr>
                  <p:spPr>
                    <a:xfrm rot="18946865" flipH="1">
                      <a:off x="4737791" y="2535901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518D2CC8-C0F6-315F-880A-214002D67DBF}"/>
                        </a:ext>
                      </a:extLst>
                    </p:cNvPr>
                    <p:cNvSpPr/>
                    <p:nvPr/>
                  </p:nvSpPr>
                  <p:spPr>
                    <a:xfrm rot="2653135">
                      <a:off x="6656036" y="2525762"/>
                      <a:ext cx="54793" cy="737243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32A11A8D-88D3-9491-A3C1-8D988A87B992}"/>
                        </a:ext>
                      </a:extLst>
                    </p:cNvPr>
                    <p:cNvSpPr/>
                    <p:nvPr/>
                  </p:nvSpPr>
                  <p:spPr>
                    <a:xfrm rot="2549021">
                      <a:off x="5845551" y="3103926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5EFA85B9-E839-0670-F934-68FC2E31AB51}"/>
                        </a:ext>
                      </a:extLst>
                    </p:cNvPr>
                    <p:cNvSpPr/>
                    <p:nvPr/>
                  </p:nvSpPr>
                  <p:spPr>
                    <a:xfrm rot="19050979" flipH="1">
                      <a:off x="5527082" y="3086084"/>
                      <a:ext cx="62192" cy="429409"/>
                    </a:xfrm>
                    <a:prstGeom prst="rect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3" name="Moon 182">
                      <a:extLst>
                        <a:ext uri="{FF2B5EF4-FFF2-40B4-BE49-F238E27FC236}">
                          <a16:creationId xmlns:a16="http://schemas.microsoft.com/office/drawing/2014/main" id="{B6EC1845-F712-DF6E-4017-878F7B38787F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358775" y="2768153"/>
                      <a:ext cx="50165" cy="65722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84" name="Moon 183">
                      <a:extLst>
                        <a:ext uri="{FF2B5EF4-FFF2-40B4-BE49-F238E27FC236}">
                          <a16:creationId xmlns:a16="http://schemas.microsoft.com/office/drawing/2014/main" id="{8F05D891-A0FB-EDF6-35EC-02B4E8E85278}"/>
                        </a:ext>
                      </a:extLst>
                    </p:cNvPr>
                    <p:cNvSpPr/>
                    <p:nvPr/>
                  </p:nvSpPr>
                  <p:spPr>
                    <a:xfrm rot="19381094">
                      <a:off x="5423423" y="2766545"/>
                      <a:ext cx="74234" cy="732014"/>
                    </a:xfrm>
                    <a:prstGeom prst="moon">
                      <a:avLst/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A533F00A-9C5C-4907-5DBA-D1540B7ACC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5914988" y="2790182"/>
                      <a:ext cx="149262" cy="732014"/>
                      <a:chOff x="5511175" y="2918945"/>
                      <a:chExt cx="138882" cy="732014"/>
                    </a:xfrm>
                  </p:grpSpPr>
                  <p:sp>
                    <p:nvSpPr>
                      <p:cNvPr id="187" name="Moon 186">
                        <a:extLst>
                          <a:ext uri="{FF2B5EF4-FFF2-40B4-BE49-F238E27FC236}">
                            <a16:creationId xmlns:a16="http://schemas.microsoft.com/office/drawing/2014/main" id="{A51C6DBF-8CD8-F102-349E-F7BB521422D3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11175" y="2920553"/>
                        <a:ext cx="50165" cy="65722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88" name="Moon 187">
                        <a:extLst>
                          <a:ext uri="{FF2B5EF4-FFF2-40B4-BE49-F238E27FC236}">
                            <a16:creationId xmlns:a16="http://schemas.microsoft.com/office/drawing/2014/main" id="{640B0352-9070-F935-A66F-73A049DD3F78}"/>
                          </a:ext>
                        </a:extLst>
                      </p:cNvPr>
                      <p:cNvSpPr/>
                      <p:nvPr/>
                    </p:nvSpPr>
                    <p:spPr>
                      <a:xfrm rot="19381094">
                        <a:off x="5575823" y="2918945"/>
                        <a:ext cx="74234" cy="732014"/>
                      </a:xfrm>
                      <a:prstGeom prst="moon">
                        <a:avLst/>
                      </a:prstGeom>
                      <a:solidFill>
                        <a:srgbClr val="0A273A"/>
                      </a:solidFill>
                      <a:ln>
                        <a:solidFill>
                          <a:srgbClr val="0A273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186" name="Block Arc 185">
                      <a:extLst>
                        <a:ext uri="{FF2B5EF4-FFF2-40B4-BE49-F238E27FC236}">
                          <a16:creationId xmlns:a16="http://schemas.microsoft.com/office/drawing/2014/main" id="{435503D6-D3D9-82DE-5C34-8DBCD0BB2167}"/>
                        </a:ext>
                      </a:extLst>
                    </p:cNvPr>
                    <p:cNvSpPr/>
                    <p:nvPr/>
                  </p:nvSpPr>
                  <p:spPr>
                    <a:xfrm rot="4893336" flipH="1">
                      <a:off x="7183228" y="4022773"/>
                      <a:ext cx="304416" cy="262560"/>
                    </a:xfrm>
                    <a:prstGeom prst="blockArc">
                      <a:avLst>
                        <a:gd name="adj1" fmla="val 15144562"/>
                        <a:gd name="adj2" fmla="val 16283406"/>
                        <a:gd name="adj3" fmla="val 15522"/>
                      </a:avLst>
                    </a:prstGeom>
                    <a:solidFill>
                      <a:srgbClr val="0A273A"/>
                    </a:solidFill>
                    <a:ln>
                      <a:solidFill>
                        <a:srgbClr val="0A273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9C235551-A956-A66B-2B6E-FDC61DF611CA}"/>
                      </a:ext>
                    </a:extLst>
                  </p:cNvPr>
                  <p:cNvGrpSpPr/>
                  <p:nvPr/>
                </p:nvGrpSpPr>
                <p:grpSpPr>
                  <a:xfrm>
                    <a:off x="3964321" y="3546834"/>
                    <a:ext cx="3513527" cy="1203249"/>
                    <a:chOff x="3964321" y="3546834"/>
                    <a:chExt cx="3513527" cy="1203249"/>
                  </a:xfrm>
                </p:grpSpPr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DB26EDF6-1CD4-CB03-F81C-63B718EAA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4273" y="4346910"/>
                      <a:ext cx="3289623" cy="119582"/>
                    </a:xfrm>
                    <a:prstGeom prst="rect">
                      <a:avLst/>
                    </a:prstGeom>
                    <a:solidFill>
                      <a:srgbClr val="B3C7D5"/>
                    </a:solidFill>
                    <a:ln>
                      <a:solidFill>
                        <a:srgbClr val="B3C7D5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122" name="Pie 121">
                      <a:extLst>
                        <a:ext uri="{FF2B5EF4-FFF2-40B4-BE49-F238E27FC236}">
                          <a16:creationId xmlns:a16="http://schemas.microsoft.com/office/drawing/2014/main" id="{1D105EC0-99E6-B3AA-2656-3AE368B53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4321" y="3605046"/>
                      <a:ext cx="1167823" cy="1119266"/>
                    </a:xfrm>
                    <a:prstGeom prst="pie">
                      <a:avLst>
                        <a:gd name="adj1" fmla="val 8868569"/>
                        <a:gd name="adj2" fmla="val 9625810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3" name="Pie 122">
                      <a:extLst>
                        <a:ext uri="{FF2B5EF4-FFF2-40B4-BE49-F238E27FC236}">
                          <a16:creationId xmlns:a16="http://schemas.microsoft.com/office/drawing/2014/main" id="{1CB99508-E43E-4BE0-0B27-E3F03B79DFF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983127" y="3546834"/>
                      <a:ext cx="1494721" cy="1203249"/>
                    </a:xfrm>
                    <a:prstGeom prst="pie">
                      <a:avLst>
                        <a:gd name="adj1" fmla="val 9175069"/>
                        <a:gd name="adj2" fmla="val 9815335"/>
                      </a:avLst>
                    </a:prstGeom>
                    <a:solidFill>
                      <a:srgbClr val="B3C7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A3C9E726-2C02-5BD9-907B-836A90097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376" y="4126559"/>
                      <a:ext cx="3424249" cy="232716"/>
                    </a:xfrm>
                    <a:prstGeom prst="rect">
                      <a:avLst/>
                    </a:prstGeom>
                    <a:solidFill>
                      <a:srgbClr val="0A26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</p:grpSp>
            </p:grp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5507CA7-7E7E-D953-A2C5-55F269ACA3F2}"/>
                    </a:ext>
                  </a:extLst>
                </p:cNvPr>
                <p:cNvSpPr/>
                <p:nvPr/>
              </p:nvSpPr>
              <p:spPr>
                <a:xfrm rot="5582929">
                  <a:off x="6898010" y="4230641"/>
                  <a:ext cx="37199" cy="161895"/>
                </a:xfrm>
                <a:prstGeom prst="rect">
                  <a:avLst/>
                </a:prstGeom>
                <a:solidFill>
                  <a:srgbClr val="0A26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38A322F-5E07-96BF-156A-BE6B024E701A}"/>
                  </a:ext>
                </a:extLst>
              </p:cNvPr>
              <p:cNvSpPr/>
              <p:nvPr/>
            </p:nvSpPr>
            <p:spPr>
              <a:xfrm rot="1557857">
                <a:off x="5290986" y="2847911"/>
                <a:ext cx="56126" cy="172236"/>
              </a:xfrm>
              <a:prstGeom prst="rect">
                <a:avLst/>
              </a:prstGeom>
              <a:solidFill>
                <a:srgbClr val="0A26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7AB180A-C9A8-4F83-1528-84F05734E70C}"/>
                </a:ext>
              </a:extLst>
            </p:cNvPr>
            <p:cNvSpPr/>
            <p:nvPr/>
          </p:nvSpPr>
          <p:spPr>
            <a:xfrm rot="1921649">
              <a:off x="3247142" y="67123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656A7F8-B48D-B840-E211-69C141699131}"/>
                </a:ext>
              </a:extLst>
            </p:cNvPr>
            <p:cNvSpPr/>
            <p:nvPr/>
          </p:nvSpPr>
          <p:spPr>
            <a:xfrm rot="19385982">
              <a:off x="3060431" y="1270841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3DA5113-3BC4-6C54-F8E5-8BA8FA55C818}"/>
                </a:ext>
              </a:extLst>
            </p:cNvPr>
            <p:cNvSpPr/>
            <p:nvPr/>
          </p:nvSpPr>
          <p:spPr>
            <a:xfrm rot="5674268">
              <a:off x="7953694" y="4252883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D4790EB-297B-DD28-1141-2555EB23956B}"/>
                </a:ext>
              </a:extLst>
            </p:cNvPr>
            <p:cNvSpPr/>
            <p:nvPr/>
          </p:nvSpPr>
          <p:spPr>
            <a:xfrm rot="5400000">
              <a:off x="7965300" y="4211672"/>
              <a:ext cx="135505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1" name="Pie 110">
              <a:extLst>
                <a:ext uri="{FF2B5EF4-FFF2-40B4-BE49-F238E27FC236}">
                  <a16:creationId xmlns:a16="http://schemas.microsoft.com/office/drawing/2014/main" id="{1654EFC2-EE37-639E-B91C-A36D2E230391}"/>
                </a:ext>
              </a:extLst>
            </p:cNvPr>
            <p:cNvSpPr/>
            <p:nvPr/>
          </p:nvSpPr>
          <p:spPr>
            <a:xfrm rot="20524101">
              <a:off x="7089650" y="5837191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3C54C70-8D6D-1823-5D8D-52FA67BF7A99}"/>
                </a:ext>
              </a:extLst>
            </p:cNvPr>
            <p:cNvSpPr/>
            <p:nvPr/>
          </p:nvSpPr>
          <p:spPr>
            <a:xfrm rot="6264427">
              <a:off x="8496059" y="4823998"/>
              <a:ext cx="88900" cy="325367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3" name="Pie 112">
              <a:extLst>
                <a:ext uri="{FF2B5EF4-FFF2-40B4-BE49-F238E27FC236}">
                  <a16:creationId xmlns:a16="http://schemas.microsoft.com/office/drawing/2014/main" id="{C3F5DD8B-556A-394F-4C06-8E686F70CB51}"/>
                </a:ext>
              </a:extLst>
            </p:cNvPr>
            <p:cNvSpPr/>
            <p:nvPr/>
          </p:nvSpPr>
          <p:spPr>
            <a:xfrm rot="20524101">
              <a:off x="8457310" y="4508196"/>
              <a:ext cx="332554" cy="263525"/>
            </a:xfrm>
            <a:prstGeom prst="pie">
              <a:avLst/>
            </a:prstGeom>
            <a:solidFill>
              <a:srgbClr val="0A263A"/>
            </a:solidFill>
            <a:ln>
              <a:solidFill>
                <a:srgbClr val="0A26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D9B7B22-F770-438B-1C0C-68688950BE6C}"/>
                </a:ext>
              </a:extLst>
            </p:cNvPr>
            <p:cNvSpPr/>
            <p:nvPr/>
          </p:nvSpPr>
          <p:spPr>
            <a:xfrm rot="1706327">
              <a:off x="5019413" y="1398848"/>
              <a:ext cx="148877" cy="456866"/>
            </a:xfrm>
            <a:prstGeom prst="rect">
              <a:avLst/>
            </a:prstGeom>
            <a:solidFill>
              <a:srgbClr val="0A26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55DEA1-4002-F8FA-949D-669C3E31D545}"/>
              </a:ext>
            </a:extLst>
          </p:cNvPr>
          <p:cNvSpPr/>
          <p:nvPr/>
        </p:nvSpPr>
        <p:spPr>
          <a:xfrm>
            <a:off x="0" y="4472609"/>
            <a:ext cx="12192000" cy="2385391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44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29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Aptos</vt:lpstr>
      <vt:lpstr>Aptos Display</vt:lpstr>
      <vt:lpstr>Arial</vt:lpstr>
      <vt:lpstr>Comfortaa variant0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Pinchbeck</dc:creator>
  <cp:lastModifiedBy>Liam Pinchbeck</cp:lastModifiedBy>
  <cp:revision>7</cp:revision>
  <dcterms:created xsi:type="dcterms:W3CDTF">2024-05-29T08:42:27Z</dcterms:created>
  <dcterms:modified xsi:type="dcterms:W3CDTF">2024-05-30T08:57:44Z</dcterms:modified>
</cp:coreProperties>
</file>