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4319588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43"/>
  </p:normalViewPr>
  <p:slideViewPr>
    <p:cSldViewPr snapToGrid="0" snapToObjects="1">
      <p:cViewPr>
        <p:scale>
          <a:sx n="68" d="100"/>
          <a:sy n="68" d="100"/>
        </p:scale>
        <p:origin x="1512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7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10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9F6B-06F8-3E40-B772-B8FC9437ACFA}" type="datetimeFigureOut">
              <a:rPr lang="es-ES" smtClean="0"/>
              <a:t>21/3/16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2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/>
          <p:cNvGrpSpPr/>
          <p:nvPr/>
        </p:nvGrpSpPr>
        <p:grpSpPr>
          <a:xfrm>
            <a:off x="869081" y="795731"/>
            <a:ext cx="7717643" cy="2677095"/>
            <a:chOff x="2583580" y="748105"/>
            <a:chExt cx="7717643" cy="26770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ángulo 3"/>
                <p:cNvSpPr/>
                <p:nvPr/>
              </p:nvSpPr>
              <p:spPr>
                <a:xfrm>
                  <a:off x="4098171" y="893846"/>
                  <a:ext cx="1989864" cy="6436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𝑥</m:t>
                            </m:r>
                          </m:e>
                        </m:acc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=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𝑨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𝑥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+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𝑩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4" name="Rectángul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171" y="893846"/>
                  <a:ext cx="1989864" cy="64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ángulo 4"/>
                <p:cNvSpPr/>
                <p:nvPr/>
              </p:nvSpPr>
              <p:spPr>
                <a:xfrm>
                  <a:off x="7615830" y="893846"/>
                  <a:ext cx="1989864" cy="6436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𝑦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=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𝑪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𝑥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+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𝑫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5" name="Rectá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830" y="893846"/>
                  <a:ext cx="1989864" cy="6436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/>
                <p:cNvSpPr/>
                <p:nvPr/>
              </p:nvSpPr>
              <p:spPr>
                <a:xfrm>
                  <a:off x="4854496" y="2953268"/>
                  <a:ext cx="477215" cy="471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496" y="2953268"/>
                  <a:ext cx="477215" cy="4719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 9"/>
                <p:cNvSpPr/>
                <p:nvPr/>
              </p:nvSpPr>
              <p:spPr>
                <a:xfrm>
                  <a:off x="4854496" y="2256041"/>
                  <a:ext cx="477215" cy="4719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496" y="2256041"/>
                  <a:ext cx="477215" cy="4719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11"/>
            <p:cNvCxnSpPr/>
            <p:nvPr/>
          </p:nvCxnSpPr>
          <p:spPr>
            <a:xfrm>
              <a:off x="6088034" y="1072669"/>
              <a:ext cx="1497494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6088034" y="1407911"/>
              <a:ext cx="1497494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9605695" y="1215658"/>
              <a:ext cx="695528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9953458" y="87331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3458" y="873314"/>
                  <a:ext cx="16543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333" r="-25926" b="-30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/>
            <p:cNvCxnSpPr/>
            <p:nvPr/>
          </p:nvCxnSpPr>
          <p:spPr>
            <a:xfrm>
              <a:off x="6346085" y="1072670"/>
              <a:ext cx="2128" cy="290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6348214" y="1453127"/>
              <a:ext cx="687" cy="10432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rma libre 29"/>
            <p:cNvSpPr/>
            <p:nvPr/>
          </p:nvSpPr>
          <p:spPr>
            <a:xfrm>
              <a:off x="6338508" y="1345088"/>
              <a:ext cx="63393" cy="126656"/>
            </a:xfrm>
            <a:custGeom>
              <a:avLst/>
              <a:gdLst>
                <a:gd name="connsiteX0" fmla="*/ 0 w 165107"/>
                <a:gd name="connsiteY0" fmla="*/ 0 h 212725"/>
                <a:gd name="connsiteX1" fmla="*/ 165100 w 165107"/>
                <a:gd name="connsiteY1" fmla="*/ 101600 h 212725"/>
                <a:gd name="connsiteX2" fmla="*/ 6350 w 165107"/>
                <a:gd name="connsiteY2" fmla="*/ 21272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7" h="212725">
                  <a:moveTo>
                    <a:pt x="0" y="0"/>
                  </a:moveTo>
                  <a:cubicBezTo>
                    <a:pt x="82021" y="33073"/>
                    <a:pt x="164042" y="66146"/>
                    <a:pt x="165100" y="101600"/>
                  </a:cubicBezTo>
                  <a:cubicBezTo>
                    <a:pt x="166158" y="137054"/>
                    <a:pt x="52917" y="194733"/>
                    <a:pt x="6350" y="2127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309"/>
            </a:p>
          </p:txBody>
        </p:sp>
        <p:cxnSp>
          <p:nvCxnSpPr>
            <p:cNvPr id="32" name="Conector recto 31"/>
            <p:cNvCxnSpPr/>
            <p:nvPr/>
          </p:nvCxnSpPr>
          <p:spPr>
            <a:xfrm flipH="1">
              <a:off x="5331711" y="2492007"/>
              <a:ext cx="1016503" cy="220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6981677" y="1407911"/>
              <a:ext cx="0" cy="1781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 flipH="1">
              <a:off x="5339462" y="3189234"/>
              <a:ext cx="1642217" cy="220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>
              <a:endCxn id="4" idx="1"/>
            </p:cNvCxnSpPr>
            <p:nvPr/>
          </p:nvCxnSpPr>
          <p:spPr>
            <a:xfrm flipV="1">
              <a:off x="3295417" y="1215659"/>
              <a:ext cx="802755" cy="2708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Agrupar 84"/>
            <p:cNvGrpSpPr/>
            <p:nvPr/>
          </p:nvGrpSpPr>
          <p:grpSpPr>
            <a:xfrm>
              <a:off x="2816026" y="979888"/>
              <a:ext cx="479391" cy="476963"/>
              <a:chOff x="3167568" y="2578240"/>
              <a:chExt cx="345739" cy="343988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3167568" y="2578240"/>
                <a:ext cx="345739" cy="3439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09"/>
              </a:p>
            </p:txBody>
          </p:sp>
          <p:cxnSp>
            <p:nvCxnSpPr>
              <p:cNvPr id="47" name="Conector recto 46"/>
              <p:cNvCxnSpPr>
                <a:stCxn id="42" idx="1"/>
                <a:endCxn id="42" idx="5"/>
              </p:cNvCxnSpPr>
              <p:nvPr/>
            </p:nvCxnSpPr>
            <p:spPr>
              <a:xfrm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stCxn id="42" idx="3"/>
                <a:endCxn id="42" idx="7"/>
              </p:cNvCxnSpPr>
              <p:nvPr/>
            </p:nvCxnSpPr>
            <p:spPr>
              <a:xfrm flipV="1"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/>
              <p:cNvCxnSpPr>
                <a:endCxn id="42" idx="5"/>
              </p:cNvCxnSpPr>
              <p:nvPr/>
            </p:nvCxnSpPr>
            <p:spPr>
              <a:xfrm>
                <a:off x="3308350" y="2871852"/>
                <a:ext cx="7200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ector recto 60"/>
            <p:cNvCxnSpPr/>
            <p:nvPr/>
          </p:nvCxnSpPr>
          <p:spPr>
            <a:xfrm flipH="1">
              <a:off x="3055721" y="2492007"/>
              <a:ext cx="17939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H="1">
              <a:off x="2583580" y="3189234"/>
              <a:ext cx="22660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>
              <a:endCxn id="42" idx="4"/>
            </p:cNvCxnSpPr>
            <p:nvPr/>
          </p:nvCxnSpPr>
          <p:spPr>
            <a:xfrm flipV="1">
              <a:off x="3055721" y="1456851"/>
              <a:ext cx="1" cy="103515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 flipV="1">
              <a:off x="2583581" y="1257443"/>
              <a:ext cx="236591" cy="1504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248844" y="748105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600" dirty="0"/>
                </a:p>
              </p:txBody>
            </p:sp>
          </mc:Choice>
          <mc:Fallback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844" y="748105"/>
                  <a:ext cx="243849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6858190" y="1088274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600" dirty="0"/>
                </a:p>
              </p:txBody>
            </p:sp>
          </mc:Choice>
          <mc:Fallback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190" y="1088274"/>
                  <a:ext cx="248594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95" r="-7317" b="-1463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CuadroTexto 110"/>
                <p:cNvSpPr txBox="1"/>
                <p:nvPr/>
              </p:nvSpPr>
              <p:spPr>
                <a:xfrm>
                  <a:off x="3603408" y="925820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>
            <p:sp>
              <p:nvSpPr>
                <p:cNvPr id="111" name="Cuadro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408" y="925820"/>
                  <a:ext cx="168700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857" r="-14286" b="-25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recto 55"/>
            <p:cNvCxnSpPr/>
            <p:nvPr/>
          </p:nvCxnSpPr>
          <p:spPr>
            <a:xfrm flipV="1">
              <a:off x="2587719" y="1407912"/>
              <a:ext cx="0" cy="17813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2857819" y="1216235"/>
              <a:ext cx="99833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</Words>
  <Application>Microsoft Macintosh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ＭＳ 明朝</vt:lpstr>
      <vt:lpstr>Times New Roman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8</cp:revision>
  <dcterms:created xsi:type="dcterms:W3CDTF">2016-03-21T18:27:55Z</dcterms:created>
  <dcterms:modified xsi:type="dcterms:W3CDTF">2016-03-21T19:44:34Z</dcterms:modified>
</cp:coreProperties>
</file>