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3"/>
  </p:normalViewPr>
  <p:slideViewPr>
    <p:cSldViewPr snapToGrid="0" snapToObjects="1">
      <p:cViewPr>
        <p:scale>
          <a:sx n="165" d="100"/>
          <a:sy n="165" d="100"/>
        </p:scale>
        <p:origin x="-2696" y="-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39A3-61DF-7145-B7DD-E00371D5AA48}" type="datetimeFigureOut">
              <a:rPr lang="es-ES" smtClean="0"/>
              <a:t>22/4/16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FB3F-EC36-3148-9379-D21F7BAF6F3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39A3-61DF-7145-B7DD-E00371D5AA48}" type="datetimeFigureOut">
              <a:rPr lang="es-ES" smtClean="0"/>
              <a:t>22/4/16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FB3F-EC36-3148-9379-D21F7BAF6F3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81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39A3-61DF-7145-B7DD-E00371D5AA48}" type="datetimeFigureOut">
              <a:rPr lang="es-ES" smtClean="0"/>
              <a:t>22/4/16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FB3F-EC36-3148-9379-D21F7BAF6F3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20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39A3-61DF-7145-B7DD-E00371D5AA48}" type="datetimeFigureOut">
              <a:rPr lang="es-ES" smtClean="0"/>
              <a:t>22/4/16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FB3F-EC36-3148-9379-D21F7BAF6F3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8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39A3-61DF-7145-B7DD-E00371D5AA48}" type="datetimeFigureOut">
              <a:rPr lang="es-ES" smtClean="0"/>
              <a:t>22/4/16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FB3F-EC36-3148-9379-D21F7BAF6F3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0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39A3-61DF-7145-B7DD-E00371D5AA48}" type="datetimeFigureOut">
              <a:rPr lang="es-ES" smtClean="0"/>
              <a:t>22/4/16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FB3F-EC36-3148-9379-D21F7BAF6F3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39A3-61DF-7145-B7DD-E00371D5AA48}" type="datetimeFigureOut">
              <a:rPr lang="es-ES" smtClean="0"/>
              <a:t>22/4/16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FB3F-EC36-3148-9379-D21F7BAF6F3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082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39A3-61DF-7145-B7DD-E00371D5AA48}" type="datetimeFigureOut">
              <a:rPr lang="es-ES" smtClean="0"/>
              <a:t>22/4/16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FB3F-EC36-3148-9379-D21F7BAF6F3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905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39A3-61DF-7145-B7DD-E00371D5AA48}" type="datetimeFigureOut">
              <a:rPr lang="es-ES" smtClean="0"/>
              <a:t>22/4/16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FB3F-EC36-3148-9379-D21F7BAF6F3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64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39A3-61DF-7145-B7DD-E00371D5AA48}" type="datetimeFigureOut">
              <a:rPr lang="es-ES" smtClean="0"/>
              <a:t>22/4/16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FB3F-EC36-3148-9379-D21F7BAF6F3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74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339A3-61DF-7145-B7DD-E00371D5AA48}" type="datetimeFigureOut">
              <a:rPr lang="es-ES" smtClean="0"/>
              <a:t>22/4/16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0FB3F-EC36-3148-9379-D21F7BAF6F3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67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39A3-61DF-7145-B7DD-E00371D5AA48}" type="datetimeFigureOut">
              <a:rPr lang="es-ES" smtClean="0"/>
              <a:t>22/4/16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0FB3F-EC36-3148-9379-D21F7BAF6F31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/>
          <p:cNvCxnSpPr/>
          <p:nvPr/>
        </p:nvCxnSpPr>
        <p:spPr>
          <a:xfrm>
            <a:off x="3142872" y="4279392"/>
            <a:ext cx="1707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/>
          <p:cNvSpPr/>
          <p:nvPr/>
        </p:nvSpPr>
        <p:spPr>
          <a:xfrm>
            <a:off x="3269739" y="4225392"/>
            <a:ext cx="540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181596" y="4225392"/>
            <a:ext cx="540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9"/>
          <p:cNvCxnSpPr/>
          <p:nvPr/>
        </p:nvCxnSpPr>
        <p:spPr>
          <a:xfrm flipV="1">
            <a:off x="3539744" y="2889504"/>
            <a:ext cx="0" cy="1335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V="1">
            <a:off x="4451596" y="2889504"/>
            <a:ext cx="0" cy="1335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/>
          <p:cNvSpPr/>
          <p:nvPr/>
        </p:nvSpPr>
        <p:spPr>
          <a:xfrm>
            <a:off x="3486614" y="2835504"/>
            <a:ext cx="1008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/>
          <p:cNvSpPr/>
          <p:nvPr/>
        </p:nvSpPr>
        <p:spPr>
          <a:xfrm>
            <a:off x="3963613" y="2470710"/>
            <a:ext cx="54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18"/>
          <p:cNvCxnSpPr/>
          <p:nvPr/>
        </p:nvCxnSpPr>
        <p:spPr>
          <a:xfrm>
            <a:off x="5236581" y="4279392"/>
            <a:ext cx="17076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ángulo 19"/>
          <p:cNvSpPr/>
          <p:nvPr/>
        </p:nvSpPr>
        <p:spPr>
          <a:xfrm rot="-600000">
            <a:off x="5378665" y="4179443"/>
            <a:ext cx="540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/>
          <p:cNvSpPr/>
          <p:nvPr/>
        </p:nvSpPr>
        <p:spPr>
          <a:xfrm rot="-600000">
            <a:off x="6249322" y="4032626"/>
            <a:ext cx="540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/>
          <p:cNvCxnSpPr/>
          <p:nvPr/>
        </p:nvCxnSpPr>
        <p:spPr>
          <a:xfrm rot="-600000" flipV="1">
            <a:off x="5516872" y="2899652"/>
            <a:ext cx="0" cy="1335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rot="-600000" flipV="1">
            <a:off x="6403335" y="2733622"/>
            <a:ext cx="0" cy="1335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 rot="-600000">
            <a:off x="5334772" y="2770812"/>
            <a:ext cx="1008000" cy="5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 rot="-600000">
            <a:off x="5792721" y="2430360"/>
            <a:ext cx="54000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Loli Pinel del Valle</dc:creator>
  <cp:lastModifiedBy>Loli Pinel del Valle</cp:lastModifiedBy>
  <cp:revision>3</cp:revision>
  <dcterms:created xsi:type="dcterms:W3CDTF">2016-04-22T10:16:57Z</dcterms:created>
  <dcterms:modified xsi:type="dcterms:W3CDTF">2016-04-22T10:36:41Z</dcterms:modified>
</cp:coreProperties>
</file>