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763125" cy="7232650"/>
  <p:notesSz cx="6858000" cy="9144000"/>
  <p:defaultTextStyle>
    <a:lvl1pPr algn="ctr" defTabSz="482023">
      <a:defRPr sz="2970">
        <a:latin typeface="+mn-lt"/>
        <a:ea typeface="+mn-ea"/>
        <a:cs typeface="+mn-cs"/>
        <a:sym typeface="Helvetica Light"/>
      </a:defRPr>
    </a:lvl1pPr>
    <a:lvl2pPr indent="188618" algn="ctr" defTabSz="482023">
      <a:defRPr sz="2970">
        <a:latin typeface="+mn-lt"/>
        <a:ea typeface="+mn-ea"/>
        <a:cs typeface="+mn-cs"/>
        <a:sym typeface="Helvetica Light"/>
      </a:defRPr>
    </a:lvl2pPr>
    <a:lvl3pPr indent="377236" algn="ctr" defTabSz="482023">
      <a:defRPr sz="2970">
        <a:latin typeface="+mn-lt"/>
        <a:ea typeface="+mn-ea"/>
        <a:cs typeface="+mn-cs"/>
        <a:sym typeface="Helvetica Light"/>
      </a:defRPr>
    </a:lvl3pPr>
    <a:lvl4pPr indent="565854" algn="ctr" defTabSz="482023">
      <a:defRPr sz="2970">
        <a:latin typeface="+mn-lt"/>
        <a:ea typeface="+mn-ea"/>
        <a:cs typeface="+mn-cs"/>
        <a:sym typeface="Helvetica Light"/>
      </a:defRPr>
    </a:lvl4pPr>
    <a:lvl5pPr indent="754471" algn="ctr" defTabSz="482023">
      <a:defRPr sz="2970">
        <a:latin typeface="+mn-lt"/>
        <a:ea typeface="+mn-ea"/>
        <a:cs typeface="+mn-cs"/>
        <a:sym typeface="Helvetica Light"/>
      </a:defRPr>
    </a:lvl5pPr>
    <a:lvl6pPr indent="943089" algn="ctr" defTabSz="482023">
      <a:defRPr sz="2970">
        <a:latin typeface="+mn-lt"/>
        <a:ea typeface="+mn-ea"/>
        <a:cs typeface="+mn-cs"/>
        <a:sym typeface="Helvetica Light"/>
      </a:defRPr>
    </a:lvl6pPr>
    <a:lvl7pPr indent="1131707" algn="ctr" defTabSz="482023">
      <a:defRPr sz="2970">
        <a:latin typeface="+mn-lt"/>
        <a:ea typeface="+mn-ea"/>
        <a:cs typeface="+mn-cs"/>
        <a:sym typeface="Helvetica Light"/>
      </a:defRPr>
    </a:lvl7pPr>
    <a:lvl8pPr indent="1320325" algn="ctr" defTabSz="482023">
      <a:defRPr sz="2970">
        <a:latin typeface="+mn-lt"/>
        <a:ea typeface="+mn-ea"/>
        <a:cs typeface="+mn-cs"/>
        <a:sym typeface="Helvetica Light"/>
      </a:defRPr>
    </a:lvl8pPr>
    <a:lvl9pPr indent="1508943" algn="ctr" defTabSz="482023">
      <a:defRPr sz="297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4"/>
    <p:restoredTop sz="94679"/>
  </p:normalViewPr>
  <p:slideViewPr>
    <p:cSldViewPr snapToGrid="0" snapToObjects="1">
      <p:cViewPr>
        <p:scale>
          <a:sx n="79" d="100"/>
          <a:sy n="79" d="100"/>
        </p:scale>
        <p:origin x="17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16013" y="685800"/>
            <a:ext cx="462597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1pPr>
    <a:lvl2pPr indent="188618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2pPr>
    <a:lvl3pPr indent="377236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3pPr>
    <a:lvl4pPr indent="565854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4pPr>
    <a:lvl5pPr indent="754471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5pPr>
    <a:lvl6pPr indent="943089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6pPr>
    <a:lvl7pPr indent="1131707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7pPr>
    <a:lvl8pPr indent="1320325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8pPr>
    <a:lvl9pPr indent="1508943" defTabSz="377236">
      <a:lnSpc>
        <a:spcPct val="117999"/>
      </a:lnSpc>
      <a:defRPr sz="181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53430" y="1214859"/>
            <a:ext cx="7856265" cy="2448553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53430" y="3729335"/>
            <a:ext cx="7856265" cy="83815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53430" y="4981865"/>
            <a:ext cx="7856265" cy="105476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53430" y="6074296"/>
            <a:ext cx="7856265" cy="83815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53430" y="2392049"/>
            <a:ext cx="7856265" cy="244855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15073" y="470876"/>
            <a:ext cx="4004406" cy="295709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15073" y="3531567"/>
            <a:ext cx="4004406" cy="30418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15073" y="1930590"/>
            <a:ext cx="4004406" cy="466166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</a:p>
          <a:p>
            <a:pPr lvl="1">
              <a:defRPr sz="1800"/>
            </a:pPr>
            <a:r>
              <a:rPr sz="2800"/>
              <a:t>Nivel de texto 2</a:t>
            </a:r>
          </a:p>
          <a:p>
            <a:pPr lvl="2">
              <a:defRPr sz="1800"/>
            </a:pPr>
            <a:r>
              <a:rPr sz="2800"/>
              <a:t>Nivel de texto 3</a:t>
            </a:r>
          </a:p>
          <a:p>
            <a:pPr lvl="3">
              <a:defRPr sz="1800"/>
            </a:pPr>
            <a:r>
              <a:rPr sz="2800"/>
              <a:t>Nivel de texto 4</a:t>
            </a:r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15073" y="941752"/>
            <a:ext cx="8332980" cy="53491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15073" y="329613"/>
            <a:ext cx="8332980" cy="16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15073" y="1930590"/>
            <a:ext cx="8332980" cy="466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 flipH="1">
            <a:off x="4484384" y="364069"/>
            <a:ext cx="1297779" cy="6372332"/>
            <a:chOff x="1823438" y="-1"/>
            <a:chExt cx="1836139" cy="9093892"/>
          </a:xfrm>
        </p:grpSpPr>
        <p:grpSp>
          <p:nvGrpSpPr>
            <p:cNvPr id="36" name="Group 36"/>
            <p:cNvGrpSpPr/>
            <p:nvPr/>
          </p:nvGrpSpPr>
          <p:grpSpPr>
            <a:xfrm>
              <a:off x="1823438" y="123023"/>
              <a:ext cx="1270001" cy="1271180"/>
              <a:chOff x="0" y="0"/>
              <a:chExt cx="1270000" cy="1271178"/>
            </a:xfrm>
          </p:grpSpPr>
          <p:sp>
            <p:nvSpPr>
              <p:cNvPr id="32" name="Shape 32"/>
              <p:cNvSpPr/>
              <p:nvPr/>
            </p:nvSpPr>
            <p:spPr>
              <a:xfrm>
                <a:off x="0" y="1303"/>
                <a:ext cx="636667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  <a:endParaRPr sz="2400"/>
              </a:p>
            </p:txBody>
          </p:sp>
          <p:sp>
            <p:nvSpPr>
              <p:cNvPr id="33" name="Shape 33"/>
              <p:cNvSpPr/>
              <p:nvPr/>
            </p:nvSpPr>
            <p:spPr>
              <a:xfrm rot="5400000">
                <a:off x="633311" y="1282"/>
                <a:ext cx="636668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  <a:endParaRPr sz="2400"/>
              </a:p>
            </p:txBody>
          </p:sp>
          <p:sp>
            <p:nvSpPr>
              <p:cNvPr id="34" name="Shape 34"/>
              <p:cNvSpPr/>
              <p:nvPr/>
            </p:nvSpPr>
            <p:spPr>
              <a:xfrm rot="10800000">
                <a:off x="633333" y="636969"/>
                <a:ext cx="636668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  <a:endParaRPr sz="2400"/>
              </a:p>
            </p:txBody>
          </p:sp>
          <p:sp>
            <p:nvSpPr>
              <p:cNvPr id="35" name="Shape 35"/>
              <p:cNvSpPr/>
              <p:nvPr/>
            </p:nvSpPr>
            <p:spPr>
              <a:xfrm rot="16200000">
                <a:off x="21" y="635794"/>
                <a:ext cx="636668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  <a:endParaRPr sz="2400"/>
              </a:p>
            </p:txBody>
          </p:sp>
        </p:grpSp>
        <p:sp>
          <p:nvSpPr>
            <p:cNvPr id="42" name="Shape 42"/>
            <p:cNvSpPr/>
            <p:nvPr/>
          </p:nvSpPr>
          <p:spPr>
            <a:xfrm flipV="1">
              <a:off x="3659576" y="-1"/>
              <a:ext cx="1" cy="90938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600000" sp="600000"/>
              </a:custDash>
              <a:miter lim="400000"/>
              <a:tail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 flipH="1" flipV="1">
              <a:off x="2629158" y="1363260"/>
              <a:ext cx="1019993" cy="656148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2400"/>
            </a:p>
          </p:txBody>
        </p:sp>
      </p:grpSp>
      <p:sp>
        <p:nvSpPr>
          <p:cNvPr id="53" name="Shape 53"/>
          <p:cNvSpPr/>
          <p:nvPr/>
        </p:nvSpPr>
        <p:spPr>
          <a:xfrm flipH="1">
            <a:off x="4144223" y="5641135"/>
            <a:ext cx="677176" cy="579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8" h="20636" extrusionOk="0">
                <a:moveTo>
                  <a:pt x="1627" y="619"/>
                </a:moveTo>
                <a:cubicBezTo>
                  <a:pt x="-2187" y="8474"/>
                  <a:pt x="1091" y="19681"/>
                  <a:pt x="7464" y="20577"/>
                </a:cubicBezTo>
                <a:cubicBezTo>
                  <a:pt x="14743" y="21600"/>
                  <a:pt x="19413" y="9030"/>
                  <a:pt x="15109" y="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/>
          </a:p>
        </p:txBody>
      </p:sp>
      <p:sp>
        <p:nvSpPr>
          <p:cNvPr id="54" name="Shape 54"/>
          <p:cNvSpPr/>
          <p:nvPr/>
        </p:nvSpPr>
        <p:spPr>
          <a:xfrm rot="19440000" flipH="1">
            <a:off x="4717498" y="5646927"/>
            <a:ext cx="123891" cy="96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015" y="0"/>
                </a:lnTo>
                <a:lnTo>
                  <a:pt x="21600" y="20327"/>
                </a:lnTo>
              </a:path>
            </a:pathLst>
          </a:cu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/>
          </a:p>
        </p:txBody>
      </p:sp>
      <p:sp>
        <p:nvSpPr>
          <p:cNvPr id="58" name="Shape 58"/>
          <p:cNvSpPr/>
          <p:nvPr/>
        </p:nvSpPr>
        <p:spPr>
          <a:xfrm flipH="1" flipV="1">
            <a:off x="963451" y="6765323"/>
            <a:ext cx="7701885" cy="1"/>
          </a:xfrm>
          <a:prstGeom prst="line">
            <a:avLst/>
          </a:prstGeom>
          <a:ln w="25400">
            <a:solidFill/>
            <a:miter lim="400000"/>
            <a:headEnd type="arrow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/>
          </a:p>
        </p:txBody>
      </p:sp>
      <p:sp>
        <p:nvSpPr>
          <p:cNvPr id="59" name="Shape 59"/>
          <p:cNvSpPr/>
          <p:nvPr/>
        </p:nvSpPr>
        <p:spPr>
          <a:xfrm flipH="1">
            <a:off x="4422292" y="5852269"/>
            <a:ext cx="145082" cy="145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62" name="Shape 62"/>
          <p:cNvSpPr/>
          <p:nvPr/>
        </p:nvSpPr>
        <p:spPr>
          <a:xfrm>
            <a:off x="8852290" y="6529362"/>
            <a:ext cx="256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400" dirty="0"/>
              <a:t>x</a:t>
            </a:r>
          </a:p>
        </p:txBody>
      </p:sp>
      <p:sp>
        <p:nvSpPr>
          <p:cNvPr id="63" name="Shape 63"/>
          <p:cNvSpPr/>
          <p:nvPr/>
        </p:nvSpPr>
        <p:spPr>
          <a:xfrm>
            <a:off x="3943190" y="335347"/>
            <a:ext cx="256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400" dirty="0"/>
              <a:t>z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3836266" y="5929008"/>
            <a:ext cx="3117955" cy="824459"/>
            <a:chOff x="5801193" y="7420131"/>
            <a:chExt cx="3117955" cy="824459"/>
          </a:xfrm>
        </p:grpSpPr>
        <p:cxnSp>
          <p:nvCxnSpPr>
            <p:cNvPr id="4" name="Conector recto 3"/>
            <p:cNvCxnSpPr/>
            <p:nvPr/>
          </p:nvCxnSpPr>
          <p:spPr>
            <a:xfrm flipH="1">
              <a:off x="5801193" y="7420131"/>
              <a:ext cx="640749" cy="824459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5801193" y="8244590"/>
              <a:ext cx="3117955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H="1" flipV="1">
              <a:off x="6441942" y="7420131"/>
              <a:ext cx="2477206" cy="82445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Shape 62"/>
          <p:cNvSpPr/>
          <p:nvPr/>
        </p:nvSpPr>
        <p:spPr>
          <a:xfrm>
            <a:off x="5122365" y="3087318"/>
            <a:ext cx="30296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s-ES_tradnl" sz="2800" dirty="0"/>
              <a:t>L</a:t>
            </a:r>
            <a:endParaRPr sz="2800" dirty="0"/>
          </a:p>
        </p:txBody>
      </p:sp>
      <p:sp>
        <p:nvSpPr>
          <p:cNvPr id="46" name="Shape 62"/>
          <p:cNvSpPr/>
          <p:nvPr/>
        </p:nvSpPr>
        <p:spPr>
          <a:xfrm>
            <a:off x="2729715" y="6101172"/>
            <a:ext cx="30296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s-ES_tradnl" sz="2800" dirty="0"/>
              <a:t>h</a:t>
            </a:r>
            <a:endParaRPr sz="2800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3080275" y="5929204"/>
            <a:ext cx="1402536" cy="0"/>
          </a:xfrm>
          <a:prstGeom prst="line">
            <a:avLst/>
          </a:prstGeom>
          <a:noFill/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Conector recto 65"/>
          <p:cNvCxnSpPr/>
          <p:nvPr/>
        </p:nvCxnSpPr>
        <p:spPr>
          <a:xfrm flipH="1" flipV="1">
            <a:off x="3293794" y="5770780"/>
            <a:ext cx="0" cy="994543"/>
          </a:xfrm>
          <a:prstGeom prst="line">
            <a:avLst/>
          </a:prstGeom>
          <a:noFill/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Conector recto 66"/>
          <p:cNvCxnSpPr/>
          <p:nvPr/>
        </p:nvCxnSpPr>
        <p:spPr>
          <a:xfrm flipH="1">
            <a:off x="3167442" y="5869509"/>
            <a:ext cx="231357" cy="119390"/>
          </a:xfrm>
          <a:prstGeom prst="line">
            <a:avLst/>
          </a:prstGeom>
          <a:noFill/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Conector recto 67"/>
          <p:cNvCxnSpPr/>
          <p:nvPr/>
        </p:nvCxnSpPr>
        <p:spPr>
          <a:xfrm flipH="1">
            <a:off x="3167442" y="6705493"/>
            <a:ext cx="231357" cy="119390"/>
          </a:xfrm>
          <a:prstGeom prst="line">
            <a:avLst/>
          </a:prstGeom>
          <a:noFill/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954468" y="5298271"/>
                <a:ext cx="349775" cy="553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Helvetica Light"/>
                        </a:rPr>
                        <m:t>𝜏</m:t>
                      </m:r>
                    </m:oMath>
                  </m:oMathPara>
                </a14:m>
                <a:endParaRPr kumimoji="0" lang="es-E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68" y="5298271"/>
                <a:ext cx="34977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</Words>
  <Application>Microsoft Macintosh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Cambria Math</vt:lpstr>
      <vt:lpstr>Helvetica</vt:lpstr>
      <vt:lpstr>Helvetica Light</vt:lpstr>
      <vt:lpstr>Helvetica Neue</vt:lpstr>
      <vt:lpstr>White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Loli Pinel del Valle</cp:lastModifiedBy>
  <cp:revision>5</cp:revision>
  <cp:lastPrinted>2016-06-13T21:50:29Z</cp:lastPrinted>
  <dcterms:modified xsi:type="dcterms:W3CDTF">2016-06-13T22:11:59Z</dcterms:modified>
</cp:coreProperties>
</file>