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359900" cy="648017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/>
    <p:restoredTop sz="94679"/>
  </p:normalViewPr>
  <p:slideViewPr>
    <p:cSldViewPr snapToGrid="0" snapToObjects="1">
      <p:cViewPr>
        <p:scale>
          <a:sx n="72" d="100"/>
          <a:sy n="72" d="100"/>
        </p:scale>
        <p:origin x="13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060529"/>
            <a:ext cx="7955915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403592"/>
            <a:ext cx="7019925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45009"/>
            <a:ext cx="2018228" cy="5491649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45009"/>
            <a:ext cx="5937687" cy="549164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615546"/>
            <a:ext cx="807291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336619"/>
            <a:ext cx="807291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725046"/>
            <a:ext cx="3977958" cy="41116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725046"/>
            <a:ext cx="3977958" cy="41116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45011"/>
            <a:ext cx="8072914" cy="125253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588543"/>
            <a:ext cx="395967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367064"/>
            <a:ext cx="3959676" cy="348159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588543"/>
            <a:ext cx="397917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367064"/>
            <a:ext cx="3979177" cy="348159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72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7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32012"/>
            <a:ext cx="301881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33027"/>
            <a:ext cx="4738449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944052"/>
            <a:ext cx="301881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32012"/>
            <a:ext cx="301881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33027"/>
            <a:ext cx="4738449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944052"/>
            <a:ext cx="301881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45011"/>
            <a:ext cx="807291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725046"/>
            <a:ext cx="807291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006164"/>
            <a:ext cx="210597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1122-DF86-F34D-8F84-4D750310F3C6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006164"/>
            <a:ext cx="315896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006164"/>
            <a:ext cx="210597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39BB-A2D9-E944-91DE-5778F354DA4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6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redondeado 64"/>
          <p:cNvSpPr/>
          <p:nvPr/>
        </p:nvSpPr>
        <p:spPr>
          <a:xfrm>
            <a:off x="6311309" y="3974943"/>
            <a:ext cx="2019168" cy="807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ROBOT JOINTS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3698368" y="2922747"/>
            <a:ext cx="1820038" cy="610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ROUTER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258387" y="4307669"/>
            <a:ext cx="2700000" cy="511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5970321" y="473419"/>
            <a:ext cx="2700000" cy="511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558388" y="984750"/>
            <a:ext cx="2700000" cy="254866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558387" y="474109"/>
            <a:ext cx="2700000" cy="511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919211" y="545106"/>
            <a:ext cx="19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MANIPULATION PC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970321" y="984748"/>
            <a:ext cx="2700000" cy="254867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336496" y="546305"/>
            <a:ext cx="19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LOCOMOTION PC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3258388" y="4818999"/>
            <a:ext cx="2700000" cy="112494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624563" y="4378667"/>
            <a:ext cx="19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MAIN PC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698368" y="5186336"/>
            <a:ext cx="1820038" cy="28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/>
              <a:t>YARP SERVER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993019" y="2611894"/>
            <a:ext cx="1820038" cy="28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/>
              <a:t>DAQ 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080820" y="1229186"/>
            <a:ext cx="2488863" cy="28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/>
              <a:t>STABILITY CONTROL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6080820" y="1830042"/>
            <a:ext cx="2488863" cy="28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/>
              <a:t>WALKING TRAJECTORIES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080820" y="2428938"/>
            <a:ext cx="2488863" cy="28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OTHER …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58607" y="1586746"/>
            <a:ext cx="2488863" cy="28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MANIPULATION TASKS</a:t>
            </a:r>
          </a:p>
        </p:txBody>
      </p:sp>
      <p:cxnSp>
        <p:nvCxnSpPr>
          <p:cNvPr id="45" name="Conector recto de flecha 44"/>
          <p:cNvCxnSpPr>
            <a:stCxn id="22" idx="3"/>
            <a:endCxn id="23" idx="1"/>
          </p:cNvCxnSpPr>
          <p:nvPr/>
        </p:nvCxnSpPr>
        <p:spPr>
          <a:xfrm flipV="1">
            <a:off x="2813059" y="1373180"/>
            <a:ext cx="3267761" cy="1382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66" idx="0"/>
            <a:endCxn id="22" idx="2"/>
          </p:cNvCxnSpPr>
          <p:nvPr/>
        </p:nvCxnSpPr>
        <p:spPr>
          <a:xfrm flipH="1" flipV="1">
            <a:off x="1903040" y="2899882"/>
            <a:ext cx="8057" cy="1087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6" idx="2"/>
          </p:cNvCxnSpPr>
          <p:nvPr/>
        </p:nvCxnSpPr>
        <p:spPr>
          <a:xfrm>
            <a:off x="7320321" y="3533420"/>
            <a:ext cx="572" cy="441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 redondeado 65"/>
          <p:cNvSpPr/>
          <p:nvPr/>
        </p:nvSpPr>
        <p:spPr>
          <a:xfrm>
            <a:off x="901511" y="3987316"/>
            <a:ext cx="2019168" cy="807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FORCE-TORQUE SENSORS</a:t>
            </a:r>
          </a:p>
        </p:txBody>
      </p:sp>
      <p:cxnSp>
        <p:nvCxnSpPr>
          <p:cNvPr id="71" name="Conector recto de flecha 70"/>
          <p:cNvCxnSpPr>
            <a:stCxn id="22" idx="0"/>
            <a:endCxn id="41" idx="2"/>
          </p:cNvCxnSpPr>
          <p:nvPr/>
        </p:nvCxnSpPr>
        <p:spPr>
          <a:xfrm flipH="1" flipV="1">
            <a:off x="1903039" y="1872774"/>
            <a:ext cx="1" cy="739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64" idx="1"/>
          </p:cNvCxnSpPr>
          <p:nvPr/>
        </p:nvCxnSpPr>
        <p:spPr>
          <a:xfrm flipH="1" flipV="1">
            <a:off x="3268805" y="2922746"/>
            <a:ext cx="429565" cy="30533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64" idx="3"/>
          </p:cNvCxnSpPr>
          <p:nvPr/>
        </p:nvCxnSpPr>
        <p:spPr>
          <a:xfrm flipV="1">
            <a:off x="5518408" y="2922746"/>
            <a:ext cx="429565" cy="30533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64" idx="2"/>
            <a:endCxn id="59" idx="0"/>
          </p:cNvCxnSpPr>
          <p:nvPr/>
        </p:nvCxnSpPr>
        <p:spPr>
          <a:xfrm>
            <a:off x="4608387" y="3533417"/>
            <a:ext cx="0" cy="7742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 rot="20243079">
            <a:off x="3941439" y="1694716"/>
            <a:ext cx="122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YARP modules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24</Words>
  <Application>Microsoft Macintosh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8</cp:revision>
  <dcterms:created xsi:type="dcterms:W3CDTF">2016-06-18T22:10:00Z</dcterms:created>
  <dcterms:modified xsi:type="dcterms:W3CDTF">2016-06-18T23:19:23Z</dcterms:modified>
</cp:coreProperties>
</file>