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199313"/>
  <p:notesSz cx="6858000" cy="9144000"/>
  <p:defaultTextStyle>
    <a:defPPr>
      <a:defRPr lang="es-ES"/>
    </a:defPPr>
    <a:lvl1pPr marL="0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725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450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6174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4899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3624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2349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21074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9798" algn="l" defTabSz="77745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/>
    <p:restoredTop sz="94679"/>
  </p:normalViewPr>
  <p:slideViewPr>
    <p:cSldViewPr snapToGrid="0" snapToObjects="1">
      <p:cViewPr varScale="1">
        <p:scale>
          <a:sx n="95" d="100"/>
          <a:sy n="9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78222"/>
            <a:ext cx="7649607" cy="250642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781306"/>
            <a:ext cx="6749654" cy="173816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7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83297"/>
            <a:ext cx="1940525" cy="610108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83297"/>
            <a:ext cx="5709082" cy="610108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94831"/>
            <a:ext cx="7762102" cy="299471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817876"/>
            <a:ext cx="7762102" cy="15748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916484"/>
            <a:ext cx="3824804" cy="456789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916484"/>
            <a:ext cx="3824804" cy="456789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83299"/>
            <a:ext cx="7762102" cy="1391534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764832"/>
            <a:ext cx="380722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629749"/>
            <a:ext cx="3807226" cy="386796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764832"/>
            <a:ext cx="382597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629749"/>
            <a:ext cx="3825976" cy="386796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0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80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036570"/>
            <a:ext cx="4556016" cy="511617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036570"/>
            <a:ext cx="4556016" cy="511617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83299"/>
            <a:ext cx="776210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916484"/>
            <a:ext cx="776210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8576-58B6-0D44-9278-0E808D156634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672698"/>
            <a:ext cx="303734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5445-46C4-EB48-A98D-D7141373418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9" y="170656"/>
            <a:ext cx="8755016" cy="68580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64808" y="3152928"/>
            <a:ext cx="1620000" cy="162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043984" y="4280792"/>
            <a:ext cx="1620000" cy="162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6" idx="5"/>
          </p:cNvCxnSpPr>
          <p:nvPr/>
        </p:nvCxnSpPr>
        <p:spPr>
          <a:xfrm>
            <a:off x="3426741" y="5663549"/>
            <a:ext cx="1069037" cy="948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4495777" y="6137929"/>
            <a:ext cx="3926542" cy="815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200" dirty="0"/>
              <a:t>Imperial </a:t>
            </a:r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 err="1"/>
              <a:t>Units</a:t>
            </a:r>
            <a:endParaRPr lang="es-ES" sz="32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1537" y="282820"/>
            <a:ext cx="2690032" cy="1040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200"/>
              <a:t>International</a:t>
            </a:r>
          </a:p>
          <a:p>
            <a:pPr algn="ctr"/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 err="1"/>
              <a:t>Units</a:t>
            </a:r>
            <a:endParaRPr lang="es-ES" sz="3200" dirty="0"/>
          </a:p>
        </p:txBody>
      </p:sp>
      <p:cxnSp>
        <p:nvCxnSpPr>
          <p:cNvPr id="13" name="Conector recto de flecha 12"/>
          <p:cNvCxnSpPr>
            <a:stCxn id="5" idx="0"/>
          </p:cNvCxnSpPr>
          <p:nvPr/>
        </p:nvCxnSpPr>
        <p:spPr>
          <a:xfrm flipV="1">
            <a:off x="1374808" y="1323134"/>
            <a:ext cx="0" cy="1829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7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Macintosh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1</cp:revision>
  <dcterms:created xsi:type="dcterms:W3CDTF">2016-06-18T23:31:03Z</dcterms:created>
  <dcterms:modified xsi:type="dcterms:W3CDTF">2016-06-18T23:37:52Z</dcterms:modified>
</cp:coreProperties>
</file>