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400675" cy="8999538"/>
  <p:notesSz cx="6858000" cy="9144000"/>
  <p:defaultTextStyle>
    <a:defPPr>
      <a:defRPr lang="es-ES"/>
    </a:defPPr>
    <a:lvl1pPr marL="0" algn="l" defTabSz="495093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1pPr>
    <a:lvl2pPr marL="247546" algn="l" defTabSz="495093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2pPr>
    <a:lvl3pPr marL="495093" algn="l" defTabSz="495093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3pPr>
    <a:lvl4pPr marL="742639" algn="l" defTabSz="495093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4pPr>
    <a:lvl5pPr marL="990186" algn="l" defTabSz="495093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5pPr>
    <a:lvl6pPr marL="1237732" algn="l" defTabSz="495093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6pPr>
    <a:lvl7pPr marL="1485278" algn="l" defTabSz="495093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7pPr>
    <a:lvl8pPr marL="1732825" algn="l" defTabSz="495093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8pPr>
    <a:lvl9pPr marL="1980371" algn="l" defTabSz="495093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4"/>
    <p:restoredTop sz="94679"/>
  </p:normalViewPr>
  <p:slideViewPr>
    <p:cSldViewPr snapToGrid="0" snapToObjects="1">
      <p:cViewPr>
        <p:scale>
          <a:sx n="168" d="100"/>
          <a:sy n="168" d="100"/>
        </p:scale>
        <p:origin x="18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472842"/>
            <a:ext cx="4590574" cy="3133172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4726842"/>
            <a:ext cx="4050506" cy="2172804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CE3F-A13F-5F46-AFA7-75685EF93F9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D852-CDB4-474C-BDAB-33EB6F2C548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319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CE3F-A13F-5F46-AFA7-75685EF93F9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D852-CDB4-474C-BDAB-33EB6F2C548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119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479142"/>
            <a:ext cx="1164521" cy="7626692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479142"/>
            <a:ext cx="3426053" cy="7626692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CE3F-A13F-5F46-AFA7-75685EF93F9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D852-CDB4-474C-BDAB-33EB6F2C548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07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CE3F-A13F-5F46-AFA7-75685EF93F9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D852-CDB4-474C-BDAB-33EB6F2C548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41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2243638"/>
            <a:ext cx="4658082" cy="3743557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6022610"/>
            <a:ext cx="4658082" cy="1968648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CE3F-A13F-5F46-AFA7-75685EF93F9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D852-CDB4-474C-BDAB-33EB6F2C548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03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2395710"/>
            <a:ext cx="2295287" cy="5710124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2395710"/>
            <a:ext cx="2295287" cy="5710124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CE3F-A13F-5F46-AFA7-75685EF93F9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D852-CDB4-474C-BDAB-33EB6F2C548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06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79144"/>
            <a:ext cx="4658082" cy="173949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2206137"/>
            <a:ext cx="2284738" cy="1081194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3287331"/>
            <a:ext cx="2284738" cy="483516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2206137"/>
            <a:ext cx="2295990" cy="1081194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3287331"/>
            <a:ext cx="2295990" cy="483516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CE3F-A13F-5F46-AFA7-75685EF93F9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D852-CDB4-474C-BDAB-33EB6F2C548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8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CE3F-A13F-5F46-AFA7-75685EF93F9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D852-CDB4-474C-BDAB-33EB6F2C548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834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CE3F-A13F-5F46-AFA7-75685EF93F9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D852-CDB4-474C-BDAB-33EB6F2C548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13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599969"/>
            <a:ext cx="1741858" cy="2099892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295769"/>
            <a:ext cx="2734092" cy="6395505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699862"/>
            <a:ext cx="1741858" cy="5001827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CE3F-A13F-5F46-AFA7-75685EF93F9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D852-CDB4-474C-BDAB-33EB6F2C548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86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599969"/>
            <a:ext cx="1741858" cy="2099892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295769"/>
            <a:ext cx="2734092" cy="6395505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699862"/>
            <a:ext cx="1741858" cy="5001827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CE3F-A13F-5F46-AFA7-75685EF93F9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D852-CDB4-474C-BDAB-33EB6F2C548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2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479144"/>
            <a:ext cx="465808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2395710"/>
            <a:ext cx="465808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8341240"/>
            <a:ext cx="121515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0CE3F-A13F-5F46-AFA7-75685EF93F9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8341240"/>
            <a:ext cx="182272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8341240"/>
            <a:ext cx="121515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7D852-CDB4-474C-BDAB-33EB6F2C548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" y="1939451"/>
            <a:ext cx="5170041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3" y="136618"/>
            <a:ext cx="5170041" cy="1330473"/>
          </a:xfrm>
          <a:prstGeom prst="rect">
            <a:avLst/>
          </a:prstGeom>
        </p:spPr>
      </p:pic>
      <p:grpSp>
        <p:nvGrpSpPr>
          <p:cNvPr id="2" name="Agrupar 1"/>
          <p:cNvGrpSpPr/>
          <p:nvPr/>
        </p:nvGrpSpPr>
        <p:grpSpPr>
          <a:xfrm>
            <a:off x="113413" y="1466846"/>
            <a:ext cx="3861260" cy="400110"/>
            <a:chOff x="113413" y="1466846"/>
            <a:chExt cx="3861260" cy="400110"/>
          </a:xfrm>
        </p:grpSpPr>
        <p:sp>
          <p:nvSpPr>
            <p:cNvPr id="6" name="CuadroTexto 5"/>
            <p:cNvSpPr txBox="1"/>
            <p:nvPr/>
          </p:nvSpPr>
          <p:spPr>
            <a:xfrm>
              <a:off x="113413" y="1466846"/>
              <a:ext cx="12066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err="1" smtClean="0"/>
                <a:t>Channel</a:t>
              </a:r>
              <a:r>
                <a:rPr lang="es-ES" sz="2000" dirty="0" smtClean="0"/>
                <a:t>: </a:t>
              </a:r>
              <a:endParaRPr lang="es-ES" sz="2000" dirty="0"/>
            </a:p>
          </p:txBody>
        </p:sp>
        <p:sp>
          <p:nvSpPr>
            <p:cNvPr id="7" name="CuadroTexto 6"/>
            <p:cNvSpPr txBox="1"/>
            <p:nvPr/>
          </p:nvSpPr>
          <p:spPr>
            <a:xfrm flipH="1">
              <a:off x="1536567" y="1466846"/>
              <a:ext cx="2828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/>
                <a:t>0</a:t>
              </a:r>
              <a:endParaRPr lang="es-ES" sz="2000" dirty="0"/>
            </a:p>
          </p:txBody>
        </p:sp>
        <p:sp>
          <p:nvSpPr>
            <p:cNvPr id="8" name="CuadroTexto 7"/>
            <p:cNvSpPr txBox="1"/>
            <p:nvPr/>
          </p:nvSpPr>
          <p:spPr>
            <a:xfrm flipH="1">
              <a:off x="2229431" y="1466846"/>
              <a:ext cx="2828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1</a:t>
              </a:r>
              <a:endParaRPr lang="es-ES" sz="2000" dirty="0"/>
            </a:p>
          </p:txBody>
        </p:sp>
        <p:sp>
          <p:nvSpPr>
            <p:cNvPr id="9" name="CuadroTexto 8"/>
            <p:cNvSpPr txBox="1"/>
            <p:nvPr/>
          </p:nvSpPr>
          <p:spPr>
            <a:xfrm flipH="1">
              <a:off x="3011565" y="1466846"/>
              <a:ext cx="2828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2</a:t>
              </a:r>
              <a:endParaRPr lang="es-ES" sz="2000" dirty="0"/>
            </a:p>
          </p:txBody>
        </p:sp>
        <p:sp>
          <p:nvSpPr>
            <p:cNvPr id="10" name="CuadroTexto 9"/>
            <p:cNvSpPr txBox="1"/>
            <p:nvPr/>
          </p:nvSpPr>
          <p:spPr>
            <a:xfrm flipH="1">
              <a:off x="3691868" y="1466846"/>
              <a:ext cx="2828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3</a:t>
              </a:r>
              <a:endParaRPr lang="es-E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6277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6</Words>
  <Application>Microsoft Macintosh PowerPoint</Application>
  <PresentationFormat>Personalizado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Loli Pinel del Valle</dc:creator>
  <cp:lastModifiedBy>Loli Pinel del Valle</cp:lastModifiedBy>
  <cp:revision>3</cp:revision>
  <dcterms:created xsi:type="dcterms:W3CDTF">2016-06-19T09:45:48Z</dcterms:created>
  <dcterms:modified xsi:type="dcterms:W3CDTF">2016-06-19T09:53:36Z</dcterms:modified>
</cp:coreProperties>
</file>