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720263" cy="7920038"/>
  <p:notesSz cx="6858000" cy="9144000"/>
  <p:defaultTextStyle>
    <a:defPPr>
      <a:defRPr lang="es-ES"/>
    </a:defPPr>
    <a:lvl1pPr marL="0" algn="l" defTabSz="71579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1pPr>
    <a:lvl2pPr marL="357896" algn="l" defTabSz="71579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2pPr>
    <a:lvl3pPr marL="715791" algn="l" defTabSz="71579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3pPr>
    <a:lvl4pPr marL="1073686" algn="l" defTabSz="71579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4pPr>
    <a:lvl5pPr marL="1431583" algn="l" defTabSz="71579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5pPr>
    <a:lvl6pPr marL="1789478" algn="l" defTabSz="71579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6pPr>
    <a:lvl7pPr marL="2147373" algn="l" defTabSz="71579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7pPr>
    <a:lvl8pPr marL="2505268" algn="l" defTabSz="71579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8pPr>
    <a:lvl9pPr marL="2863164" algn="l" defTabSz="71579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0"/>
    <p:restoredTop sz="94679"/>
  </p:normalViewPr>
  <p:slideViewPr>
    <p:cSldViewPr snapToGrid="0" snapToObjects="1">
      <p:cViewPr>
        <p:scale>
          <a:sx n="72" d="100"/>
          <a:sy n="72" d="100"/>
        </p:scale>
        <p:origin x="250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296173"/>
            <a:ext cx="8262224" cy="275734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4159854"/>
            <a:ext cx="7290197" cy="1912175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5D87-8AF0-4C4D-9741-E60645A31C35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FBC-4717-7A44-965C-A40E0891110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5D87-8AF0-4C4D-9741-E60645A31C35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FBC-4717-7A44-965C-A40E0891110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421669"/>
            <a:ext cx="2095932" cy="671186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421669"/>
            <a:ext cx="6166292" cy="6711866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5D87-8AF0-4C4D-9741-E60645A31C35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FBC-4717-7A44-965C-A40E0891110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5D87-8AF0-4C4D-9741-E60645A31C35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FBC-4717-7A44-965C-A40E0891110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974512"/>
            <a:ext cx="8383727" cy="3294515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5300194"/>
            <a:ext cx="8383727" cy="1732508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5D87-8AF0-4C4D-9741-E60645A31C35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FBC-4717-7A44-965C-A40E0891110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2108344"/>
            <a:ext cx="4131112" cy="5025191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2108344"/>
            <a:ext cx="4131112" cy="5025191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5D87-8AF0-4C4D-9741-E60645A31C35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FBC-4717-7A44-965C-A40E0891110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21671"/>
            <a:ext cx="8383727" cy="1530841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941510"/>
            <a:ext cx="4112126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893014"/>
            <a:ext cx="4112126" cy="42551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941510"/>
            <a:ext cx="4132378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893014"/>
            <a:ext cx="4132378" cy="42551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5D87-8AF0-4C4D-9741-E60645A31C35}" type="datetimeFigureOut">
              <a:rPr lang="es-ES" smtClean="0"/>
              <a:t>19/6/16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FBC-4717-7A44-965C-A40E0891110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5D87-8AF0-4C4D-9741-E60645A31C35}" type="datetimeFigureOut">
              <a:rPr lang="es-ES" smtClean="0"/>
              <a:t>19/6/16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FBC-4717-7A44-965C-A40E0891110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5D87-8AF0-4C4D-9741-E60645A31C35}" type="datetimeFigureOut">
              <a:rPr lang="es-ES" smtClean="0"/>
              <a:t>19/6/16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FBC-4717-7A44-965C-A40E0891110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28002"/>
            <a:ext cx="3135038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140341"/>
            <a:ext cx="4920883" cy="5628360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376011"/>
            <a:ext cx="3135038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5D87-8AF0-4C4D-9741-E60645A31C35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FBC-4717-7A44-965C-A40E0891110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28002"/>
            <a:ext cx="3135038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140341"/>
            <a:ext cx="4920883" cy="5628360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376011"/>
            <a:ext cx="3135038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5D87-8AF0-4C4D-9741-E60645A31C35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FBC-4717-7A44-965C-A40E0891110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421671"/>
            <a:ext cx="838372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2108344"/>
            <a:ext cx="838372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7340703"/>
            <a:ext cx="218705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5D87-8AF0-4C4D-9741-E60645A31C35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7340703"/>
            <a:ext cx="328058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7340703"/>
            <a:ext cx="218705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37FBC-4717-7A44-965C-A40E0891110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5843" y="600457"/>
            <a:ext cx="4216685" cy="6883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25591" y="259256"/>
            <a:ext cx="4216936" cy="3493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i="1" dirty="0"/>
              <a:t>jr3pci4channelYarp.cpp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177370" y="6501170"/>
            <a:ext cx="1420031" cy="270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/>
              <a:t>data</a:t>
            </a:r>
          </a:p>
        </p:txBody>
      </p:sp>
      <p:cxnSp>
        <p:nvCxnSpPr>
          <p:cNvPr id="37" name="Conector recto de flecha 36"/>
          <p:cNvCxnSpPr>
            <a:stCxn id="22" idx="2"/>
          </p:cNvCxnSpPr>
          <p:nvPr/>
        </p:nvCxnSpPr>
        <p:spPr>
          <a:xfrm flipH="1">
            <a:off x="2886525" y="1913090"/>
            <a:ext cx="2" cy="245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2886530" y="18816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TRUE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630998" y="1500057"/>
            <a:ext cx="54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cxnSp>
        <p:nvCxnSpPr>
          <p:cNvPr id="54" name="Conector recto de flecha 53"/>
          <p:cNvCxnSpPr>
            <a:endCxn id="10" idx="0"/>
          </p:cNvCxnSpPr>
          <p:nvPr/>
        </p:nvCxnSpPr>
        <p:spPr>
          <a:xfrm flipH="1">
            <a:off x="2882577" y="3570129"/>
            <a:ext cx="3950" cy="286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2840331" y="353306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/>
              <a:t>TRUE</a:t>
            </a:r>
            <a:endParaRPr lang="es-ES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630998" y="3152232"/>
            <a:ext cx="54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934247" y="2680724"/>
            <a:ext cx="1270925" cy="705600"/>
            <a:chOff x="2175537" y="4122749"/>
            <a:chExt cx="1270925" cy="705600"/>
          </a:xfrm>
        </p:grpSpPr>
        <p:cxnSp>
          <p:nvCxnSpPr>
            <p:cNvPr id="59" name="Conector recto 58"/>
            <p:cNvCxnSpPr>
              <a:stCxn id="47" idx="1"/>
            </p:cNvCxnSpPr>
            <p:nvPr/>
          </p:nvCxnSpPr>
          <p:spPr>
            <a:xfrm flipH="1">
              <a:off x="2179791" y="4826493"/>
              <a:ext cx="126667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endCxn id="44" idx="4"/>
            </p:cNvCxnSpPr>
            <p:nvPr/>
          </p:nvCxnSpPr>
          <p:spPr>
            <a:xfrm flipV="1">
              <a:off x="2175537" y="4122749"/>
              <a:ext cx="0" cy="7056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CuadroTexto 63"/>
          <p:cNvSpPr txBox="1"/>
          <p:nvPr/>
        </p:nvSpPr>
        <p:spPr>
          <a:xfrm>
            <a:off x="1526994" y="4819268"/>
            <a:ext cx="54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cxnSp>
        <p:nvCxnSpPr>
          <p:cNvPr id="71" name="Conector recto de flecha 70"/>
          <p:cNvCxnSpPr>
            <a:endCxn id="12" idx="0"/>
          </p:cNvCxnSpPr>
          <p:nvPr/>
        </p:nvCxnSpPr>
        <p:spPr>
          <a:xfrm>
            <a:off x="2886526" y="5242884"/>
            <a:ext cx="856" cy="28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2838282" y="51990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TRUE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561641" y="2623559"/>
            <a:ext cx="1436270" cy="2437200"/>
            <a:chOff x="561641" y="2623559"/>
            <a:chExt cx="1436270" cy="2437200"/>
          </a:xfrm>
        </p:grpSpPr>
        <p:cxnSp>
          <p:nvCxnSpPr>
            <p:cNvPr id="73" name="Conector recto 72"/>
            <p:cNvCxnSpPr/>
            <p:nvPr/>
          </p:nvCxnSpPr>
          <p:spPr>
            <a:xfrm flipH="1">
              <a:off x="561641" y="5060759"/>
              <a:ext cx="143627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/>
            <p:nvPr/>
          </p:nvCxnSpPr>
          <p:spPr>
            <a:xfrm flipV="1">
              <a:off x="565506" y="2623559"/>
              <a:ext cx="1" cy="24372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413219" y="1000963"/>
            <a:ext cx="3741818" cy="6269758"/>
            <a:chOff x="413219" y="1000963"/>
            <a:chExt cx="3741818" cy="6269758"/>
          </a:xfrm>
        </p:grpSpPr>
        <p:sp>
          <p:nvSpPr>
            <p:cNvPr id="8" name="Rectángulo 7"/>
            <p:cNvSpPr/>
            <p:nvPr/>
          </p:nvSpPr>
          <p:spPr>
            <a:xfrm>
              <a:off x="1723806" y="1000963"/>
              <a:ext cx="2325942" cy="2704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 err="1"/>
                <a:t>Check</a:t>
              </a:r>
              <a:r>
                <a:rPr lang="es-ES" dirty="0"/>
                <a:t> YARP Network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2000038" y="2649334"/>
              <a:ext cx="1765085" cy="2704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/>
                <a:t>Open JR3 </a:t>
              </a:r>
              <a:r>
                <a:rPr lang="es-ES" dirty="0" err="1"/>
                <a:t>Device</a:t>
              </a:r>
              <a:endParaRPr lang="es-ES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2000038" y="3856190"/>
              <a:ext cx="1765085" cy="2704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 err="1"/>
                <a:t>Read</a:t>
              </a:r>
              <a:r>
                <a:rPr lang="es-ES" dirty="0"/>
                <a:t> Full </a:t>
              </a:r>
              <a:r>
                <a:rPr lang="es-ES" dirty="0" err="1"/>
                <a:t>Scales</a:t>
              </a:r>
              <a:endParaRPr lang="es-ES" dirty="0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723806" y="4340766"/>
              <a:ext cx="2325942" cy="2704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/>
                <a:t>Set Zero Offset </a:t>
              </a:r>
              <a:r>
                <a:rPr lang="es-ES" sz="1400" dirty="0"/>
                <a:t>(</a:t>
              </a:r>
              <a:r>
                <a:rPr lang="es-ES" sz="1400" dirty="0" err="1"/>
                <a:t>optional</a:t>
              </a:r>
              <a:r>
                <a:rPr lang="es-ES" sz="1400" dirty="0"/>
                <a:t>)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177370" y="5531550"/>
              <a:ext cx="1420031" cy="2704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 err="1"/>
                <a:t>Read</a:t>
              </a:r>
              <a:r>
                <a:rPr lang="es-ES" dirty="0"/>
                <a:t> data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177370" y="6016594"/>
              <a:ext cx="1420031" cy="2704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 err="1"/>
                <a:t>Scale</a:t>
              </a:r>
              <a:r>
                <a:rPr lang="es-ES" dirty="0"/>
                <a:t> </a:t>
              </a:r>
              <a:r>
                <a:rPr lang="es-ES" dirty="0" err="1"/>
                <a:t>units</a:t>
              </a:r>
              <a:endParaRPr lang="es-ES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2177370" y="7000264"/>
              <a:ext cx="1420031" cy="2704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 err="1"/>
                <a:t>Send</a:t>
              </a:r>
              <a:r>
                <a:rPr lang="es-ES" dirty="0"/>
                <a:t> data</a:t>
              </a:r>
            </a:p>
          </p:txBody>
        </p:sp>
        <p:sp>
          <p:nvSpPr>
            <p:cNvPr id="22" name="Rombo 21"/>
            <p:cNvSpPr/>
            <p:nvPr/>
          </p:nvSpPr>
          <p:spPr>
            <a:xfrm>
              <a:off x="2210592" y="1553086"/>
              <a:ext cx="1351870" cy="3600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/>
                <a:t>¿ok?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413219" y="2306917"/>
              <a:ext cx="1052899" cy="3759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 err="1"/>
                <a:t>exit</a:t>
              </a:r>
              <a:endParaRPr lang="es-ES" dirty="0"/>
            </a:p>
          </p:txBody>
        </p:sp>
        <p:sp>
          <p:nvSpPr>
            <p:cNvPr id="47" name="Rombo 46"/>
            <p:cNvSpPr/>
            <p:nvPr/>
          </p:nvSpPr>
          <p:spPr>
            <a:xfrm>
              <a:off x="2210592" y="3206631"/>
              <a:ext cx="1351870" cy="3600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/>
                <a:t>¿ok?</a:t>
              </a:r>
            </a:p>
          </p:txBody>
        </p:sp>
        <p:sp>
          <p:nvSpPr>
            <p:cNvPr id="63" name="Rombo 62"/>
            <p:cNvSpPr/>
            <p:nvPr/>
          </p:nvSpPr>
          <p:spPr>
            <a:xfrm>
              <a:off x="2007940" y="4882884"/>
              <a:ext cx="1757183" cy="3600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/>
                <a:t>¿driver ok</a:t>
              </a:r>
              <a:r>
                <a:rPr lang="es-ES" sz="1200" dirty="0"/>
                <a:t>?</a:t>
              </a: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618013" y="2157245"/>
              <a:ext cx="2537024" cy="2704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/>
                <a:t>Open YARP Output </a:t>
              </a:r>
              <a:r>
                <a:rPr lang="es-ES" dirty="0" err="1"/>
                <a:t>P</a:t>
              </a:r>
              <a:r>
                <a:rPr lang="es-ES" dirty="0" err="1"/>
                <a:t>orts</a:t>
              </a:r>
              <a:endParaRPr lang="es-ES" dirty="0"/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2882577" y="1271420"/>
            <a:ext cx="4805" cy="5728844"/>
            <a:chOff x="2882577" y="1271420"/>
            <a:chExt cx="4805" cy="5728844"/>
          </a:xfrm>
        </p:grpSpPr>
        <p:cxnSp>
          <p:nvCxnSpPr>
            <p:cNvPr id="18" name="Conector recto de flecha 17"/>
            <p:cNvCxnSpPr>
              <a:stCxn id="8" idx="2"/>
              <a:endCxn id="22" idx="0"/>
            </p:cNvCxnSpPr>
            <p:nvPr/>
          </p:nvCxnSpPr>
          <p:spPr>
            <a:xfrm flipH="1">
              <a:off x="2886527" y="1271420"/>
              <a:ext cx="250" cy="2816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>
              <a:stCxn id="9" idx="2"/>
              <a:endCxn id="47" idx="0"/>
            </p:cNvCxnSpPr>
            <p:nvPr/>
          </p:nvCxnSpPr>
          <p:spPr>
            <a:xfrm>
              <a:off x="2882577" y="2919787"/>
              <a:ext cx="3950" cy="2868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11" idx="2"/>
              <a:endCxn id="63" idx="0"/>
            </p:cNvCxnSpPr>
            <p:nvPr/>
          </p:nvCxnSpPr>
          <p:spPr>
            <a:xfrm flipH="1">
              <a:off x="2886527" y="4611218"/>
              <a:ext cx="250" cy="2716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>
              <a:stCxn id="12" idx="2"/>
              <a:endCxn id="13" idx="0"/>
            </p:cNvCxnSpPr>
            <p:nvPr/>
          </p:nvCxnSpPr>
          <p:spPr>
            <a:xfrm>
              <a:off x="2887382" y="5802007"/>
              <a:ext cx="0" cy="2145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>
              <a:stCxn id="13" idx="2"/>
              <a:endCxn id="14" idx="0"/>
            </p:cNvCxnSpPr>
            <p:nvPr/>
          </p:nvCxnSpPr>
          <p:spPr>
            <a:xfrm>
              <a:off x="2887382" y="6287051"/>
              <a:ext cx="0" cy="2141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14" idx="2"/>
              <a:endCxn id="15" idx="0"/>
            </p:cNvCxnSpPr>
            <p:nvPr/>
          </p:nvCxnSpPr>
          <p:spPr>
            <a:xfrm>
              <a:off x="2887382" y="6771627"/>
              <a:ext cx="0" cy="2286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>
              <a:stCxn id="10" idx="2"/>
              <a:endCxn id="11" idx="0"/>
            </p:cNvCxnSpPr>
            <p:nvPr/>
          </p:nvCxnSpPr>
          <p:spPr>
            <a:xfrm>
              <a:off x="2882577" y="4126647"/>
              <a:ext cx="4200" cy="2141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de flecha 48"/>
            <p:cNvCxnSpPr>
              <a:stCxn id="48" idx="2"/>
              <a:endCxn id="9" idx="0"/>
            </p:cNvCxnSpPr>
            <p:nvPr/>
          </p:nvCxnSpPr>
          <p:spPr>
            <a:xfrm flipH="1">
              <a:off x="2882577" y="2427698"/>
              <a:ext cx="3948" cy="2216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934247" y="1733086"/>
            <a:ext cx="1270925" cy="573829"/>
            <a:chOff x="2175536" y="3172948"/>
            <a:chExt cx="1270925" cy="573829"/>
          </a:xfrm>
        </p:grpSpPr>
        <p:cxnSp>
          <p:nvCxnSpPr>
            <p:cNvPr id="40" name="Conector recto de flecha 39"/>
            <p:cNvCxnSpPr>
              <a:stCxn id="22" idx="1"/>
            </p:cNvCxnSpPr>
            <p:nvPr/>
          </p:nvCxnSpPr>
          <p:spPr>
            <a:xfrm flipH="1">
              <a:off x="2175536" y="3172948"/>
              <a:ext cx="1270925" cy="0"/>
            </a:xfrm>
            <a:prstGeom prst="straightConnector1">
              <a:avLst/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>
              <a:stCxn id="44" idx="0"/>
            </p:cNvCxnSpPr>
            <p:nvPr/>
          </p:nvCxnSpPr>
          <p:spPr>
            <a:xfrm flipH="1" flipV="1">
              <a:off x="2175536" y="3172948"/>
              <a:ext cx="1" cy="573829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3597397" y="2784559"/>
            <a:ext cx="5956610" cy="2882216"/>
            <a:chOff x="3597397" y="2784559"/>
            <a:chExt cx="5956610" cy="2882216"/>
          </a:xfrm>
        </p:grpSpPr>
        <p:sp>
          <p:nvSpPr>
            <p:cNvPr id="6" name="Rectángulo 5"/>
            <p:cNvSpPr/>
            <p:nvPr/>
          </p:nvSpPr>
          <p:spPr>
            <a:xfrm>
              <a:off x="5664218" y="3509678"/>
              <a:ext cx="1442434" cy="489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/>
                <a:t>PCI CARD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8111573" y="3504619"/>
              <a:ext cx="1442434" cy="489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/>
                <a:t>F-T SENSORS</a:t>
              </a:r>
            </a:p>
          </p:txBody>
        </p:sp>
        <p:cxnSp>
          <p:nvCxnSpPr>
            <p:cNvPr id="94" name="Conector recto de flecha 93"/>
            <p:cNvCxnSpPr>
              <a:stCxn id="7" idx="1"/>
              <a:endCxn id="6" idx="3"/>
            </p:cNvCxnSpPr>
            <p:nvPr/>
          </p:nvCxnSpPr>
          <p:spPr>
            <a:xfrm flipH="1">
              <a:off x="7106656" y="3749318"/>
              <a:ext cx="1004921" cy="50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angular 116"/>
            <p:cNvCxnSpPr>
              <a:stCxn id="10" idx="3"/>
              <a:endCxn id="6" idx="1"/>
            </p:cNvCxnSpPr>
            <p:nvPr/>
          </p:nvCxnSpPr>
          <p:spPr>
            <a:xfrm flipV="1">
              <a:off x="3765123" y="3754373"/>
              <a:ext cx="1899099" cy="237042"/>
            </a:xfrm>
            <a:prstGeom prst="bentConnector3">
              <a:avLst>
                <a:gd name="adj1" fmla="val 56377"/>
              </a:avLst>
            </a:prstGeom>
            <a:ln w="12700">
              <a:prstDash val="lg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angular 118"/>
            <p:cNvCxnSpPr>
              <a:stCxn id="11" idx="3"/>
            </p:cNvCxnSpPr>
            <p:nvPr/>
          </p:nvCxnSpPr>
          <p:spPr>
            <a:xfrm flipV="1">
              <a:off x="4049748" y="3928623"/>
              <a:ext cx="1614470" cy="547368"/>
            </a:xfrm>
            <a:prstGeom prst="bentConnector3">
              <a:avLst>
                <a:gd name="adj1" fmla="val 64253"/>
              </a:avLst>
            </a:prstGeom>
            <a:ln w="12700"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ector angular 129"/>
            <p:cNvCxnSpPr>
              <a:stCxn id="6" idx="2"/>
              <a:endCxn id="12" idx="3"/>
            </p:cNvCxnSpPr>
            <p:nvPr/>
          </p:nvCxnSpPr>
          <p:spPr>
            <a:xfrm rot="5400000">
              <a:off x="4157564" y="3438904"/>
              <a:ext cx="1667704" cy="2788038"/>
            </a:xfrm>
            <a:prstGeom prst="bentConnector2">
              <a:avLst/>
            </a:prstGeom>
            <a:ln w="12700"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ector angular 130"/>
            <p:cNvCxnSpPr>
              <a:stCxn id="6" idx="0"/>
              <a:endCxn id="9" idx="3"/>
            </p:cNvCxnSpPr>
            <p:nvPr/>
          </p:nvCxnSpPr>
          <p:spPr>
            <a:xfrm rot="16200000" flipV="1">
              <a:off x="4712724" y="1836959"/>
              <a:ext cx="725115" cy="2620316"/>
            </a:xfrm>
            <a:prstGeom prst="bentConnector2">
              <a:avLst/>
            </a:prstGeom>
            <a:ln w="12700"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Rectángulo 141"/>
          <p:cNvSpPr/>
          <p:nvPr/>
        </p:nvSpPr>
        <p:spPr>
          <a:xfrm>
            <a:off x="4769215" y="1422124"/>
            <a:ext cx="11117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/jr3ch0:o</a:t>
            </a:r>
          </a:p>
          <a:p>
            <a:r>
              <a:rPr lang="es-ES" sz="1400" dirty="0"/>
              <a:t>/jr3ch1:o</a:t>
            </a:r>
          </a:p>
          <a:p>
            <a:r>
              <a:rPr lang="es-ES" sz="1400" dirty="0"/>
              <a:t>/jr2ch2:o</a:t>
            </a:r>
          </a:p>
          <a:p>
            <a:r>
              <a:rPr lang="es-ES" sz="1400" dirty="0"/>
              <a:t>/jr3ch3:o</a:t>
            </a:r>
          </a:p>
        </p:txBody>
      </p:sp>
      <p:sp>
        <p:nvSpPr>
          <p:cNvPr id="143" name="Abrir corchete 142"/>
          <p:cNvSpPr/>
          <p:nvPr/>
        </p:nvSpPr>
        <p:spPr>
          <a:xfrm>
            <a:off x="4735970" y="1438462"/>
            <a:ext cx="45719" cy="934691"/>
          </a:xfrm>
          <a:prstGeom prst="leftBracket">
            <a:avLst/>
          </a:prstGeom>
          <a:ln w="9525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7" name="Conector angular 146"/>
          <p:cNvCxnSpPr>
            <a:stCxn id="48" idx="3"/>
            <a:endCxn id="143" idx="1"/>
          </p:cNvCxnSpPr>
          <p:nvPr/>
        </p:nvCxnSpPr>
        <p:spPr>
          <a:xfrm flipV="1">
            <a:off x="4155041" y="1905804"/>
            <a:ext cx="580929" cy="386666"/>
          </a:xfrm>
          <a:prstGeom prst="bentConnector3">
            <a:avLst>
              <a:gd name="adj1" fmla="val 79360"/>
            </a:avLst>
          </a:prstGeom>
          <a:ln w="9525">
            <a:solidFill>
              <a:schemeClr val="dk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Agrupar 16"/>
          <p:cNvGrpSpPr/>
          <p:nvPr/>
        </p:nvGrpSpPr>
        <p:grpSpPr>
          <a:xfrm>
            <a:off x="3597397" y="6385440"/>
            <a:ext cx="5956610" cy="994750"/>
            <a:chOff x="3597397" y="6385440"/>
            <a:chExt cx="5956610" cy="994750"/>
          </a:xfrm>
        </p:grpSpPr>
        <p:sp>
          <p:nvSpPr>
            <p:cNvPr id="112" name="Rectángulo 111"/>
            <p:cNvSpPr/>
            <p:nvPr/>
          </p:nvSpPr>
          <p:spPr>
            <a:xfrm>
              <a:off x="8111573" y="6890793"/>
              <a:ext cx="1442434" cy="489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/>
                <a:t>CLIENT </a:t>
              </a:r>
              <a:endParaRPr lang="es-ES" dirty="0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4416481" y="6385440"/>
              <a:ext cx="8810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YARP Output </a:t>
              </a:r>
              <a:r>
                <a:rPr lang="es-ES" sz="1400" dirty="0" err="1"/>
                <a:t>Ports</a:t>
              </a:r>
              <a:endParaRPr lang="es-ES" sz="1400" dirty="0"/>
            </a:p>
          </p:txBody>
        </p:sp>
        <p:sp>
          <p:nvSpPr>
            <p:cNvPr id="149" name="CuadroTexto 148"/>
            <p:cNvSpPr txBox="1"/>
            <p:nvPr/>
          </p:nvSpPr>
          <p:spPr>
            <a:xfrm>
              <a:off x="7347534" y="6388727"/>
              <a:ext cx="8810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YARP Input </a:t>
              </a:r>
              <a:r>
                <a:rPr lang="es-ES" sz="1400" dirty="0" err="1"/>
                <a:t>Ports</a:t>
              </a:r>
              <a:endParaRPr lang="es-ES" sz="1400" dirty="0"/>
            </a:p>
          </p:txBody>
        </p:sp>
        <p:sp>
          <p:nvSpPr>
            <p:cNvPr id="150" name="Rectángulo 149"/>
            <p:cNvSpPr/>
            <p:nvPr/>
          </p:nvSpPr>
          <p:spPr>
            <a:xfrm>
              <a:off x="5506279" y="7010802"/>
              <a:ext cx="1750336" cy="2446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/>
                <a:t>YARP </a:t>
              </a:r>
              <a:r>
                <a:rPr lang="es-ES" dirty="0" err="1"/>
                <a:t>connection</a:t>
              </a:r>
              <a:endParaRPr lang="es-ES" dirty="0"/>
            </a:p>
          </p:txBody>
        </p:sp>
        <p:cxnSp>
          <p:nvCxnSpPr>
            <p:cNvPr id="152" name="Conector angular 151"/>
            <p:cNvCxnSpPr/>
            <p:nvPr/>
          </p:nvCxnSpPr>
          <p:spPr>
            <a:xfrm flipV="1">
              <a:off x="3597397" y="7133152"/>
              <a:ext cx="1908882" cy="2339"/>
            </a:xfrm>
            <a:prstGeom prst="bentConnector3">
              <a:avLst/>
            </a:prstGeom>
            <a:ln w="12700"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angular 152"/>
            <p:cNvCxnSpPr>
              <a:stCxn id="150" idx="3"/>
              <a:endCxn id="112" idx="1"/>
            </p:cNvCxnSpPr>
            <p:nvPr/>
          </p:nvCxnSpPr>
          <p:spPr>
            <a:xfrm>
              <a:off x="7256615" y="7133148"/>
              <a:ext cx="854958" cy="2340"/>
            </a:xfrm>
            <a:prstGeom prst="bentConnector3">
              <a:avLst/>
            </a:prstGeom>
            <a:ln w="12700"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CuadroTexto 157"/>
          <p:cNvSpPr txBox="1"/>
          <p:nvPr/>
        </p:nvSpPr>
        <p:spPr>
          <a:xfrm>
            <a:off x="7611782" y="2306918"/>
            <a:ext cx="184731" cy="309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66</Words>
  <Application>Microsoft Macintosh PowerPoint</Application>
  <PresentationFormat>Personalizado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Loli Pinel del Valle</dc:creator>
  <cp:lastModifiedBy>Loli Pinel del Valle</cp:lastModifiedBy>
  <cp:revision>9</cp:revision>
  <dcterms:created xsi:type="dcterms:W3CDTF">2016-06-19T10:49:18Z</dcterms:created>
  <dcterms:modified xsi:type="dcterms:W3CDTF">2016-06-19T15:04:08Z</dcterms:modified>
</cp:coreProperties>
</file>