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75945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7"/>
    <p:restoredTop sz="94679"/>
  </p:normalViewPr>
  <p:slideViewPr>
    <p:cSldViewPr snapToGrid="0" snapToObjects="1">
      <p:cViewPr>
        <p:scale>
          <a:sx n="86" d="100"/>
          <a:sy n="86" d="100"/>
        </p:scale>
        <p:origin x="19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/>
          <p:cNvGrpSpPr/>
          <p:nvPr/>
        </p:nvGrpSpPr>
        <p:grpSpPr>
          <a:xfrm>
            <a:off x="2225876" y="443467"/>
            <a:ext cx="1080000" cy="1080000"/>
            <a:chOff x="1975352" y="999709"/>
            <a:chExt cx="3600005" cy="3600002"/>
          </a:xfrm>
        </p:grpSpPr>
        <p:sp>
          <p:nvSpPr>
            <p:cNvPr id="15" name="Circular 14"/>
            <p:cNvSpPr/>
            <p:nvPr/>
          </p:nvSpPr>
          <p:spPr>
            <a:xfrm>
              <a:off x="1975357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Circular 17"/>
            <p:cNvSpPr/>
            <p:nvPr/>
          </p:nvSpPr>
          <p:spPr>
            <a:xfrm rot="16200000">
              <a:off x="1975357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Circular 18"/>
            <p:cNvSpPr/>
            <p:nvPr/>
          </p:nvSpPr>
          <p:spPr>
            <a:xfrm rot="10800000">
              <a:off x="1975355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Circular 19"/>
            <p:cNvSpPr/>
            <p:nvPr/>
          </p:nvSpPr>
          <p:spPr>
            <a:xfrm rot="5400000">
              <a:off x="1975352" y="999709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1720584" y="443467"/>
            <a:ext cx="0" cy="5814748"/>
          </a:xfrm>
          <a:prstGeom prst="line">
            <a:avLst/>
          </a:prstGeom>
          <a:ln w="25400">
            <a:prstDash val="dash"/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51871" y="6258215"/>
            <a:ext cx="4474166" cy="0"/>
          </a:xfrm>
          <a:prstGeom prst="line">
            <a:avLst/>
          </a:prstGeom>
          <a:ln w="25400"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1720588" y="1469772"/>
            <a:ext cx="831878" cy="478844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o 35"/>
          <p:cNvSpPr/>
          <p:nvPr/>
        </p:nvSpPr>
        <p:spPr>
          <a:xfrm rot="19518760">
            <a:off x="621481" y="2708762"/>
            <a:ext cx="2018208" cy="1341469"/>
          </a:xfrm>
          <a:prstGeom prst="arc">
            <a:avLst>
              <a:gd name="adj1" fmla="val 18760254"/>
              <a:gd name="adj2" fmla="val 20916785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>
              <a:xfrm>
                <a:off x="2842055" y="1645780"/>
                <a:ext cx="3494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𝜽</m:t>
                      </m:r>
                    </m:oMath>
                  </m:oMathPara>
                </a14:m>
                <a:endParaRPr lang="es-ES" sz="3200" b="1" i="1" dirty="0"/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5" y="1645780"/>
                <a:ext cx="3494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1907241" y="5827331"/>
                <a:ext cx="3029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𝝉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1" y="5827331"/>
                <a:ext cx="30296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1630585" y="61628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4600390" y="6162862"/>
                <a:ext cx="3504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390" y="6162862"/>
                <a:ext cx="35043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1323364" y="425555"/>
                <a:ext cx="3504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64" y="425555"/>
                <a:ext cx="35043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/>
          <p:cNvGrpSpPr/>
          <p:nvPr/>
        </p:nvGrpSpPr>
        <p:grpSpPr>
          <a:xfrm>
            <a:off x="3496484" y="717942"/>
            <a:ext cx="1080000" cy="1080000"/>
            <a:chOff x="1975352" y="999709"/>
            <a:chExt cx="3600005" cy="3600002"/>
          </a:xfrm>
        </p:grpSpPr>
        <p:sp>
          <p:nvSpPr>
            <p:cNvPr id="24" name="Circular 23"/>
            <p:cNvSpPr/>
            <p:nvPr/>
          </p:nvSpPr>
          <p:spPr>
            <a:xfrm>
              <a:off x="1975357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5" name="Circular 24"/>
            <p:cNvSpPr/>
            <p:nvPr/>
          </p:nvSpPr>
          <p:spPr>
            <a:xfrm rot="16200000">
              <a:off x="1975357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7" name="Circular 26"/>
            <p:cNvSpPr/>
            <p:nvPr/>
          </p:nvSpPr>
          <p:spPr>
            <a:xfrm rot="10800000">
              <a:off x="1975355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9" name="Circular 28"/>
            <p:cNvSpPr/>
            <p:nvPr/>
          </p:nvSpPr>
          <p:spPr>
            <a:xfrm rot="5400000">
              <a:off x="1975352" y="999709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ector recto 29"/>
          <p:cNvCxnSpPr/>
          <p:nvPr/>
        </p:nvCxnSpPr>
        <p:spPr>
          <a:xfrm flipH="1">
            <a:off x="1720582" y="1745889"/>
            <a:ext cx="2055534" cy="451232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o 31"/>
          <p:cNvSpPr/>
          <p:nvPr/>
        </p:nvSpPr>
        <p:spPr>
          <a:xfrm rot="19518760">
            <a:off x="6015" y="2096910"/>
            <a:ext cx="4086681" cy="3644744"/>
          </a:xfrm>
          <a:prstGeom prst="arc">
            <a:avLst>
              <a:gd name="adj1" fmla="val 17668503"/>
              <a:gd name="adj2" fmla="val 20862496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1833018" y="2106025"/>
                <a:ext cx="3918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 i="1" smtClean="0">
                          <a:latin typeface="Cambria Math" charset="0"/>
                        </a:rPr>
                        <m:t>𝒖</m:t>
                      </m:r>
                    </m:oMath>
                  </m:oMathPara>
                </a14:m>
                <a:endParaRPr lang="es-ES" sz="3200" b="1" i="1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018" y="2106025"/>
                <a:ext cx="391892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Agrupar 50"/>
          <p:cNvGrpSpPr/>
          <p:nvPr/>
        </p:nvGrpSpPr>
        <p:grpSpPr>
          <a:xfrm rot="839208">
            <a:off x="2247746" y="3212619"/>
            <a:ext cx="694637" cy="357828"/>
            <a:chOff x="2293495" y="2803160"/>
            <a:chExt cx="858168" cy="363636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2293495" y="2803160"/>
              <a:ext cx="221577" cy="266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 flipV="1">
              <a:off x="2545792" y="2836889"/>
              <a:ext cx="166779" cy="247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2509416" y="2805094"/>
              <a:ext cx="36026" cy="2748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711299" y="2836889"/>
              <a:ext cx="36026" cy="2748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2747325" y="2864372"/>
              <a:ext cx="166779" cy="247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2916623" y="2863184"/>
              <a:ext cx="36026" cy="2748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V="1">
              <a:off x="2948858" y="2891977"/>
              <a:ext cx="166779" cy="2473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3115637" y="2891977"/>
              <a:ext cx="36026" cy="2748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02791" y="2813077"/>
                <a:ext cx="3918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 i="1" smtClean="0">
                          <a:latin typeface="Cambria Math" charset="0"/>
                        </a:rPr>
                        <m:t>𝒌</m:t>
                      </m:r>
                    </m:oMath>
                  </m:oMathPara>
                </a14:m>
                <a:endParaRPr lang="es-ES" sz="3200" b="1" i="1" dirty="0"/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91" y="2813077"/>
                <a:ext cx="391892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2690268" y="4049125"/>
                <a:ext cx="3918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 i="1" smtClean="0">
                          <a:latin typeface="Cambria Math" charset="0"/>
                        </a:rPr>
                        <m:t>𝒍</m:t>
                      </m:r>
                    </m:oMath>
                  </m:oMathPara>
                </a14:m>
                <a:endParaRPr lang="es-ES" sz="3200" b="1" i="1" dirty="0"/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68" y="4049125"/>
                <a:ext cx="39189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/>
              <p:cNvSpPr txBox="1"/>
              <p:nvPr/>
            </p:nvSpPr>
            <p:spPr>
              <a:xfrm>
                <a:off x="4295160" y="1635226"/>
                <a:ext cx="65381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 i="1" smtClean="0">
                          <a:latin typeface="Cambria Math" charset="0"/>
                        </a:rPr>
                        <m:t>𝒎</m:t>
                      </m:r>
                    </m:oMath>
                  </m:oMathPara>
                </a14:m>
                <a:endParaRPr lang="es-ES" sz="3200" b="1" i="1" dirty="0"/>
              </a:p>
            </p:txBody>
          </p:sp>
        </mc:Choice>
        <mc:Fallback xmlns="">
          <p:sp>
            <p:nvSpPr>
              <p:cNvPr id="54" name="Cuadro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60" y="1635226"/>
                <a:ext cx="65381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o 5"/>
          <p:cNvSpPr/>
          <p:nvPr/>
        </p:nvSpPr>
        <p:spPr>
          <a:xfrm rot="12435615">
            <a:off x="1530713" y="6074720"/>
            <a:ext cx="402625" cy="403253"/>
          </a:xfrm>
          <a:prstGeom prst="arc">
            <a:avLst>
              <a:gd name="adj1" fmla="val 16200000"/>
              <a:gd name="adj2" fmla="val 12371047"/>
            </a:avLst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8</Words>
  <Application>Microsoft Macintosh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7</cp:revision>
  <dcterms:created xsi:type="dcterms:W3CDTF">2016-06-19T15:58:28Z</dcterms:created>
  <dcterms:modified xsi:type="dcterms:W3CDTF">2016-06-19T17:17:29Z</dcterms:modified>
</cp:coreProperties>
</file>