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75945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7"/>
    <p:restoredTop sz="94679"/>
  </p:normalViewPr>
  <p:slideViewPr>
    <p:cSldViewPr snapToGrid="0" snapToObjects="1">
      <p:cViewPr>
        <p:scale>
          <a:sx n="174" d="100"/>
          <a:sy n="174" d="100"/>
        </p:scale>
        <p:origin x="344" y="-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22363"/>
            <a:ext cx="4895533" cy="2387600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602038"/>
            <a:ext cx="4319588" cy="1655762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65125"/>
            <a:ext cx="1241881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65125"/>
            <a:ext cx="3653651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70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09740"/>
            <a:ext cx="4967526" cy="2852737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589465"/>
            <a:ext cx="4967526" cy="150018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825625"/>
            <a:ext cx="2447766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825625"/>
            <a:ext cx="2447766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5127"/>
            <a:ext cx="4967526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681163"/>
            <a:ext cx="2436517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505075"/>
            <a:ext cx="243651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681163"/>
            <a:ext cx="2448516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505075"/>
            <a:ext cx="2448516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987427"/>
            <a:ext cx="2915722" cy="487362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02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987427"/>
            <a:ext cx="2915722" cy="487362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65127"/>
            <a:ext cx="496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825625"/>
            <a:ext cx="4967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205E-D98A-D340-9478-DECD3F9C308F}" type="datetimeFigureOut">
              <a:rPr lang="es-ES" smtClean="0"/>
              <a:t>19/6/16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356352"/>
            <a:ext cx="1943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2FD5-2D4D-FE49-9765-3934B1CCDC9D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/>
          <p:cNvGrpSpPr/>
          <p:nvPr/>
        </p:nvGrpSpPr>
        <p:grpSpPr>
          <a:xfrm>
            <a:off x="2748127" y="443465"/>
            <a:ext cx="1080000" cy="1080000"/>
            <a:chOff x="1975352" y="999709"/>
            <a:chExt cx="3600005" cy="3600002"/>
          </a:xfrm>
        </p:grpSpPr>
        <p:sp>
          <p:nvSpPr>
            <p:cNvPr id="15" name="Circular 14"/>
            <p:cNvSpPr/>
            <p:nvPr/>
          </p:nvSpPr>
          <p:spPr>
            <a:xfrm>
              <a:off x="1975357" y="999711"/>
              <a:ext cx="3600000" cy="3600000"/>
            </a:xfrm>
            <a:prstGeom prst="pie">
              <a:avLst>
                <a:gd name="adj1" fmla="val 10799293"/>
                <a:gd name="adj2" fmla="val 16200000"/>
              </a:avLst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8" name="Circular 17"/>
            <p:cNvSpPr/>
            <p:nvPr/>
          </p:nvSpPr>
          <p:spPr>
            <a:xfrm rot="16200000">
              <a:off x="1975357" y="999711"/>
              <a:ext cx="3600000" cy="3600000"/>
            </a:xfrm>
            <a:prstGeom prst="pie">
              <a:avLst>
                <a:gd name="adj1" fmla="val 10799293"/>
                <a:gd name="adj2" fmla="val 16200000"/>
              </a:avLst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9" name="Circular 18"/>
            <p:cNvSpPr/>
            <p:nvPr/>
          </p:nvSpPr>
          <p:spPr>
            <a:xfrm rot="10800000">
              <a:off x="1975355" y="999711"/>
              <a:ext cx="3600000" cy="3600000"/>
            </a:xfrm>
            <a:prstGeom prst="pie">
              <a:avLst>
                <a:gd name="adj1" fmla="val 10799293"/>
                <a:gd name="adj2" fmla="val 16200000"/>
              </a:avLst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Circular 19"/>
            <p:cNvSpPr/>
            <p:nvPr/>
          </p:nvSpPr>
          <p:spPr>
            <a:xfrm rot="5400000">
              <a:off x="1975352" y="999709"/>
              <a:ext cx="3600000" cy="3600000"/>
            </a:xfrm>
            <a:prstGeom prst="pie">
              <a:avLst>
                <a:gd name="adj1" fmla="val 10799293"/>
                <a:gd name="adj2" fmla="val 16200000"/>
              </a:avLst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ector recto 22"/>
          <p:cNvCxnSpPr/>
          <p:nvPr/>
        </p:nvCxnSpPr>
        <p:spPr>
          <a:xfrm>
            <a:off x="1720584" y="443467"/>
            <a:ext cx="0" cy="5814748"/>
          </a:xfrm>
          <a:prstGeom prst="line">
            <a:avLst/>
          </a:prstGeom>
          <a:ln w="25400">
            <a:prstDash val="dash"/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651871" y="6258215"/>
            <a:ext cx="4474166" cy="0"/>
          </a:xfrm>
          <a:prstGeom prst="line">
            <a:avLst/>
          </a:prstGeom>
          <a:ln w="25400">
            <a:prstDash val="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1720587" y="1480261"/>
            <a:ext cx="1340150" cy="4777957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co 35"/>
          <p:cNvSpPr/>
          <p:nvPr/>
        </p:nvSpPr>
        <p:spPr>
          <a:xfrm rot="20542353">
            <a:off x="807604" y="2128834"/>
            <a:ext cx="2018208" cy="1341469"/>
          </a:xfrm>
          <a:prstGeom prst="arc">
            <a:avLst>
              <a:gd name="adj1" fmla="val 16689187"/>
              <a:gd name="adj2" fmla="val 21440748"/>
            </a:avLst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/>
              <p:cNvSpPr txBox="1"/>
              <p:nvPr/>
            </p:nvSpPr>
            <p:spPr>
              <a:xfrm>
                <a:off x="2135774" y="1614642"/>
                <a:ext cx="3494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𝜽</m:t>
                      </m:r>
                    </m:oMath>
                  </m:oMathPara>
                </a14:m>
                <a:endParaRPr lang="es-ES" sz="3200" b="1" i="1" dirty="0"/>
              </a:p>
            </p:txBody>
          </p:sp>
        </mc:Choice>
        <mc:Fallback xmlns="">
          <p:sp>
            <p:nvSpPr>
              <p:cNvPr id="37" name="Cuadro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774" y="1614642"/>
                <a:ext cx="34945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 flipH="1">
                <a:off x="2550205" y="3158611"/>
                <a:ext cx="4313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b="1" i="1">
                          <a:latin typeface="Cambria Math" charset="0"/>
                        </a:rPr>
                        <m:t>𝒍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50205" y="3158611"/>
                <a:ext cx="43134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/>
              <p:cNvSpPr txBox="1"/>
              <p:nvPr/>
            </p:nvSpPr>
            <p:spPr>
              <a:xfrm>
                <a:off x="1907241" y="5827331"/>
                <a:ext cx="3029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𝝉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 xmlns=""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41" y="5827331"/>
                <a:ext cx="30296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1630584" y="616286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/>
              <p:cNvSpPr txBox="1"/>
              <p:nvPr/>
            </p:nvSpPr>
            <p:spPr>
              <a:xfrm>
                <a:off x="4600390" y="6162862"/>
                <a:ext cx="3504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3200" dirty="0"/>
              </a:p>
            </p:txBody>
          </p:sp>
        </mc:Choice>
        <mc:Fallback xmlns="">
          <p:sp>
            <p:nvSpPr>
              <p:cNvPr id="41" name="Cuadro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390" y="6162862"/>
                <a:ext cx="35043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1323364" y="425555"/>
                <a:ext cx="3504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3200" dirty="0"/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64" y="425555"/>
                <a:ext cx="35043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o 16"/>
          <p:cNvSpPr/>
          <p:nvPr/>
        </p:nvSpPr>
        <p:spPr>
          <a:xfrm rot="12435615">
            <a:off x="1530713" y="6074720"/>
            <a:ext cx="402625" cy="403253"/>
          </a:xfrm>
          <a:prstGeom prst="arc">
            <a:avLst>
              <a:gd name="adj1" fmla="val 16200000"/>
              <a:gd name="adj2" fmla="val 12371047"/>
            </a:avLst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/>
          <p:cNvCxnSpPr>
            <a:stCxn id="19" idx="3"/>
          </p:cNvCxnSpPr>
          <p:nvPr/>
        </p:nvCxnSpPr>
        <p:spPr>
          <a:xfrm>
            <a:off x="3288127" y="1523465"/>
            <a:ext cx="983" cy="10491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/>
              <p:cNvSpPr txBox="1"/>
              <p:nvPr/>
            </p:nvSpPr>
            <p:spPr>
              <a:xfrm flipH="1">
                <a:off x="3320031" y="1705970"/>
                <a:ext cx="876656" cy="494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b="1" i="1" smtClean="0">
                          <a:latin typeface="Cambria Math" charset="0"/>
                        </a:rPr>
                        <m:t>𝒎𝒈</m:t>
                      </m:r>
                    </m:oMath>
                  </m:oMathPara>
                </a14:m>
                <a:endParaRPr lang="es-ES" sz="3200" b="1" dirty="0"/>
              </a:p>
            </p:txBody>
          </p:sp>
        </mc:Choice>
        <mc:Fallback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20031" y="1705970"/>
                <a:ext cx="876656" cy="4945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6</Words>
  <Application>Microsoft Macintosh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Loli Pinel del Valle</dc:creator>
  <cp:lastModifiedBy>Loli Pinel del Valle</cp:lastModifiedBy>
  <cp:revision>7</cp:revision>
  <dcterms:created xsi:type="dcterms:W3CDTF">2016-06-19T15:58:28Z</dcterms:created>
  <dcterms:modified xsi:type="dcterms:W3CDTF">2016-06-19T17:19:10Z</dcterms:modified>
</cp:coreProperties>
</file>