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480175"/>
  <p:notesSz cx="6858000" cy="9144000"/>
  <p:defaultTextStyle>
    <a:defPPr>
      <a:defRPr lang="es-ES"/>
    </a:defPPr>
    <a:lvl1pPr marL="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1pPr>
    <a:lvl2pPr marL="32827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2pPr>
    <a:lvl3pPr marL="65653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3pPr>
    <a:lvl4pPr marL="98480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4pPr>
    <a:lvl5pPr marL="131307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5pPr>
    <a:lvl6pPr marL="164134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6pPr>
    <a:lvl7pPr marL="196961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7pPr>
    <a:lvl8pPr marL="229788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8pPr>
    <a:lvl9pPr marL="262615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>
        <p:scale>
          <a:sx n="105" d="100"/>
          <a:sy n="105" d="100"/>
        </p:scale>
        <p:origin x="128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60529"/>
            <a:ext cx="6119416" cy="225606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403592"/>
            <a:ext cx="5399485" cy="15645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45009"/>
            <a:ext cx="1552352" cy="5491649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45009"/>
            <a:ext cx="4567064" cy="549164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615546"/>
            <a:ext cx="6209407" cy="26955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336619"/>
            <a:ext cx="6209407" cy="141753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725046"/>
            <a:ext cx="3059708" cy="41116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725046"/>
            <a:ext cx="3059708" cy="41116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45011"/>
            <a:ext cx="6209407" cy="125253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88543"/>
            <a:ext cx="3045646" cy="77852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367064"/>
            <a:ext cx="3045646" cy="348159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88543"/>
            <a:ext cx="3060646" cy="77852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367064"/>
            <a:ext cx="3060646" cy="348159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32012"/>
            <a:ext cx="2321966" cy="151204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33027"/>
            <a:ext cx="3644652" cy="460512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44052"/>
            <a:ext cx="2321966" cy="360159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32012"/>
            <a:ext cx="2321966" cy="151204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33027"/>
            <a:ext cx="3644652" cy="460512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944052"/>
            <a:ext cx="2321966" cy="360159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45011"/>
            <a:ext cx="620940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725046"/>
            <a:ext cx="620940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006164"/>
            <a:ext cx="16198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31B49-F850-CF4C-951E-8066B0DD8167}" type="datetimeFigureOut">
              <a:rPr lang="es-ES" smtClean="0"/>
              <a:t>3/5/16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006164"/>
            <a:ext cx="242976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006164"/>
            <a:ext cx="16198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9BDE-DE27-814F-8D99-16F9F4D7915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2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Agrupar 85"/>
          <p:cNvGrpSpPr/>
          <p:nvPr/>
        </p:nvGrpSpPr>
        <p:grpSpPr>
          <a:xfrm>
            <a:off x="1427412" y="1063351"/>
            <a:ext cx="4268057" cy="1712279"/>
            <a:chOff x="513012" y="827821"/>
            <a:chExt cx="4268057" cy="1712279"/>
          </a:xfrm>
        </p:grpSpPr>
        <p:sp>
          <p:nvSpPr>
            <p:cNvPr id="4" name="Elipse 3"/>
            <p:cNvSpPr/>
            <p:nvPr/>
          </p:nvSpPr>
          <p:spPr>
            <a:xfrm>
              <a:off x="649192" y="8278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6" name="Conector recto 5"/>
            <p:cNvCxnSpPr>
              <a:stCxn id="4" idx="4"/>
            </p:cNvCxnSpPr>
            <p:nvPr/>
          </p:nvCxnSpPr>
          <p:spPr>
            <a:xfrm flipH="1">
              <a:off x="588884" y="1187821"/>
              <a:ext cx="240309" cy="13522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 flipH="1" flipV="1">
              <a:off x="513012" y="2538937"/>
              <a:ext cx="392051" cy="1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2497194" y="8278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10" name="Conector recto 9"/>
            <p:cNvCxnSpPr>
              <a:stCxn id="9" idx="4"/>
            </p:cNvCxnSpPr>
            <p:nvPr/>
          </p:nvCxnSpPr>
          <p:spPr>
            <a:xfrm flipH="1">
              <a:off x="2242018" y="1187822"/>
              <a:ext cx="435177" cy="13511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H="1" flipV="1">
              <a:off x="2166145" y="2537774"/>
              <a:ext cx="392051" cy="1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4421069" y="82782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14" name="Conector recto 13"/>
            <p:cNvCxnSpPr>
              <a:stCxn id="13" idx="4"/>
            </p:cNvCxnSpPr>
            <p:nvPr/>
          </p:nvCxnSpPr>
          <p:spPr>
            <a:xfrm flipH="1">
              <a:off x="3985893" y="1187822"/>
              <a:ext cx="615176" cy="13511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H="1" flipV="1">
              <a:off x="3910020" y="2537774"/>
              <a:ext cx="392051" cy="1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726687" y="16494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5" name="Elipse 24"/>
            <p:cNvSpPr/>
            <p:nvPr/>
          </p:nvSpPr>
          <p:spPr>
            <a:xfrm>
              <a:off x="2497194" y="16487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66901" y="16487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738631" y="1648778"/>
              <a:ext cx="0" cy="540000"/>
            </a:xfrm>
            <a:prstGeom prst="straightConnector1">
              <a:avLst/>
            </a:prstGeom>
            <a:ln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>
              <a:off x="2515026" y="1648778"/>
              <a:ext cx="0" cy="540000"/>
            </a:xfrm>
            <a:prstGeom prst="straightConnector1">
              <a:avLst/>
            </a:prstGeom>
            <a:ln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4378845" y="1648778"/>
              <a:ext cx="0" cy="540000"/>
            </a:xfrm>
            <a:prstGeom prst="straightConnector1">
              <a:avLst/>
            </a:prstGeom>
            <a:ln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Flecha derecha 65"/>
          <p:cNvSpPr/>
          <p:nvPr/>
        </p:nvSpPr>
        <p:spPr>
          <a:xfrm>
            <a:off x="1608793" y="486228"/>
            <a:ext cx="4192186" cy="211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2785481" y="195896"/>
            <a:ext cx="149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Perturbation</a:t>
            </a:r>
            <a:r>
              <a:rPr lang="es-ES" sz="1400" dirty="0"/>
              <a:t> </a:t>
            </a:r>
            <a:r>
              <a:rPr lang="es-ES" sz="1400" dirty="0" err="1"/>
              <a:t>level</a:t>
            </a:r>
            <a:endParaRPr lang="es-ES" sz="1400" dirty="0"/>
          </a:p>
        </p:txBody>
      </p:sp>
      <p:grpSp>
        <p:nvGrpSpPr>
          <p:cNvPr id="88" name="Agrupar 87"/>
          <p:cNvGrpSpPr/>
          <p:nvPr/>
        </p:nvGrpSpPr>
        <p:grpSpPr>
          <a:xfrm>
            <a:off x="1427411" y="2934783"/>
            <a:ext cx="4598579" cy="476968"/>
            <a:chOff x="513011" y="2699253"/>
            <a:chExt cx="4598579" cy="476968"/>
          </a:xfrm>
        </p:grpSpPr>
        <p:sp>
          <p:nvSpPr>
            <p:cNvPr id="18" name="Rectángulo 17"/>
            <p:cNvSpPr/>
            <p:nvPr/>
          </p:nvSpPr>
          <p:spPr>
            <a:xfrm>
              <a:off x="513012" y="2699253"/>
              <a:ext cx="392051" cy="1672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13011" y="3008953"/>
              <a:ext cx="392051" cy="1672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166145" y="2699253"/>
              <a:ext cx="392051" cy="1672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66144" y="3008953"/>
              <a:ext cx="392051" cy="1672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910020" y="2699253"/>
              <a:ext cx="392051" cy="1672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910019" y="3008953"/>
              <a:ext cx="392051" cy="1672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32" name="Elipse 31"/>
            <p:cNvSpPr/>
            <p:nvPr/>
          </p:nvSpPr>
          <p:spPr>
            <a:xfrm>
              <a:off x="2510993" y="291672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33" name="Elipse 32"/>
            <p:cNvSpPr/>
            <p:nvPr/>
          </p:nvSpPr>
          <p:spPr>
            <a:xfrm>
              <a:off x="4342845" y="291672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738631" y="291672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582278" y="2714184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/>
                <a:t>CoM</a:t>
              </a:r>
              <a:endParaRPr lang="es-ES" sz="1400" dirty="0"/>
            </a:p>
          </p:txBody>
        </p:sp>
      </p:grpSp>
      <p:grpSp>
        <p:nvGrpSpPr>
          <p:cNvPr id="89" name="Agrupar 88"/>
          <p:cNvGrpSpPr/>
          <p:nvPr/>
        </p:nvGrpSpPr>
        <p:grpSpPr>
          <a:xfrm>
            <a:off x="1315879" y="3607268"/>
            <a:ext cx="4213990" cy="2035460"/>
            <a:chOff x="401479" y="3371738"/>
            <a:chExt cx="4213990" cy="2035460"/>
          </a:xfrm>
        </p:grpSpPr>
        <p:sp>
          <p:nvSpPr>
            <p:cNvPr id="35" name="Elipse 34"/>
            <p:cNvSpPr/>
            <p:nvPr/>
          </p:nvSpPr>
          <p:spPr>
            <a:xfrm>
              <a:off x="649192" y="337290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400"/>
            </a:p>
          </p:txBody>
        </p:sp>
        <p:cxnSp>
          <p:nvCxnSpPr>
            <p:cNvPr id="36" name="Conector recto 35"/>
            <p:cNvCxnSpPr>
              <a:stCxn id="37" idx="4"/>
            </p:cNvCxnSpPr>
            <p:nvPr/>
          </p:nvCxnSpPr>
          <p:spPr>
            <a:xfrm flipH="1">
              <a:off x="588884" y="3732901"/>
              <a:ext cx="240309" cy="13522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 flipV="1">
              <a:off x="513012" y="5084017"/>
              <a:ext cx="392051" cy="1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2189558" y="337173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400"/>
            </a:p>
          </p:txBody>
        </p:sp>
        <p:cxnSp>
          <p:nvCxnSpPr>
            <p:cNvPr id="42" name="Conector recto 41"/>
            <p:cNvCxnSpPr/>
            <p:nvPr/>
          </p:nvCxnSpPr>
          <p:spPr>
            <a:xfrm>
              <a:off x="2053378" y="4268787"/>
              <a:ext cx="247855" cy="814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 flipH="1" flipV="1">
              <a:off x="2053378" y="5082854"/>
              <a:ext cx="392051" cy="1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>
              <a:stCxn id="41" idx="4"/>
            </p:cNvCxnSpPr>
            <p:nvPr/>
          </p:nvCxnSpPr>
          <p:spPr>
            <a:xfrm flipH="1">
              <a:off x="2053378" y="3731738"/>
              <a:ext cx="316180" cy="53588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3910018" y="337173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400"/>
            </a:p>
          </p:txBody>
        </p:sp>
        <p:cxnSp>
          <p:nvCxnSpPr>
            <p:cNvPr id="52" name="Conector recto 51"/>
            <p:cNvCxnSpPr/>
            <p:nvPr/>
          </p:nvCxnSpPr>
          <p:spPr>
            <a:xfrm flipH="1" flipV="1">
              <a:off x="3773838" y="5082854"/>
              <a:ext cx="392051" cy="1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 flipH="1">
              <a:off x="3850261" y="4356367"/>
              <a:ext cx="233599" cy="728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 flipH="1" flipV="1">
              <a:off x="4223418" y="5082854"/>
              <a:ext cx="392051" cy="1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4083859" y="4362452"/>
              <a:ext cx="376222" cy="7192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50" idx="4"/>
            </p:cNvCxnSpPr>
            <p:nvPr/>
          </p:nvCxnSpPr>
          <p:spPr>
            <a:xfrm flipH="1">
              <a:off x="4085744" y="3731738"/>
              <a:ext cx="4274" cy="6382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Arco 73"/>
            <p:cNvSpPr/>
            <p:nvPr/>
          </p:nvSpPr>
          <p:spPr>
            <a:xfrm rot="8020959">
              <a:off x="508388" y="4890718"/>
              <a:ext cx="173422" cy="160964"/>
            </a:xfrm>
            <a:prstGeom prst="arc">
              <a:avLst>
                <a:gd name="adj1" fmla="val 21392243"/>
                <a:gd name="adj2" fmla="val 14764252"/>
              </a:avLst>
            </a:prstGeom>
            <a:ln w="6350">
              <a:prstDash val="solid"/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400"/>
            </a:p>
          </p:txBody>
        </p:sp>
        <p:sp>
          <p:nvSpPr>
            <p:cNvPr id="75" name="Arco 74"/>
            <p:cNvSpPr/>
            <p:nvPr/>
          </p:nvSpPr>
          <p:spPr>
            <a:xfrm rot="8020959">
              <a:off x="2176592" y="4894296"/>
              <a:ext cx="173422" cy="160964"/>
            </a:xfrm>
            <a:prstGeom prst="arc">
              <a:avLst>
                <a:gd name="adj1" fmla="val 21392243"/>
                <a:gd name="adj2" fmla="val 14764252"/>
              </a:avLst>
            </a:prstGeom>
            <a:ln w="6350">
              <a:prstDash val="solid"/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400"/>
            </a:p>
          </p:txBody>
        </p:sp>
        <p:sp>
          <p:nvSpPr>
            <p:cNvPr id="76" name="Arco 75"/>
            <p:cNvSpPr/>
            <p:nvPr/>
          </p:nvSpPr>
          <p:spPr>
            <a:xfrm rot="8020959">
              <a:off x="2006666" y="4120660"/>
              <a:ext cx="173422" cy="160964"/>
            </a:xfrm>
            <a:prstGeom prst="arc">
              <a:avLst>
                <a:gd name="adj1" fmla="val 1759431"/>
                <a:gd name="adj2" fmla="val 17508803"/>
              </a:avLst>
            </a:prstGeom>
            <a:ln w="6350">
              <a:prstDash val="solid"/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40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01479" y="5099421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/>
                <a:t>Ankle</a:t>
              </a:r>
              <a:endParaRPr lang="es-ES" sz="1400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2047057" y="5091970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Hip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3916069" y="5095110"/>
              <a:ext cx="509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/>
                <a:t>Step</a:t>
              </a:r>
              <a:endParaRPr lang="es-ES" sz="1400" dirty="0"/>
            </a:p>
          </p:txBody>
        </p:sp>
      </p:grpSp>
      <p:sp>
        <p:nvSpPr>
          <p:cNvPr id="80" name="CuadroTexto 79"/>
          <p:cNvSpPr txBox="1"/>
          <p:nvPr/>
        </p:nvSpPr>
        <p:spPr>
          <a:xfrm>
            <a:off x="1441265" y="678683"/>
            <a:ext cx="637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Stable</a:t>
            </a:r>
            <a:endParaRPr lang="es-ES" sz="14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3298761" y="678683"/>
            <a:ext cx="637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Stable</a:t>
            </a:r>
            <a:endParaRPr lang="es-ES" sz="14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127225" y="679799"/>
            <a:ext cx="83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Unstable</a:t>
            </a:r>
            <a:endParaRPr lang="es-ES" sz="1400" dirty="0"/>
          </a:p>
        </p:txBody>
      </p:sp>
      <p:sp>
        <p:nvSpPr>
          <p:cNvPr id="83" name="Flecha derecha 82"/>
          <p:cNvSpPr/>
          <p:nvPr/>
        </p:nvSpPr>
        <p:spPr>
          <a:xfrm rot="10800000">
            <a:off x="1503283" y="5791261"/>
            <a:ext cx="4195663" cy="21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3202729" y="5973548"/>
            <a:ext cx="10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Complexity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</Words>
  <Application>Microsoft Macintosh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4</cp:revision>
  <dcterms:created xsi:type="dcterms:W3CDTF">2016-05-03T01:14:14Z</dcterms:created>
  <dcterms:modified xsi:type="dcterms:W3CDTF">2016-05-03T01:44:38Z</dcterms:modified>
</cp:coreProperties>
</file>