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/>
    <p:restoredTop sz="94679"/>
  </p:normalViewPr>
  <p:slideViewPr>
    <p:cSldViewPr snapToGrid="0" snapToObjects="1">
      <p:cViewPr>
        <p:scale>
          <a:sx n="85" d="100"/>
          <a:sy n="85" d="100"/>
        </p:scale>
        <p:origin x="-1496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</a:p>
          <a:p>
            <a:pPr lvl="1">
              <a:defRPr sz="1800"/>
            </a:pPr>
            <a:r>
              <a:rPr sz="2800"/>
              <a:t>Nivel de texto 2</a:t>
            </a:r>
          </a:p>
          <a:p>
            <a:pPr lvl="2">
              <a:defRPr sz="1800"/>
            </a:pPr>
            <a:r>
              <a:rPr sz="2800"/>
              <a:t>Nivel de texto 3</a:t>
            </a:r>
          </a:p>
          <a:p>
            <a:pPr lvl="3">
              <a:defRPr sz="1800"/>
            </a:pPr>
            <a:r>
              <a:rPr sz="2800"/>
              <a:t>Nivel de texto 4</a:t>
            </a:r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 flipH="1">
            <a:off x="6496187" y="104766"/>
            <a:ext cx="1837442" cy="9093893"/>
            <a:chOff x="1823438" y="-1"/>
            <a:chExt cx="1837441" cy="9093892"/>
          </a:xfrm>
        </p:grpSpPr>
        <p:grpSp>
          <p:nvGrpSpPr>
            <p:cNvPr id="36" name="Group 36"/>
            <p:cNvGrpSpPr/>
            <p:nvPr/>
          </p:nvGrpSpPr>
          <p:grpSpPr>
            <a:xfrm>
              <a:off x="1823438" y="123023"/>
              <a:ext cx="1270001" cy="1271180"/>
              <a:chOff x="0" y="0"/>
              <a:chExt cx="1270000" cy="1271178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0" y="1303"/>
                <a:ext cx="636667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 rot="5400000">
                <a:off x="633311" y="1282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10800000">
                <a:off x="633333" y="636969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16200000">
                <a:off x="21" y="635794"/>
                <a:ext cx="636668" cy="634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41" extrusionOk="0">
                    <a:moveTo>
                      <a:pt x="21565" y="1"/>
                    </a:moveTo>
                    <a:lnTo>
                      <a:pt x="21442" y="21541"/>
                    </a:lnTo>
                    <a:lnTo>
                      <a:pt x="1" y="21490"/>
                    </a:lnTo>
                    <a:cubicBezTo>
                      <a:pt x="-35" y="16287"/>
                      <a:pt x="1831" y="11252"/>
                      <a:pt x="5246" y="7336"/>
                    </a:cubicBezTo>
                    <a:cubicBezTo>
                      <a:pt x="9358" y="2620"/>
                      <a:pt x="15319" y="-59"/>
                      <a:pt x="215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  <a:endParaRPr/>
              </a:p>
            </p:txBody>
          </p:sp>
        </p:grpSp>
        <p:sp>
          <p:nvSpPr>
            <p:cNvPr id="42" name="Shape 42"/>
            <p:cNvSpPr/>
            <p:nvPr/>
          </p:nvSpPr>
          <p:spPr>
            <a:xfrm flipV="1">
              <a:off x="3659576" y="-1"/>
              <a:ext cx="1" cy="909389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600000" sp="600000"/>
              </a:custDash>
              <a:miter lim="400000"/>
              <a:tail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flipH="1" flipV="1">
              <a:off x="2629156" y="1363260"/>
              <a:ext cx="1031723" cy="595210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53" name="Shape 53"/>
          <p:cNvSpPr/>
          <p:nvPr/>
        </p:nvSpPr>
        <p:spPr>
          <a:xfrm flipH="1">
            <a:off x="6175912" y="8972265"/>
            <a:ext cx="677176" cy="50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8" h="20636" extrusionOk="0">
                <a:moveTo>
                  <a:pt x="1627" y="619"/>
                </a:moveTo>
                <a:cubicBezTo>
                  <a:pt x="-2187" y="8474"/>
                  <a:pt x="1091" y="19681"/>
                  <a:pt x="7464" y="20577"/>
                </a:cubicBezTo>
                <a:cubicBezTo>
                  <a:pt x="14743" y="21600"/>
                  <a:pt x="19413" y="9030"/>
                  <a:pt x="15109" y="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9440000" flipH="1">
            <a:off x="6748060" y="8960808"/>
            <a:ext cx="123891" cy="96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015" y="0"/>
                </a:lnTo>
                <a:lnTo>
                  <a:pt x="21600" y="20327"/>
                </a:lnTo>
              </a:path>
            </a:pathLst>
          </a:cu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57" name="Group 57"/>
          <p:cNvGrpSpPr/>
          <p:nvPr/>
        </p:nvGrpSpPr>
        <p:grpSpPr>
          <a:xfrm>
            <a:off x="7005908" y="8878144"/>
            <a:ext cx="291846" cy="257083"/>
            <a:chOff x="0" y="4286"/>
            <a:chExt cx="291844" cy="257082"/>
          </a:xfrm>
        </p:grpSpPr>
        <p:sp>
          <p:nvSpPr>
            <p:cNvPr id="55" name="Shape 55"/>
            <p:cNvSpPr/>
            <p:nvPr/>
          </p:nvSpPr>
          <p:spPr>
            <a:xfrm>
              <a:off x="270" y="4980"/>
              <a:ext cx="291575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-1" y="4286"/>
              <a:ext cx="178909" cy="25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0339" extrusionOk="0">
                  <a:moveTo>
                    <a:pt x="20369" y="0"/>
                  </a:moveTo>
                  <a:cubicBezTo>
                    <a:pt x="13503" y="2740"/>
                    <a:pt x="7759" y="6083"/>
                    <a:pt x="3393" y="9865"/>
                  </a:cubicBezTo>
                  <a:cubicBezTo>
                    <a:pt x="886" y="12037"/>
                    <a:pt x="-1117" y="14508"/>
                    <a:pt x="703" y="16814"/>
                  </a:cubicBezTo>
                  <a:cubicBezTo>
                    <a:pt x="3985" y="20972"/>
                    <a:pt x="15418" y="21600"/>
                    <a:pt x="20483" y="179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flipV="1">
            <a:off x="2976173" y="9227579"/>
            <a:ext cx="7701885" cy="1"/>
          </a:xfrm>
          <a:prstGeom prst="line">
            <a:avLst/>
          </a:prstGeom>
          <a:ln w="25400">
            <a:solidFill/>
            <a:miter lim="400000"/>
            <a:headEnd type="arrow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6441942" y="9154659"/>
            <a:ext cx="145082" cy="145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0808967" y="8903729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x</a:t>
            </a:r>
          </a:p>
        </p:txBody>
      </p:sp>
      <p:sp>
        <p:nvSpPr>
          <p:cNvPr id="63" name="Shape 63"/>
          <p:cNvSpPr/>
          <p:nvPr/>
        </p:nvSpPr>
        <p:spPr>
          <a:xfrm>
            <a:off x="5912704" y="1876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z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5801193" y="8394483"/>
            <a:ext cx="3117955" cy="824459"/>
            <a:chOff x="5801193" y="7420131"/>
            <a:chExt cx="3117955" cy="824459"/>
          </a:xfrm>
        </p:grpSpPr>
        <p:cxnSp>
          <p:nvCxnSpPr>
            <p:cNvPr id="4" name="Conector recto 3"/>
            <p:cNvCxnSpPr/>
            <p:nvPr/>
          </p:nvCxnSpPr>
          <p:spPr>
            <a:xfrm flipH="1">
              <a:off x="5801193" y="7420131"/>
              <a:ext cx="640749" cy="824459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5801193" y="8244590"/>
              <a:ext cx="3117955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H="1" flipV="1">
              <a:off x="6441942" y="7420131"/>
              <a:ext cx="2477206" cy="82445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Helvetica</vt:lpstr>
      <vt:lpstr>Helvetica Light</vt:lpstr>
      <vt:lpstr>Helvetica Neue</vt:lpstr>
      <vt:lpstr>White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Loli Pinel del Valle</cp:lastModifiedBy>
  <cp:revision>1</cp:revision>
  <dcterms:modified xsi:type="dcterms:W3CDTF">2016-06-12T17:59:29Z</dcterms:modified>
</cp:coreProperties>
</file>