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2160587" cy="21605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2080" y="1121400"/>
            <a:ext cx="914436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22080" y="3601440"/>
            <a:ext cx="914436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22080" y="4466160"/>
            <a:ext cx="914436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2080" y="1121400"/>
            <a:ext cx="914436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22080" y="3601440"/>
            <a:ext cx="446220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07840" y="3601440"/>
            <a:ext cx="446220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07840" y="4466160"/>
            <a:ext cx="446220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22080" y="4466160"/>
            <a:ext cx="446220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2080" y="1121400"/>
            <a:ext cx="914436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2080" y="3601440"/>
            <a:ext cx="9144360" cy="165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22080" y="3601440"/>
            <a:ext cx="9144360" cy="165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5056560" y="3601080"/>
            <a:ext cx="2075040" cy="16556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5056560" y="3601080"/>
            <a:ext cx="2075040" cy="1655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2080" y="1121400"/>
            <a:ext cx="914436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22080" y="3601440"/>
            <a:ext cx="9144360" cy="165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2080" y="1121400"/>
            <a:ext cx="914436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22080" y="3601440"/>
            <a:ext cx="9144360" cy="165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2080" y="1121400"/>
            <a:ext cx="914436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22080" y="3601440"/>
            <a:ext cx="4462200" cy="165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07840" y="3601440"/>
            <a:ext cx="4462200" cy="165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2080" y="1121400"/>
            <a:ext cx="914436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22080" y="4495680"/>
            <a:ext cx="9144360" cy="43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2080" y="1121400"/>
            <a:ext cx="914436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2080" y="3601440"/>
            <a:ext cx="446220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22080" y="4466160"/>
            <a:ext cx="446220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07840" y="3601440"/>
            <a:ext cx="4462200" cy="165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2080" y="1121400"/>
            <a:ext cx="914436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22080" y="3601440"/>
            <a:ext cx="4462200" cy="1655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07840" y="3601440"/>
            <a:ext cx="446220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07840" y="4466160"/>
            <a:ext cx="446220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2080" y="1121400"/>
            <a:ext cx="914436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22080" y="3601440"/>
            <a:ext cx="446220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07840" y="3601440"/>
            <a:ext cx="446220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22080" y="4466160"/>
            <a:ext cx="9144360" cy="78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080" y="1121400"/>
            <a:ext cx="9144360" cy="2387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s-ES" sz="6000" strike="noStrike">
                <a:solidFill>
                  <a:srgbClr val="000000"/>
                </a:solidFill>
                <a:latin typeface="Calibri Light"/>
              </a:rPr>
              <a:t>Clic para editar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2080" y="3601440"/>
            <a:ext cx="9144360" cy="1655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ES" sz="2400" strike="noStrike">
                <a:solidFill>
                  <a:srgbClr val="000000"/>
                </a:solidFill>
                <a:latin typeface="Calibri"/>
              </a:rPr>
              <a:t>Haga clic para modificar el estilo de subtítulo del patrón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7000" y="6355440"/>
            <a:ext cx="27435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1200" strike="noStrike">
                <a:solidFill>
                  <a:srgbClr val="8b8b8b"/>
                </a:solidFill>
                <a:latin typeface="Calibri"/>
              </a:rPr>
              <a:t>27/04/16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7400" y="6355440"/>
            <a:ext cx="41151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120" y="6355440"/>
            <a:ext cx="27435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8C1A1EF-1845-4B44-9B73-DD6B605E5FC5}" type="slidenum">
              <a:rPr lang="es-ES" sz="1200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120" y="1603800"/>
            <a:ext cx="1097280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5330">
                <a:latin typeface="Calibri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3809">
                <a:latin typeface="Calibri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3430">
                <a:latin typeface="Calibri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3430">
                <a:latin typeface="Calibri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3809">
                <a:latin typeface="Calibri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3809">
                <a:latin typeface="Calibri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3809">
                <a:latin typeface="Calibri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233280" y="1986120"/>
            <a:ext cx="170748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41" name="CustomShape 2"/>
          <p:cNvSpPr/>
          <p:nvPr/>
        </p:nvSpPr>
        <p:spPr>
          <a:xfrm>
            <a:off x="361440" y="1931760"/>
            <a:ext cx="538920" cy="53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1273680" y="1931760"/>
            <a:ext cx="538920" cy="53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4"/>
          <p:cNvSpPr/>
          <p:nvPr/>
        </p:nvSpPr>
        <p:spPr>
          <a:xfrm flipV="1">
            <a:off x="630360" y="595800"/>
            <a:ext cx="0" cy="1335960"/>
          </a:xfrm>
          <a:prstGeom prst="line">
            <a:avLst/>
          </a:prstGeom>
          <a:ln w="25560">
            <a:solidFill>
              <a:schemeClr val="tx1"/>
            </a:solidFill>
          </a:ln>
        </p:spPr>
      </p:sp>
      <p:sp>
        <p:nvSpPr>
          <p:cNvPr id="44" name="Line 5"/>
          <p:cNvSpPr/>
          <p:nvPr/>
        </p:nvSpPr>
        <p:spPr>
          <a:xfrm flipV="1">
            <a:off x="1542600" y="595800"/>
            <a:ext cx="0" cy="1335960"/>
          </a:xfrm>
          <a:prstGeom prst="line">
            <a:avLst/>
          </a:prstGeom>
          <a:ln w="25560">
            <a:solidFill>
              <a:schemeClr val="tx1"/>
            </a:solidFill>
          </a:ln>
        </p:spPr>
      </p:sp>
      <p:sp>
        <p:nvSpPr>
          <p:cNvPr id="45" name="CustomShape 6"/>
          <p:cNvSpPr/>
          <p:nvPr/>
        </p:nvSpPr>
        <p:spPr>
          <a:xfrm>
            <a:off x="578520" y="541440"/>
            <a:ext cx="100692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1055160" y="176760"/>
            <a:ext cx="5328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236520" y="1995120"/>
            <a:ext cx="170748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48" name="CustomShape 2"/>
          <p:cNvSpPr/>
          <p:nvPr/>
        </p:nvSpPr>
        <p:spPr>
          <a:xfrm rot="21000000">
            <a:off x="377280" y="1883520"/>
            <a:ext cx="539280" cy="53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 rot="21000000">
            <a:off x="1248120" y="1748520"/>
            <a:ext cx="539280" cy="53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4"/>
          <p:cNvSpPr/>
          <p:nvPr/>
        </p:nvSpPr>
        <p:spPr>
          <a:xfrm flipH="1" flipV="1">
            <a:off x="400680" y="588960"/>
            <a:ext cx="231840" cy="1315800"/>
          </a:xfrm>
          <a:prstGeom prst="line">
            <a:avLst/>
          </a:prstGeom>
          <a:ln w="25560">
            <a:solidFill>
              <a:schemeClr val="tx1"/>
            </a:solidFill>
          </a:ln>
        </p:spPr>
      </p:sp>
      <p:sp>
        <p:nvSpPr>
          <p:cNvPr id="51" name="Line 5"/>
          <p:cNvSpPr/>
          <p:nvPr/>
        </p:nvSpPr>
        <p:spPr>
          <a:xfrm flipH="1" flipV="1">
            <a:off x="1287000" y="458640"/>
            <a:ext cx="232200" cy="1315800"/>
          </a:xfrm>
          <a:prstGeom prst="line">
            <a:avLst/>
          </a:prstGeom>
          <a:ln w="25560">
            <a:solidFill>
              <a:schemeClr val="tx1"/>
            </a:solidFill>
          </a:ln>
        </p:spPr>
      </p:sp>
      <p:sp>
        <p:nvSpPr>
          <p:cNvPr id="52" name="CustomShape 6"/>
          <p:cNvSpPr/>
          <p:nvPr/>
        </p:nvSpPr>
        <p:spPr>
          <a:xfrm rot="21000000">
            <a:off x="333720" y="486000"/>
            <a:ext cx="1008000" cy="53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7"/>
          <p:cNvSpPr/>
          <p:nvPr/>
        </p:nvSpPr>
        <p:spPr>
          <a:xfrm rot="21000000">
            <a:off x="793440" y="145800"/>
            <a:ext cx="54720" cy="359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1"/>
          <p:cNvSpPr/>
          <p:nvPr/>
        </p:nvSpPr>
        <p:spPr>
          <a:xfrm>
            <a:off x="329400" y="1986120"/>
            <a:ext cx="1707480" cy="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55" name="CustomShape 2"/>
          <p:cNvSpPr/>
          <p:nvPr/>
        </p:nvSpPr>
        <p:spPr>
          <a:xfrm>
            <a:off x="473400" y="1931760"/>
            <a:ext cx="53892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1337760" y="1931760"/>
            <a:ext cx="53928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4"/>
          <p:cNvSpPr/>
          <p:nvPr/>
        </p:nvSpPr>
        <p:spPr>
          <a:xfrm flipH="1" flipV="1">
            <a:off x="509400" y="616320"/>
            <a:ext cx="231840" cy="1315800"/>
          </a:xfrm>
          <a:prstGeom prst="line">
            <a:avLst/>
          </a:prstGeom>
          <a:ln w="25560">
            <a:solidFill>
              <a:schemeClr val="tx1"/>
            </a:solidFill>
          </a:ln>
        </p:spPr>
      </p:sp>
      <p:sp>
        <p:nvSpPr>
          <p:cNvPr id="58" name="Line 5"/>
          <p:cNvSpPr/>
          <p:nvPr/>
        </p:nvSpPr>
        <p:spPr>
          <a:xfrm flipH="1" flipV="1">
            <a:off x="1372680" y="616320"/>
            <a:ext cx="232200" cy="1315800"/>
          </a:xfrm>
          <a:prstGeom prst="line">
            <a:avLst/>
          </a:prstGeom>
          <a:ln w="25560">
            <a:solidFill>
              <a:schemeClr val="tx1"/>
            </a:solidFill>
          </a:ln>
        </p:spPr>
      </p:sp>
      <p:sp>
        <p:nvSpPr>
          <p:cNvPr id="59" name="CustomShape 6"/>
          <p:cNvSpPr/>
          <p:nvPr/>
        </p:nvSpPr>
        <p:spPr>
          <a:xfrm>
            <a:off x="405000" y="562680"/>
            <a:ext cx="1079640" cy="53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7"/>
          <p:cNvSpPr/>
          <p:nvPr/>
        </p:nvSpPr>
        <p:spPr>
          <a:xfrm>
            <a:off x="923400" y="202680"/>
            <a:ext cx="5364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Freeform 8"/>
          <p:cNvSpPr/>
          <p:nvPr/>
        </p:nvSpPr>
        <p:spPr>
          <a:xfrm>
            <a:off x="1373040" y="586080"/>
            <a:ext cx="144360" cy="120600"/>
          </a:xfrm>
          <a:custGeom>
            <a:avLst/>
            <a:gdLst/>
            <a:ahLst/>
            <a:rect l="0" t="0" r="r" b="b"/>
            <a:pathLst>
              <a:path w="401" h="335">
                <a:moveTo>
                  <a:pt x="0" y="334"/>
                </a:moveTo>
                <a:cubicBezTo>
                  <a:pt x="400" y="334"/>
                  <a:pt x="299" y="0"/>
                  <a:pt x="299" y="0"/>
                </a:cubicBezTo>
              </a:path>
            </a:pathLst>
          </a:custGeom>
          <a:ln w="10800">
            <a:solidFill>
              <a:srgbClr val="000000"/>
            </a:solidFill>
            <a:round/>
          </a:ln>
        </p:spPr>
      </p:sp>
      <p:sp>
        <p:nvSpPr>
          <p:cNvPr id="62" name="Freeform 9"/>
          <p:cNvSpPr/>
          <p:nvPr/>
        </p:nvSpPr>
        <p:spPr>
          <a:xfrm>
            <a:off x="508320" y="598320"/>
            <a:ext cx="144360" cy="120600"/>
          </a:xfrm>
          <a:custGeom>
            <a:avLst/>
            <a:gdLst/>
            <a:ahLst/>
            <a:rect l="0" t="0" r="r" b="b"/>
            <a:pathLst>
              <a:path w="401" h="335">
                <a:moveTo>
                  <a:pt x="0" y="334"/>
                </a:moveTo>
                <a:cubicBezTo>
                  <a:pt x="400" y="334"/>
                  <a:pt x="299" y="0"/>
                  <a:pt x="299" y="0"/>
                </a:cubicBezTo>
              </a:path>
            </a:pathLst>
          </a:custGeom>
          <a:ln w="10800">
            <a:solidFill>
              <a:srgbClr val="000000"/>
            </a:solidFill>
            <a:round/>
          </a:ln>
        </p:spPr>
      </p:sp>
      <p:sp>
        <p:nvSpPr>
          <p:cNvPr id="63" name="Freeform 10"/>
          <p:cNvSpPr/>
          <p:nvPr/>
        </p:nvSpPr>
        <p:spPr>
          <a:xfrm>
            <a:off x="580680" y="1810440"/>
            <a:ext cx="144360" cy="120600"/>
          </a:xfrm>
          <a:custGeom>
            <a:avLst/>
            <a:gdLst/>
            <a:ahLst/>
            <a:rect l="0" t="0" r="r" b="b"/>
            <a:pathLst>
              <a:path w="401" h="335">
                <a:moveTo>
                  <a:pt x="400" y="0"/>
                </a:moveTo>
                <a:cubicBezTo>
                  <a:pt x="0" y="0"/>
                  <a:pt x="101" y="334"/>
                  <a:pt x="101" y="334"/>
                </a:cubicBezTo>
              </a:path>
            </a:pathLst>
          </a:custGeom>
          <a:ln w="10800">
            <a:solidFill>
              <a:srgbClr val="000000"/>
            </a:solidFill>
            <a:round/>
          </a:ln>
        </p:spPr>
      </p:sp>
      <p:sp>
        <p:nvSpPr>
          <p:cNvPr id="64" name="Freeform 11"/>
          <p:cNvSpPr/>
          <p:nvPr/>
        </p:nvSpPr>
        <p:spPr>
          <a:xfrm>
            <a:off x="1445400" y="1810440"/>
            <a:ext cx="144360" cy="120600"/>
          </a:xfrm>
          <a:custGeom>
            <a:avLst/>
            <a:gdLst/>
            <a:ahLst/>
            <a:rect l="0" t="0" r="r" b="b"/>
            <a:pathLst>
              <a:path w="401" h="335">
                <a:moveTo>
                  <a:pt x="400" y="0"/>
                </a:moveTo>
                <a:cubicBezTo>
                  <a:pt x="0" y="0"/>
                  <a:pt x="101" y="334"/>
                  <a:pt x="101" y="334"/>
                </a:cubicBezTo>
              </a:path>
            </a:pathLst>
          </a:custGeom>
          <a:ln w="10800">
            <a:solidFill>
              <a:srgbClr val="000000"/>
            </a:solidFill>
            <a:round/>
          </a:ln>
        </p:spPr>
      </p:sp>
      <p:sp>
        <p:nvSpPr>
          <p:cNvPr id="65" name="TextShape 12"/>
          <p:cNvSpPr txBox="1"/>
          <p:nvPr/>
        </p:nvSpPr>
        <p:spPr>
          <a:xfrm>
            <a:off x="509040" y="616680"/>
            <a:ext cx="287280" cy="49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S" sz="1200">
                <a:latin typeface="Arial"/>
                <a:ea typeface="Arial"/>
              </a:rPr>
              <a:t>θ</a:t>
            </a:r>
            <a:endParaRPr/>
          </a:p>
        </p:txBody>
      </p:sp>
      <p:sp>
        <p:nvSpPr>
          <p:cNvPr id="66" name="TextShape 13"/>
          <p:cNvSpPr txBox="1"/>
          <p:nvPr/>
        </p:nvSpPr>
        <p:spPr>
          <a:xfrm>
            <a:off x="1373760" y="616680"/>
            <a:ext cx="287640" cy="49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S" sz="1200">
                <a:latin typeface="Arial"/>
                <a:ea typeface="Arial"/>
              </a:rPr>
              <a:t>θ</a:t>
            </a:r>
            <a:endParaRPr/>
          </a:p>
        </p:txBody>
      </p:sp>
      <p:sp>
        <p:nvSpPr>
          <p:cNvPr id="67" name="TextShape 14"/>
          <p:cNvSpPr txBox="1"/>
          <p:nvPr/>
        </p:nvSpPr>
        <p:spPr>
          <a:xfrm>
            <a:off x="437040" y="1692000"/>
            <a:ext cx="288000" cy="49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S" sz="1200">
                <a:latin typeface="Arial"/>
                <a:ea typeface="Arial"/>
              </a:rPr>
              <a:t>θ</a:t>
            </a:r>
            <a:endParaRPr/>
          </a:p>
        </p:txBody>
      </p:sp>
      <p:sp>
        <p:nvSpPr>
          <p:cNvPr id="68" name="TextShape 15"/>
          <p:cNvSpPr txBox="1"/>
          <p:nvPr/>
        </p:nvSpPr>
        <p:spPr>
          <a:xfrm>
            <a:off x="1301760" y="1692000"/>
            <a:ext cx="287640" cy="49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S" sz="1200">
                <a:latin typeface="Arial"/>
                <a:ea typeface="Arial"/>
              </a:rPr>
              <a:t>θ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Application>LibreOffice/4.4.6.3$Linux_X86_64 LibreOffice_project/40m0$Build-3</Application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2016-04-22T10:16:57Z</dcterms:created>
  <dc:creator>Loli Pinel del Valle</dc:creator>
  <dc:language>es-ES</dc:language>
  <dcterms:modified xsi:type="dcterms:W3CDTF">2016-04-27T17:17:17Z</dcterms:modified>
  <cp:revision>4</cp:revision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