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57a4b37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57a4b37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b75d7250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b75d7250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b75d7250e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b75d7250e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57a4b377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57a4b377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57a4b377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57a4b377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b75d7250e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b75d7250e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5767b81d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5767b81d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5767b81d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5767b81d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5767b81d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5767b81d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5767b81d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5767b81d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b75d7250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b75d7250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b75d7250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b75d7250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b75d7250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b75d7250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b75d7250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b75d7250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5767b81d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5767b81d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3602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SIA TP5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“Deep Learning”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9505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Presentadores: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Pinilla, Lautaro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Martín, Fernando Ezequiel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500" y="1401982"/>
            <a:ext cx="3679350" cy="351291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>
            <p:ph type="ctrTitle"/>
          </p:nvPr>
        </p:nvSpPr>
        <p:spPr>
          <a:xfrm>
            <a:off x="263725" y="736900"/>
            <a:ext cx="8616600" cy="8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Representación de letras en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 estado latente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ctrTitle"/>
          </p:nvPr>
        </p:nvSpPr>
        <p:spPr>
          <a:xfrm>
            <a:off x="263700" y="209075"/>
            <a:ext cx="8616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Generando nuevas letras</a:t>
            </a:r>
            <a:endParaRPr sz="3300"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188" y="1410650"/>
            <a:ext cx="3393626" cy="31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ctrTitle"/>
          </p:nvPr>
        </p:nvSpPr>
        <p:spPr>
          <a:xfrm>
            <a:off x="263700" y="616800"/>
            <a:ext cx="8616600" cy="7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Siguiendo uno de los caminos</a:t>
            </a:r>
            <a:endParaRPr sz="3300"/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25" y="1394586"/>
            <a:ext cx="1723014" cy="3398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4348" y="1403397"/>
            <a:ext cx="1723014" cy="3380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8870" y="1357425"/>
            <a:ext cx="1723014" cy="34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3393" y="1403394"/>
            <a:ext cx="1629469" cy="3380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24370" y="1456757"/>
            <a:ext cx="1572055" cy="3273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ctrTitle"/>
          </p:nvPr>
        </p:nvSpPr>
        <p:spPr>
          <a:xfrm>
            <a:off x="1011600" y="547375"/>
            <a:ext cx="7209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/>
              <a:t>Denoising Autoencoder</a:t>
            </a:r>
            <a:endParaRPr sz="4700"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425" y="1928800"/>
            <a:ext cx="1230725" cy="195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9050" y="1966925"/>
            <a:ext cx="1564750" cy="187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/>
        </p:nvSpPr>
        <p:spPr>
          <a:xfrm>
            <a:off x="2318875" y="3883475"/>
            <a:ext cx="16518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Input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5905525" y="3883475"/>
            <a:ext cx="16518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Predicción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ctrTitle"/>
          </p:nvPr>
        </p:nvSpPr>
        <p:spPr>
          <a:xfrm>
            <a:off x="1891353" y="1663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/>
              <a:t>Ejercicio 2</a:t>
            </a:r>
            <a:endParaRPr sz="4700"/>
          </a:p>
        </p:txBody>
      </p:sp>
      <p:sp>
        <p:nvSpPr>
          <p:cNvPr id="214" name="Google Shape;214;p26"/>
          <p:cNvSpPr txBox="1"/>
          <p:nvPr>
            <p:ph type="ctrTitle"/>
          </p:nvPr>
        </p:nvSpPr>
        <p:spPr>
          <a:xfrm>
            <a:off x="361642" y="1614465"/>
            <a:ext cx="8420700" cy="8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El dataset a aprender es la función* f(x) = sen(a * x) ,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 a є {1,2, .. 10} ; x є [0; 2π]</a:t>
            </a:r>
            <a:endParaRPr sz="2000"/>
          </a:p>
        </p:txBody>
      </p:sp>
      <p:sp>
        <p:nvSpPr>
          <p:cNvPr id="215" name="Google Shape;215;p26"/>
          <p:cNvSpPr txBox="1"/>
          <p:nvPr>
            <p:ph type="ctrTitle"/>
          </p:nvPr>
        </p:nvSpPr>
        <p:spPr>
          <a:xfrm>
            <a:off x="3003575" y="4317125"/>
            <a:ext cx="58929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*Tomando solo 50 muestras de la función en dicho intervalo</a:t>
            </a:r>
            <a:endParaRPr sz="1600"/>
          </a:p>
        </p:txBody>
      </p:sp>
      <p:sp>
        <p:nvSpPr>
          <p:cNvPr id="216" name="Google Shape;216;p26"/>
          <p:cNvSpPr txBox="1"/>
          <p:nvPr>
            <p:ph type="ctrTitle"/>
          </p:nvPr>
        </p:nvSpPr>
        <p:spPr>
          <a:xfrm>
            <a:off x="361642" y="2535927"/>
            <a:ext cx="8420700" cy="8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Arquitectura elegida: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 50 - 25 - 5 - 25 - 50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438" y="1652783"/>
            <a:ext cx="3315115" cy="322421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 txBox="1"/>
          <p:nvPr>
            <p:ph type="ctrTitle"/>
          </p:nvPr>
        </p:nvSpPr>
        <p:spPr>
          <a:xfrm>
            <a:off x="263725" y="736900"/>
            <a:ext cx="8616600" cy="8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¿Esta imágen pertenece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 al conjunto?</a:t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ctrTitle"/>
          </p:nvPr>
        </p:nvSpPr>
        <p:spPr>
          <a:xfrm>
            <a:off x="909000" y="1414901"/>
            <a:ext cx="7326000" cy="25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¿</a:t>
            </a:r>
            <a:r>
              <a:rPr lang="es" sz="5000"/>
              <a:t>Preguntas?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1736228" y="7540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/>
              <a:t>Índice</a:t>
            </a:r>
            <a:endParaRPr sz="5200"/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1736225" y="2079630"/>
            <a:ext cx="5361300" cy="17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Introducción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Decisiones</a:t>
            </a:r>
            <a:r>
              <a:rPr lang="es" sz="2000"/>
              <a:t> de diseño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Resultados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Optimizaciones / Ideas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Preguntas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ctrTitle"/>
          </p:nvPr>
        </p:nvSpPr>
        <p:spPr>
          <a:xfrm>
            <a:off x="1858703" y="16459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300"/>
              <a:t>Introducción</a:t>
            </a:r>
            <a:endParaRPr sz="5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ctrTitle"/>
          </p:nvPr>
        </p:nvSpPr>
        <p:spPr>
          <a:xfrm>
            <a:off x="1891353" y="17631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Decisiones de diseño</a:t>
            </a:r>
            <a:endParaRPr sz="4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ctrTitle"/>
          </p:nvPr>
        </p:nvSpPr>
        <p:spPr>
          <a:xfrm>
            <a:off x="361650" y="1339729"/>
            <a:ext cx="8420700" cy="8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¿Cómo encontrar una “buena” arquitectura?</a:t>
            </a:r>
            <a:endParaRPr sz="3300"/>
          </a:p>
        </p:txBody>
      </p:sp>
      <p:sp>
        <p:nvSpPr>
          <p:cNvPr id="151" name="Google Shape;151;p17"/>
          <p:cNvSpPr txBox="1"/>
          <p:nvPr>
            <p:ph type="ctrTitle"/>
          </p:nvPr>
        </p:nvSpPr>
        <p:spPr>
          <a:xfrm>
            <a:off x="361650" y="2584267"/>
            <a:ext cx="8420700" cy="8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¿Qué tal si analizamos los datos?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ctrTitle"/>
          </p:nvPr>
        </p:nvSpPr>
        <p:spPr>
          <a:xfrm>
            <a:off x="361650" y="879467"/>
            <a:ext cx="8420700" cy="8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Analizando la matriz de covarianzas del dataset</a:t>
            </a:r>
            <a:endParaRPr sz="3000"/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75" y="1738313"/>
            <a:ext cx="558165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3525" y="1676400"/>
            <a:ext cx="582930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/>
          <p:nvPr>
            <p:ph type="ctrTitle"/>
          </p:nvPr>
        </p:nvSpPr>
        <p:spPr>
          <a:xfrm>
            <a:off x="1056817" y="3924292"/>
            <a:ext cx="8420700" cy="8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¿4 “niveles” = 4 capas?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ctrTitle"/>
          </p:nvPr>
        </p:nvSpPr>
        <p:spPr>
          <a:xfrm>
            <a:off x="361650" y="1092556"/>
            <a:ext cx="8420700" cy="8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Arquitectura elegida</a:t>
            </a:r>
            <a:endParaRPr sz="3300"/>
          </a:p>
        </p:txBody>
      </p:sp>
      <p:sp>
        <p:nvSpPr>
          <p:cNvPr id="165" name="Google Shape;165;p19"/>
          <p:cNvSpPr txBox="1"/>
          <p:nvPr>
            <p:ph type="ctrTitle"/>
          </p:nvPr>
        </p:nvSpPr>
        <p:spPr>
          <a:xfrm>
            <a:off x="361642" y="2085692"/>
            <a:ext cx="8420700" cy="8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35 - 17 - 15 - 3 - 2 - 3 - 15 - 17 - 35</a:t>
            </a:r>
            <a:endParaRPr sz="3000"/>
          </a:p>
        </p:txBody>
      </p:sp>
      <p:sp>
        <p:nvSpPr>
          <p:cNvPr id="166" name="Google Shape;166;p19"/>
          <p:cNvSpPr txBox="1"/>
          <p:nvPr>
            <p:ph type="ctrTitle"/>
          </p:nvPr>
        </p:nvSpPr>
        <p:spPr>
          <a:xfrm>
            <a:off x="361642" y="3201640"/>
            <a:ext cx="8420700" cy="8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Se pudieron aprender todos los patrones de un dataset con un error de 1.86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ctrTitle"/>
          </p:nvPr>
        </p:nvSpPr>
        <p:spPr>
          <a:xfrm>
            <a:off x="361650" y="1007056"/>
            <a:ext cx="8420700" cy="8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Estudio de Optimizaciones</a:t>
            </a:r>
            <a:endParaRPr sz="3300"/>
          </a:p>
        </p:txBody>
      </p:sp>
      <p:sp>
        <p:nvSpPr>
          <p:cNvPr id="172" name="Google Shape;172;p20"/>
          <p:cNvSpPr txBox="1"/>
          <p:nvPr>
            <p:ph type="ctrTitle"/>
          </p:nvPr>
        </p:nvSpPr>
        <p:spPr>
          <a:xfrm>
            <a:off x="361650" y="1895061"/>
            <a:ext cx="8420700" cy="18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Momentum</a:t>
            </a:r>
            <a:endParaRPr sz="3000"/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Eta adaptativo</a:t>
            </a:r>
            <a:endParaRPr sz="3000"/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β distinto en cada capa</a:t>
            </a:r>
            <a:endParaRPr sz="3000"/>
          </a:p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Función minimize de Scipy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ctrTitle"/>
          </p:nvPr>
        </p:nvSpPr>
        <p:spPr>
          <a:xfrm>
            <a:off x="1891353" y="15915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Resultados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