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 type="screen4x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-2076" y="-58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Marcador de Posição do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Marcador de Posição do Número do Diapositivo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E88F967-297C-4ADC-A32B-D781DA861B8D}" type="slidenum">
              <a:t>‹nº›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4127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Marcador de Posição do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Marcador de Posição d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Marcador de Posição do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2A93F6E-B477-42C5-9D6B-3E6B4AB2389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6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1AA34D-9E9F-4569-8399-F600ACE9834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20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F2B80F-0D63-4727-8F3A-03C1794AA5B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04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86411-1D86-4990-98D7-75D0EB6C365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053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3BD38C-AD9C-4093-A695-B994C6B4796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551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0B932-01BB-43A3-9508-4856489713BB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84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47D313-3C12-460C-9DDC-2A5B8881988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16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55A46-45CE-4C9B-AB67-EFA90B9AFFB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561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0E83F1-F616-495B-AC91-411A4B1ADB9D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48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68948C-3761-486A-A877-4A8F67334F4F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801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4F924B-C201-4E4C-936C-02899AC859B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35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D5FAD7-2EEB-4C8F-8392-3F9039385BA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59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PT"/>
          </a:p>
        </p:txBody>
      </p:sp>
      <p:sp>
        <p:nvSpPr>
          <p:cNvPr id="3" name="Marcador de Posição do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pt-PT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pt-PT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PT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PT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PT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PT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PT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PT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PT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PT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Marcador de Posição do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5AC07E3-ED61-41A5-AE41-7C7644EDF865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pt-PT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pt-PT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" y="0"/>
            <a:ext cx="10079640" cy="755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0"/>
            <a:ext cx="10079640" cy="7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4920" y="-18000"/>
            <a:ext cx="1495079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9640" cy="7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4560" y="-18000"/>
            <a:ext cx="1495079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9640" cy="755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"/>
            <a:ext cx="10058400" cy="754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" y="-5400"/>
            <a:ext cx="10079640" cy="7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25599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9640" cy="7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8960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25599" y="-18000"/>
            <a:ext cx="1495079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2880"/>
            <a:ext cx="10079640" cy="7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04000" y="2880"/>
            <a:ext cx="149507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25240" y="18000"/>
            <a:ext cx="1495079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00" y="-4680"/>
            <a:ext cx="10079640" cy="7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40360" y="-4680"/>
            <a:ext cx="1495079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" y="-1"/>
            <a:ext cx="10063721" cy="755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2556"/>
            <a:ext cx="10079640" cy="7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25599" y="-18000"/>
            <a:ext cx="1495079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2880"/>
            <a:ext cx="10079640" cy="7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20920" y="0"/>
            <a:ext cx="1495079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efiniçã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Apresentação no Ecrã (4:3)</PresentationFormat>
  <Paragraphs>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Predefinição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</dc:creator>
  <cp:lastModifiedBy>Luis</cp:lastModifiedBy>
  <cp:revision>5</cp:revision>
  <dcterms:created xsi:type="dcterms:W3CDTF">2015-12-13T16:05:50Z</dcterms:created>
  <dcterms:modified xsi:type="dcterms:W3CDTF">2015-12-14T14:43:15Z</dcterms:modified>
</cp:coreProperties>
</file>