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1BA9C-66BA-9822-8C05-5591A6ABA676}" v="820" dt="2024-06-04T21:41:2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84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61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KLASIFIKACIJA SENTIMENTA</a:t>
            </a:r>
            <a:br>
              <a:rPr lang="en-US" sz="3700"/>
            </a:br>
            <a:r>
              <a:rPr lang="en-US" sz="3700"/>
              <a:t>FILMSKIH RECENZIJA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Raspoznavanje uzoraka i strojno učenje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CBCF93A-BC91-B24E-28B0-E92F06B50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2" r="5" b="5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EDB9-E496-D633-5A24-EB7FF0DF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ANALIZA SENTIMENTA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92C5-5E1D-20BE-AA1B-51C027A5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Proces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analiziranja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tekstualnih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podataka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ciljem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utvrđivanja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 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emocionalnog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 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tona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ili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stava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autora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Primjena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: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društvene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mreže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platforme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gdje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korisnici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slobodno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iznose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mišljenja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Tehničkoj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 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implementaciji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može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pristupiti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 s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nekoliko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načina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6E4A-E12C-7F2B-35DB-3970D27C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EKSPLORATIVNA ANALIZA I PREOBRADBA SKUPA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CA6B-F34D-A693-0B6F-2F7AEF75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Skup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 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rečenica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odnosno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recenzija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filmova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sa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stranice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 Rotten Tomatoes</a:t>
            </a:r>
          </a:p>
          <a:p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Svaka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rečenica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već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usitnjena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manje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fraze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zbog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preciznijeg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treniranja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Svaka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fraza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označena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brojem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 od 0 – 4,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gdje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je: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0 –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negativan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sentiment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1 –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donekle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negativan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sentiment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2 –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neutralan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sentiment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3 –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donekle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pozitivan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sentiment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4 –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pozitivan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sentiment</a:t>
            </a:r>
          </a:p>
        </p:txBody>
      </p:sp>
    </p:spTree>
    <p:extLst>
      <p:ext uri="{BB962C8B-B14F-4D97-AF65-F5344CB8AC3E}">
        <p14:creationId xmlns:p14="http://schemas.microsoft.com/office/powerpoint/2010/main" val="15869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E5E3B2-1435-337F-9AD8-A784E3BEA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82" y="263472"/>
            <a:ext cx="6096000" cy="3508489"/>
          </a:xfrm>
        </p:spPr>
      </p:pic>
      <p:pic>
        <p:nvPicPr>
          <p:cNvPr id="5" name="Picture 4" descr="A graph of pink bars&#10;&#10;Description automatically generated">
            <a:extLst>
              <a:ext uri="{FF2B5EF4-FFF2-40B4-BE49-F238E27FC236}">
                <a16:creationId xmlns:a16="http://schemas.microsoft.com/office/drawing/2014/main" id="{D047DEBC-319C-83EA-3731-E94D9708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28" y="3187509"/>
            <a:ext cx="5320393" cy="35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0287-7A84-B403-46E9-962D8379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DODATNA PREDOBRADBA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E312-363B-8514-D772-DBCB920F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čišćenje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interpunkcijskih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znakova</a:t>
            </a: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tokenizacija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lematizacija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vektorizacija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vokabular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kodiranje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standardizacija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A07F5-F077-4B48-C595-037703E3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428863"/>
            <a:ext cx="6096000" cy="18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9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0A63-DD87-4DD8-41BB-1BBAD3B5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IZRADA I TRENIRANJE MODELA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D401-8BB5-4282-CCF8-A5725D57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Keras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Long Short-Term Memory (LSTM)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neuronske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mreže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sprječavanje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overfittinga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 </a:t>
            </a:r>
          </a:p>
          <a:p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funkcija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gubitka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optimizator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,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metrike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ostali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parametri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3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2D12-22E0-EC04-3016-903A2596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EVALUACIJA MODELA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E4A64-FF27-0980-DDCB-CBB13B8F4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00" y="1601611"/>
            <a:ext cx="4504800" cy="3286800"/>
          </a:xfrm>
        </p:spPr>
      </p:pic>
      <p:pic>
        <p:nvPicPr>
          <p:cNvPr id="5" name="Picture 4" descr="A group of blue squares with numbers&#10;&#10;Description automatically generated">
            <a:extLst>
              <a:ext uri="{FF2B5EF4-FFF2-40B4-BE49-F238E27FC236}">
                <a16:creationId xmlns:a16="http://schemas.microsoft.com/office/drawing/2014/main" id="{0F0A0805-32E7-9396-2E4A-0A1C933A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000" y="2007671"/>
            <a:ext cx="6654000" cy="44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A345-D60B-B848-AD69-EA09E16B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63275"/>
            <a:ext cx="11091600" cy="1332000"/>
          </a:xfrm>
        </p:spPr>
        <p:txBody>
          <a:bodyPr/>
          <a:lstStyle/>
          <a:p>
            <a:pPr algn="ctr"/>
            <a:r>
              <a:rPr lang="en-US"/>
              <a:t>STREAMLIT APLIKACIJA</a:t>
            </a:r>
          </a:p>
        </p:txBody>
      </p:sp>
    </p:spTree>
    <p:extLst>
      <p:ext uri="{BB962C8B-B14F-4D97-AF65-F5344CB8AC3E}">
        <p14:creationId xmlns:p14="http://schemas.microsoft.com/office/powerpoint/2010/main" val="390435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0817-6688-3B14-663E-BAF490AF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68F5-2C08-101B-8D1A-FDB1194E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60000"/>
                  </a:srgbClr>
                </a:solidFill>
              </a:rPr>
              <a:t>66%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preciznosti</a:t>
            </a:r>
            <a:endParaRPr lang="en-US" dirty="0" err="1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kako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unaprijediti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model?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model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vjerno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dočarava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potencijal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neuronskih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mreža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pri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analizi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sentimenta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1454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7F8FDE"/>
      </a:accent1>
      <a:accent2>
        <a:srgbClr val="62A7D6"/>
      </a:accent2>
      <a:accent3>
        <a:srgbClr val="63B1B0"/>
      </a:accent3>
      <a:accent4>
        <a:srgbClr val="53B68C"/>
      </a:accent4>
      <a:accent5>
        <a:srgbClr val="58B867"/>
      </a:accent5>
      <a:accent6>
        <a:srgbClr val="6CB452"/>
      </a:accent6>
      <a:hlink>
        <a:srgbClr val="8D835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3DFloatVTI</vt:lpstr>
      <vt:lpstr>KLASIFIKACIJA SENTIMENTA FILMSKIH RECENZIJA</vt:lpstr>
      <vt:lpstr>ANALIZA SENTIMENTA</vt:lpstr>
      <vt:lpstr>EKSPLORATIVNA ANALIZA I PREOBRADBA SKUPA PODATAKA</vt:lpstr>
      <vt:lpstr>PowerPoint Presentation</vt:lpstr>
      <vt:lpstr>DODATNA PREDOBRADBA</vt:lpstr>
      <vt:lpstr>IZRADA I TRENIRANJE MODELA</vt:lpstr>
      <vt:lpstr>EVALUACIJA MODELA</vt:lpstr>
      <vt:lpstr>STREAMLIT APLIKACIJA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165</cp:revision>
  <dcterms:created xsi:type="dcterms:W3CDTF">2024-06-04T21:08:35Z</dcterms:created>
  <dcterms:modified xsi:type="dcterms:W3CDTF">2024-06-04T21:42:16Z</dcterms:modified>
</cp:coreProperties>
</file>