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9" r:id="rId3"/>
    <p:sldId id="257" r:id="rId4"/>
    <p:sldId id="260" r:id="rId5"/>
    <p:sldId id="262" r:id="rId6"/>
    <p:sldId id="258" r:id="rId7"/>
    <p:sldId id="261" r:id="rId8"/>
    <p:sldId id="263" r:id="rId9"/>
    <p:sldId id="273" r:id="rId10"/>
    <p:sldId id="281" r:id="rId11"/>
    <p:sldId id="284" r:id="rId12"/>
    <p:sldId id="283" r:id="rId13"/>
    <p:sldId id="266" r:id="rId14"/>
    <p:sldId id="267" r:id="rId15"/>
    <p:sldId id="274" r:id="rId16"/>
    <p:sldId id="276" r:id="rId17"/>
    <p:sldId id="280" r:id="rId18"/>
    <p:sldId id="282" r:id="rId19"/>
    <p:sldId id="27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06"/>
    <p:restoredTop sz="95921"/>
  </p:normalViewPr>
  <p:slideViewPr>
    <p:cSldViewPr snapToGrid="0" snapToObjects="1">
      <p:cViewPr varScale="1">
        <p:scale>
          <a:sx n="110" d="100"/>
          <a:sy n="110" d="100"/>
        </p:scale>
        <p:origin x="20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8C23357-F85C-40CE-892A-EFE24F2AD04E}">
      <dgm:prSet/>
      <dgm:spPr/>
      <dgm:t>
        <a:bodyPr/>
        <a:lstStyle/>
        <a:p>
          <a:r>
            <a:rPr lang="en-US" dirty="0"/>
            <a:t>Gather data from survey questions related to emotion and feelings about past voting decisions</a:t>
          </a:r>
        </a:p>
      </dgm:t>
    </dgm:pt>
    <dgm:pt modelId="{5386EE54-9943-4412-AF98-AC0FFF346A62}" type="parTrans" cxnId="{1792E1EA-A5E8-4523-8914-5A56272601A2}">
      <dgm:prSet/>
      <dgm:spPr/>
      <dgm:t>
        <a:bodyPr/>
        <a:lstStyle/>
        <a:p>
          <a:endParaRPr lang="en-US"/>
        </a:p>
      </dgm:t>
    </dgm:pt>
    <dgm:pt modelId="{1F3564C0-08F7-4CD5-8C97-91814BCE1FA6}" type="sibTrans" cxnId="{1792E1EA-A5E8-4523-8914-5A56272601A2}">
      <dgm:prSet/>
      <dgm:spPr/>
      <dgm:t>
        <a:bodyPr/>
        <a:lstStyle/>
        <a:p>
          <a:endParaRPr lang="en-US"/>
        </a:p>
      </dgm:t>
    </dgm:pt>
    <dgm:pt modelId="{3BFCEB8B-EF2A-4DF4-A6A4-78E8B0FE0C90}">
      <dgm:prSet/>
      <dgm:spPr/>
      <dgm:t>
        <a:bodyPr/>
        <a:lstStyle/>
        <a:p>
          <a:pPr>
            <a:buNone/>
          </a:pPr>
          <a:r>
            <a:rPr lang="en-US" dirty="0">
              <a:latin typeface="Andale Mono" panose="020B0509000000000004" pitchFamily="49" charset="0"/>
            </a:rPr>
            <a:t># create a list of column names for the relevant columns</a:t>
          </a:r>
          <a:endParaRPr lang="en-US" dirty="0"/>
        </a:p>
      </dgm:t>
    </dgm:pt>
    <dgm:pt modelId="{12BC9402-77CD-42BE-A412-E78700E53483}" type="parTrans" cxnId="{ED538FED-0FFA-47BA-991C-833BB45CC60A}">
      <dgm:prSet/>
      <dgm:spPr/>
      <dgm:t>
        <a:bodyPr/>
        <a:lstStyle/>
        <a:p>
          <a:endParaRPr lang="en-US"/>
        </a:p>
      </dgm:t>
    </dgm:pt>
    <dgm:pt modelId="{B7B6A2C8-BE84-4E62-9DCE-29765765EFD2}" type="sibTrans" cxnId="{ED538FED-0FFA-47BA-991C-833BB45CC60A}">
      <dgm:prSet/>
      <dgm:spPr/>
      <dgm:t>
        <a:bodyPr/>
        <a:lstStyle/>
        <a:p>
          <a:endParaRPr lang="en-US"/>
        </a:p>
      </dgm:t>
    </dgm:pt>
    <dgm:pt modelId="{317D1831-843E-4DAB-987D-F8C00D6D0B4F}">
      <dgm:prSet/>
      <dgm:spPr/>
      <dgm:t>
        <a:bodyPr/>
        <a:lstStyle/>
        <a:p>
          <a:r>
            <a:rPr lang="en-US" dirty="0"/>
            <a:t>Format data</a:t>
          </a:r>
        </a:p>
      </dgm:t>
    </dgm:pt>
    <dgm:pt modelId="{9324911E-3EB4-4A47-BF3F-BCEB0D0C5560}" type="parTrans" cxnId="{386163EF-2E98-4A80-8F32-3450D5C92FA6}">
      <dgm:prSet/>
      <dgm:spPr/>
      <dgm:t>
        <a:bodyPr/>
        <a:lstStyle/>
        <a:p>
          <a:endParaRPr lang="en-US"/>
        </a:p>
      </dgm:t>
    </dgm:pt>
    <dgm:pt modelId="{B0D34052-59F5-47E1-B2D0-F250B4649EBE}" type="sibTrans" cxnId="{386163EF-2E98-4A80-8F32-3450D5C92FA6}">
      <dgm:prSet/>
      <dgm:spPr/>
      <dgm:t>
        <a:bodyPr/>
        <a:lstStyle/>
        <a:p>
          <a:endParaRPr lang="en-US"/>
        </a:p>
      </dgm:t>
    </dgm:pt>
    <dgm:pt modelId="{D508C41E-FBE2-405C-BDE2-B9A5F9CBB5C8}">
      <dgm:prSet/>
      <dgm:spPr/>
      <dgm:t>
        <a:bodyPr/>
        <a:lstStyle/>
        <a:p>
          <a:pPr>
            <a:buNone/>
          </a:pPr>
          <a:r>
            <a:rPr lang="en-US" dirty="0">
              <a:latin typeface="Andale Mono" panose="020B0509000000000004" pitchFamily="49" charset="0"/>
            </a:rPr>
            <a:t># drop rows containing </a:t>
          </a:r>
          <a:r>
            <a:rPr lang="en-US" dirty="0" err="1">
              <a:latin typeface="Andale Mono" panose="020B0509000000000004" pitchFamily="49" charset="0"/>
            </a:rPr>
            <a:t>NaN</a:t>
          </a:r>
          <a:r>
            <a:rPr lang="en-US" dirty="0">
              <a:latin typeface="Andale Mono" panose="020B0509000000000004" pitchFamily="49" charset="0"/>
            </a:rPr>
            <a:t>, convert values to int, and drop nonsensical values of 9 from the redo column and 8 (skipped) from the emotion columns</a:t>
          </a:r>
        </a:p>
      </dgm:t>
    </dgm:pt>
    <dgm:pt modelId="{B1907066-0689-4348-9BE9-AA8E1CE1DDBF}" type="parTrans" cxnId="{46DB42D1-FE49-44B5-8B99-FDF354903D3E}">
      <dgm:prSet/>
      <dgm:spPr/>
      <dgm:t>
        <a:bodyPr/>
        <a:lstStyle/>
        <a:p>
          <a:endParaRPr lang="en-US"/>
        </a:p>
      </dgm:t>
    </dgm:pt>
    <dgm:pt modelId="{A98FD4D3-B7FF-4CDD-AF57-21BFA3469FC5}" type="sibTrans" cxnId="{46DB42D1-FE49-44B5-8B99-FDF354903D3E}">
      <dgm:prSet/>
      <dgm:spPr/>
      <dgm:t>
        <a:bodyPr/>
        <a:lstStyle/>
        <a:p>
          <a:endParaRPr lang="en-US"/>
        </a:p>
      </dgm:t>
    </dgm:pt>
    <dgm:pt modelId="{6F4285CA-F4A8-4137-9ED8-38A7031765B8}">
      <dgm:prSet/>
      <dgm:spPr/>
      <dgm:t>
        <a:bodyPr/>
        <a:lstStyle/>
        <a:p>
          <a:pPr>
            <a:buNone/>
          </a:pPr>
          <a:r>
            <a:rPr lang="en-US" dirty="0">
              <a:latin typeface="Andale Mono" panose="020B0509000000000004" pitchFamily="49" charset="0"/>
            </a:rPr>
            <a:t>emo_2019 = df[emo_2019_list].replace(9, </a:t>
          </a:r>
          <a:r>
            <a:rPr lang="en-US" dirty="0" err="1">
              <a:latin typeface="Andale Mono" panose="020B0509000000000004" pitchFamily="49" charset="0"/>
            </a:rPr>
            <a:t>np.nan</a:t>
          </a:r>
          <a:r>
            <a:rPr lang="en-US" dirty="0">
              <a:latin typeface="Andale Mono" panose="020B0509000000000004" pitchFamily="49" charset="0"/>
            </a:rPr>
            <a:t>).replace(8,np.nan).</a:t>
          </a:r>
          <a:r>
            <a:rPr lang="en-US" dirty="0" err="1">
              <a:latin typeface="Andale Mono" panose="020B0509000000000004" pitchFamily="49" charset="0"/>
            </a:rPr>
            <a:t>dropna</a:t>
          </a:r>
          <a:r>
            <a:rPr lang="en-US" dirty="0">
              <a:latin typeface="Andale Mono" panose="020B0509000000000004" pitchFamily="49" charset="0"/>
            </a:rPr>
            <a:t>().</a:t>
          </a:r>
          <a:r>
            <a:rPr lang="en-US" dirty="0" err="1">
              <a:latin typeface="Andale Mono" panose="020B0509000000000004" pitchFamily="49" charset="0"/>
            </a:rPr>
            <a:t>astype</a:t>
          </a:r>
          <a:r>
            <a:rPr lang="en-US" dirty="0">
              <a:latin typeface="Andale Mono" panose="020B0509000000000004" pitchFamily="49" charset="0"/>
            </a:rPr>
            <a:t>(np.int64)</a:t>
          </a:r>
        </a:p>
      </dgm:t>
    </dgm:pt>
    <dgm:pt modelId="{E08EC92B-E729-49BE-BACE-52FF66921785}" type="parTrans" cxnId="{E1AC7138-EA99-45C2-BA11-3E6F8DCD0B29}">
      <dgm:prSet/>
      <dgm:spPr/>
      <dgm:t>
        <a:bodyPr/>
        <a:lstStyle/>
        <a:p>
          <a:endParaRPr lang="en-US"/>
        </a:p>
      </dgm:t>
    </dgm:pt>
    <dgm:pt modelId="{D1E7B2C5-E9D3-4E55-8414-F258E12CF97B}" type="sibTrans" cxnId="{E1AC7138-EA99-45C2-BA11-3E6F8DCD0B29}">
      <dgm:prSet/>
      <dgm:spPr/>
      <dgm:t>
        <a:bodyPr/>
        <a:lstStyle/>
        <a:p>
          <a:endParaRPr lang="en-US"/>
        </a:p>
      </dgm:t>
    </dgm:pt>
    <dgm:pt modelId="{523ABFD9-453C-4594-AFDA-98F082E2812F}">
      <dgm:prSet/>
      <dgm:spPr/>
      <dgm:t>
        <a:bodyPr/>
        <a:lstStyle/>
        <a:p>
          <a:pPr>
            <a:buNone/>
          </a:pPr>
          <a:r>
            <a:rPr lang="en-US" dirty="0">
              <a:latin typeface="Andale Mono" panose="020B0509000000000004" pitchFamily="49" charset="0"/>
            </a:rPr>
            <a:t>emo_2019.columns = ['angry','anxious','disgusted','sad','hopeful','enthusiastic','vote','regret', 'redo']</a:t>
          </a:r>
        </a:p>
      </dgm:t>
    </dgm:pt>
    <dgm:pt modelId="{05D80088-D39A-4655-8C41-7A94765AC048}" type="parTrans" cxnId="{DABC7092-4452-4CD4-A305-6C1922BB0980}">
      <dgm:prSet/>
      <dgm:spPr/>
      <dgm:t>
        <a:bodyPr/>
        <a:lstStyle/>
        <a:p>
          <a:endParaRPr lang="en-US"/>
        </a:p>
      </dgm:t>
    </dgm:pt>
    <dgm:pt modelId="{A874512C-FA5E-4F0B-BA9F-F5A1CE6EA477}" type="sibTrans" cxnId="{DABC7092-4452-4CD4-A305-6C1922BB0980}">
      <dgm:prSet/>
      <dgm:spPr/>
      <dgm:t>
        <a:bodyPr/>
        <a:lstStyle/>
        <a:p>
          <a:endParaRPr lang="en-US"/>
        </a:p>
      </dgm:t>
    </dgm:pt>
    <dgm:pt modelId="{4FFCA4D9-45E3-46B5-A437-AE5D2406C02A}">
      <dgm:prSet/>
      <dgm:spPr/>
      <dgm:t>
        <a:bodyPr/>
        <a:lstStyle/>
        <a:p>
          <a:pPr>
            <a:buNone/>
          </a:pPr>
          <a:r>
            <a:rPr lang="en-US" dirty="0">
              <a:latin typeface="Andale Mono" panose="020B0509000000000004" pitchFamily="49" charset="0"/>
            </a:rPr>
            <a:t>emo_2019['regret'] = emo_2019['regret'].</a:t>
          </a:r>
          <a:r>
            <a:rPr lang="en-US" dirty="0" err="1">
              <a:latin typeface="Andale Mono" panose="020B0509000000000004" pitchFamily="49" charset="0"/>
            </a:rPr>
            <a:t>astype</a:t>
          </a:r>
          <a:r>
            <a:rPr lang="en-US" dirty="0">
              <a:latin typeface="Andale Mono" panose="020B0509000000000004" pitchFamily="49" charset="0"/>
            </a:rPr>
            <a:t>(str).</a:t>
          </a:r>
          <a:r>
            <a:rPr lang="en-US" dirty="0" err="1">
              <a:latin typeface="Andale Mono" panose="020B0509000000000004" pitchFamily="49" charset="0"/>
            </a:rPr>
            <a:t>str.replace</a:t>
          </a:r>
          <a:r>
            <a:rPr lang="en-US" dirty="0">
              <a:latin typeface="Andale Mono" panose="020B0509000000000004" pitchFamily="49" charset="0"/>
            </a:rPr>
            <a:t>('2','0').</a:t>
          </a:r>
          <a:r>
            <a:rPr lang="en-US" dirty="0" err="1">
              <a:latin typeface="Andale Mono" panose="020B0509000000000004" pitchFamily="49" charset="0"/>
            </a:rPr>
            <a:t>astype</a:t>
          </a:r>
          <a:r>
            <a:rPr lang="en-US" dirty="0">
              <a:latin typeface="Andale Mono" panose="020B0509000000000004" pitchFamily="49" charset="0"/>
            </a:rPr>
            <a:t>(int)</a:t>
          </a:r>
        </a:p>
      </dgm:t>
    </dgm:pt>
    <dgm:pt modelId="{5454A8DA-F3A2-4168-8367-D9DC4A3C15AB}" type="parTrans" cxnId="{C9197FE4-246D-4A72-AE80-A901FC25B798}">
      <dgm:prSet/>
      <dgm:spPr/>
      <dgm:t>
        <a:bodyPr/>
        <a:lstStyle/>
        <a:p>
          <a:endParaRPr lang="en-US"/>
        </a:p>
      </dgm:t>
    </dgm:pt>
    <dgm:pt modelId="{70AC4362-DA0F-4AFA-BA2D-689D492574FA}" type="sibTrans" cxnId="{C9197FE4-246D-4A72-AE80-A901FC25B798}">
      <dgm:prSet/>
      <dgm:spPr/>
      <dgm:t>
        <a:bodyPr/>
        <a:lstStyle/>
        <a:p>
          <a:endParaRPr lang="en-US"/>
        </a:p>
      </dgm:t>
    </dgm:pt>
    <dgm:pt modelId="{485B3508-FEF0-42B8-9D16-6C516E4FA743}">
      <dgm:prSet/>
      <dgm:spPr/>
      <dgm:t>
        <a:bodyPr/>
        <a:lstStyle/>
        <a:p>
          <a:r>
            <a:rPr lang="en-US" dirty="0"/>
            <a:t>Calculate values and build data frame</a:t>
          </a:r>
        </a:p>
      </dgm:t>
    </dgm:pt>
    <dgm:pt modelId="{88BEA3AA-ED37-4516-B907-F3467E9A285E}" type="parTrans" cxnId="{794F4F96-116A-4011-9979-5C686D738D59}">
      <dgm:prSet/>
      <dgm:spPr/>
      <dgm:t>
        <a:bodyPr/>
        <a:lstStyle/>
        <a:p>
          <a:endParaRPr lang="en-US"/>
        </a:p>
      </dgm:t>
    </dgm:pt>
    <dgm:pt modelId="{2A79A141-359C-4570-A32A-9A47EE703ED0}" type="sibTrans" cxnId="{794F4F96-116A-4011-9979-5C686D738D59}">
      <dgm:prSet/>
      <dgm:spPr/>
      <dgm:t>
        <a:bodyPr/>
        <a:lstStyle/>
        <a:p>
          <a:endParaRPr lang="en-US"/>
        </a:p>
      </dgm:t>
    </dgm:pt>
    <dgm:pt modelId="{C44F420A-E50B-4875-9AAB-B2675AE1209E}">
      <dgm:prSet/>
      <dgm:spPr/>
      <dgm:t>
        <a:bodyPr/>
        <a:lstStyle/>
        <a:p>
          <a:pPr>
            <a:buNone/>
          </a:pPr>
          <a:r>
            <a:rPr lang="en-US" dirty="0">
              <a:latin typeface="Andale Mono" panose="020B0509000000000004" pitchFamily="49" charset="0"/>
            </a:rPr>
            <a:t># create a list of the mean value of each question for each candidate</a:t>
          </a:r>
        </a:p>
      </dgm:t>
    </dgm:pt>
    <dgm:pt modelId="{EAD76E8E-A953-455B-B581-89A6347403B8}" type="parTrans" cxnId="{00532D7C-29DE-47E3-8500-8D62852B7B0D}">
      <dgm:prSet/>
      <dgm:spPr/>
      <dgm:t>
        <a:bodyPr/>
        <a:lstStyle/>
        <a:p>
          <a:endParaRPr lang="en-US"/>
        </a:p>
      </dgm:t>
    </dgm:pt>
    <dgm:pt modelId="{3D91BBE7-1BEE-4926-8A89-2CB8689C967A}" type="sibTrans" cxnId="{00532D7C-29DE-47E3-8500-8D62852B7B0D}">
      <dgm:prSet/>
      <dgm:spPr/>
      <dgm:t>
        <a:bodyPr/>
        <a:lstStyle/>
        <a:p>
          <a:endParaRPr lang="en-US"/>
        </a:p>
      </dgm:t>
    </dgm:pt>
    <dgm:pt modelId="{DA0FE1FD-C5D8-4F17-B006-64E290581C2D}">
      <dgm:prSet/>
      <dgm:spPr/>
      <dgm:t>
        <a:bodyPr/>
        <a:lstStyle/>
        <a:p>
          <a:pPr>
            <a:buNone/>
          </a:pPr>
          <a:r>
            <a:rPr lang="en-US" dirty="0">
              <a:latin typeface="Andale Mono" panose="020B0509000000000004" pitchFamily="49" charset="0"/>
            </a:rPr>
            <a:t>combined = []</a:t>
          </a:r>
        </a:p>
      </dgm:t>
    </dgm:pt>
    <dgm:pt modelId="{53E4D040-4B20-4C44-AFC4-8190311C1E1F}" type="parTrans" cxnId="{F4B1ED04-0A52-45E1-842E-4C0E48575031}">
      <dgm:prSet/>
      <dgm:spPr/>
      <dgm:t>
        <a:bodyPr/>
        <a:lstStyle/>
        <a:p>
          <a:endParaRPr lang="en-US"/>
        </a:p>
      </dgm:t>
    </dgm:pt>
    <dgm:pt modelId="{506355B7-8CBA-4EFA-9B87-85BC77014CCA}" type="sibTrans" cxnId="{F4B1ED04-0A52-45E1-842E-4C0E48575031}">
      <dgm:prSet/>
      <dgm:spPr/>
      <dgm:t>
        <a:bodyPr/>
        <a:lstStyle/>
        <a:p>
          <a:endParaRPr lang="en-US"/>
        </a:p>
      </dgm:t>
    </dgm:pt>
    <dgm:pt modelId="{CBE2FAB3-FDD5-4AB6-B23A-406D10594B7E}">
      <dgm:prSet/>
      <dgm:spPr/>
      <dgm:t>
        <a:bodyPr/>
        <a:lstStyle/>
        <a:p>
          <a:pPr>
            <a:buNone/>
          </a:pPr>
          <a:r>
            <a:rPr lang="en-US" dirty="0">
              <a:latin typeface="Andale Mono" panose="020B0509000000000004" pitchFamily="49" charset="0"/>
            </a:rPr>
            <a:t>for </a:t>
          </a:r>
          <a:r>
            <a:rPr lang="en-US" dirty="0" err="1">
              <a:latin typeface="Andale Mono" panose="020B0509000000000004" pitchFamily="49" charset="0"/>
            </a:rPr>
            <a:t>i</a:t>
          </a:r>
          <a:r>
            <a:rPr lang="en-US" dirty="0">
              <a:latin typeface="Andale Mono" panose="020B0509000000000004" pitchFamily="49" charset="0"/>
            </a:rPr>
            <a:t> in </a:t>
          </a:r>
          <a:r>
            <a:rPr lang="en-US" dirty="0" err="1">
              <a:latin typeface="Andale Mono" panose="020B0509000000000004" pitchFamily="49" charset="0"/>
            </a:rPr>
            <a:t>cand_dict</a:t>
          </a:r>
          <a:r>
            <a:rPr lang="en-US" dirty="0">
              <a:latin typeface="Andale Mono" panose="020B0509000000000004" pitchFamily="49" charset="0"/>
            </a:rPr>
            <a:t>:</a:t>
          </a:r>
        </a:p>
      </dgm:t>
    </dgm:pt>
    <dgm:pt modelId="{3FD2EC06-5851-4878-8E30-3219A592FAB8}" type="parTrans" cxnId="{CD12CD2B-B746-4578-9B81-B5B5DA226E0F}">
      <dgm:prSet/>
      <dgm:spPr/>
      <dgm:t>
        <a:bodyPr/>
        <a:lstStyle/>
        <a:p>
          <a:endParaRPr lang="en-US"/>
        </a:p>
      </dgm:t>
    </dgm:pt>
    <dgm:pt modelId="{AB4A154F-A30C-4B09-A30B-E0E083C25DF4}" type="sibTrans" cxnId="{CD12CD2B-B746-4578-9B81-B5B5DA226E0F}">
      <dgm:prSet/>
      <dgm:spPr/>
      <dgm:t>
        <a:bodyPr/>
        <a:lstStyle/>
        <a:p>
          <a:endParaRPr lang="en-US"/>
        </a:p>
      </dgm:t>
    </dgm:pt>
    <dgm:pt modelId="{F00D6F3A-363F-4972-9496-EEDA9368B0CB}">
      <dgm:prSet/>
      <dgm:spPr/>
      <dgm:t>
        <a:bodyPr/>
        <a:lstStyle/>
        <a:p>
          <a:pPr>
            <a:buNone/>
          </a:pPr>
          <a:r>
            <a:rPr lang="en-US" dirty="0">
              <a:latin typeface="Andale Mono" panose="020B0509000000000004" pitchFamily="49" charset="0"/>
            </a:rPr>
            <a:t>    </a:t>
          </a:r>
          <a:r>
            <a:rPr lang="en-US" dirty="0" err="1">
              <a:latin typeface="Andale Mono" panose="020B0509000000000004" pitchFamily="49" charset="0"/>
            </a:rPr>
            <a:t>this_df</a:t>
          </a:r>
          <a:r>
            <a:rPr lang="en-US" dirty="0">
              <a:latin typeface="Andale Mono" panose="020B0509000000000004" pitchFamily="49" charset="0"/>
            </a:rPr>
            <a:t> = emo_2019[emo_2019['vote']==</a:t>
          </a:r>
          <a:r>
            <a:rPr lang="en-US" dirty="0" err="1">
              <a:latin typeface="Andale Mono" panose="020B0509000000000004" pitchFamily="49" charset="0"/>
            </a:rPr>
            <a:t>cand_dict</a:t>
          </a:r>
          <a:r>
            <a:rPr lang="en-US" dirty="0">
              <a:latin typeface="Andale Mono" panose="020B0509000000000004" pitchFamily="49" charset="0"/>
            </a:rPr>
            <a:t>[</a:t>
          </a:r>
          <a:r>
            <a:rPr lang="en-US" dirty="0" err="1">
              <a:latin typeface="Andale Mono" panose="020B0509000000000004" pitchFamily="49" charset="0"/>
            </a:rPr>
            <a:t>i</a:t>
          </a:r>
          <a:r>
            <a:rPr lang="en-US" dirty="0">
              <a:latin typeface="Andale Mono" panose="020B0509000000000004" pitchFamily="49" charset="0"/>
            </a:rPr>
            <a:t>]]</a:t>
          </a:r>
        </a:p>
      </dgm:t>
    </dgm:pt>
    <dgm:pt modelId="{A6650C35-245C-400B-8C2B-77DE08CEA79F}" type="parTrans" cxnId="{065DE070-E1AB-4ADF-8BB1-E5AECF5E5DF6}">
      <dgm:prSet/>
      <dgm:spPr/>
      <dgm:t>
        <a:bodyPr/>
        <a:lstStyle/>
        <a:p>
          <a:endParaRPr lang="en-US"/>
        </a:p>
      </dgm:t>
    </dgm:pt>
    <dgm:pt modelId="{E9301B18-8D23-464F-B77E-7FD7EEF48673}" type="sibTrans" cxnId="{065DE070-E1AB-4ADF-8BB1-E5AECF5E5DF6}">
      <dgm:prSet/>
      <dgm:spPr/>
      <dgm:t>
        <a:bodyPr/>
        <a:lstStyle/>
        <a:p>
          <a:endParaRPr lang="en-US"/>
        </a:p>
      </dgm:t>
    </dgm:pt>
    <dgm:pt modelId="{44BC1060-AF1C-4809-AADB-E65EF6D5693A}">
      <dgm:prSet/>
      <dgm:spPr/>
      <dgm:t>
        <a:bodyPr/>
        <a:lstStyle/>
        <a:p>
          <a:pPr>
            <a:buNone/>
          </a:pPr>
          <a:r>
            <a:rPr lang="en-US" dirty="0">
              <a:latin typeface="Andale Mono" panose="020B0509000000000004" pitchFamily="49" charset="0"/>
            </a:rPr>
            <a:t>    </a:t>
          </a:r>
          <a:r>
            <a:rPr lang="en-US" dirty="0" err="1">
              <a:latin typeface="Andale Mono" panose="020B0509000000000004" pitchFamily="49" charset="0"/>
            </a:rPr>
            <a:t>combined.append</a:t>
          </a:r>
          <a:r>
            <a:rPr lang="en-US" dirty="0">
              <a:latin typeface="Andale Mono" panose="020B0509000000000004" pitchFamily="49" charset="0"/>
            </a:rPr>
            <a:t>([</a:t>
          </a:r>
          <a:r>
            <a:rPr lang="en-US" dirty="0" err="1">
              <a:latin typeface="Andale Mono" panose="020B0509000000000004" pitchFamily="49" charset="0"/>
            </a:rPr>
            <a:t>this_df</a:t>
          </a:r>
          <a:r>
            <a:rPr lang="en-US" dirty="0">
              <a:latin typeface="Andale Mono" panose="020B0509000000000004" pitchFamily="49" charset="0"/>
            </a:rPr>
            <a:t>[col].mean() for col in </a:t>
          </a:r>
          <a:r>
            <a:rPr lang="en-US" dirty="0" err="1">
              <a:latin typeface="Andale Mono" panose="020B0509000000000004" pitchFamily="49" charset="0"/>
            </a:rPr>
            <a:t>this_df.columns</a:t>
          </a:r>
          <a:r>
            <a:rPr lang="en-US" dirty="0">
              <a:latin typeface="Andale Mono" panose="020B0509000000000004" pitchFamily="49" charset="0"/>
            </a:rPr>
            <a:t>])</a:t>
          </a:r>
        </a:p>
      </dgm:t>
    </dgm:pt>
    <dgm:pt modelId="{6D8497C7-5E38-4211-AC1B-2353A104C856}" type="parTrans" cxnId="{93B11933-E51D-40F4-995C-B9EA59FAE4A2}">
      <dgm:prSet/>
      <dgm:spPr/>
      <dgm:t>
        <a:bodyPr/>
        <a:lstStyle/>
        <a:p>
          <a:endParaRPr lang="en-US"/>
        </a:p>
      </dgm:t>
    </dgm:pt>
    <dgm:pt modelId="{4F090C00-70B2-45BC-ACCE-57A25AFAC407}" type="sibTrans" cxnId="{93B11933-E51D-40F4-995C-B9EA59FAE4A2}">
      <dgm:prSet/>
      <dgm:spPr/>
      <dgm:t>
        <a:bodyPr/>
        <a:lstStyle/>
        <a:p>
          <a:endParaRPr lang="en-US"/>
        </a:p>
      </dgm:t>
    </dgm:pt>
    <dgm:pt modelId="{5C29D1B9-4F93-4D18-8308-993C838E13E8}">
      <dgm:prSet/>
      <dgm:spPr/>
      <dgm:t>
        <a:bodyPr/>
        <a:lstStyle/>
        <a:p>
          <a:pPr>
            <a:buNone/>
          </a:pPr>
          <a:endParaRPr lang="en-US" dirty="0">
            <a:latin typeface="Andale Mono" panose="020B0509000000000004" pitchFamily="49" charset="0"/>
          </a:endParaRPr>
        </a:p>
        <a:p>
          <a:pPr>
            <a:buNone/>
          </a:pPr>
          <a:r>
            <a:rPr lang="en-US" dirty="0">
              <a:latin typeface="Andale Mono" panose="020B0509000000000004" pitchFamily="49" charset="0"/>
            </a:rPr>
            <a:t># combine the list of mean values, candidates names, and emotion columns into a data frame</a:t>
          </a:r>
        </a:p>
      </dgm:t>
    </dgm:pt>
    <dgm:pt modelId="{2C795680-C86E-4722-8A5F-7BF0A9422B3D}" type="parTrans" cxnId="{9DAD3B61-A357-43D9-9762-0C4F3D00AEEB}">
      <dgm:prSet/>
      <dgm:spPr/>
      <dgm:t>
        <a:bodyPr/>
        <a:lstStyle/>
        <a:p>
          <a:endParaRPr lang="en-US"/>
        </a:p>
      </dgm:t>
    </dgm:pt>
    <dgm:pt modelId="{B9D26F64-B796-4069-87A2-3E8F0FE7030A}" type="sibTrans" cxnId="{9DAD3B61-A357-43D9-9762-0C4F3D00AEEB}">
      <dgm:prSet/>
      <dgm:spPr/>
      <dgm:t>
        <a:bodyPr/>
        <a:lstStyle/>
        <a:p>
          <a:endParaRPr lang="en-US"/>
        </a:p>
      </dgm:t>
    </dgm:pt>
    <dgm:pt modelId="{07A5D8BD-7CF6-4261-AD5D-0AA63540F0B5}">
      <dgm:prSet/>
      <dgm:spPr/>
      <dgm:t>
        <a:bodyPr/>
        <a:lstStyle/>
        <a:p>
          <a:pPr>
            <a:buNone/>
          </a:pPr>
          <a:r>
            <a:rPr lang="en-US" dirty="0" err="1">
              <a:latin typeface="Andale Mono" panose="020B0509000000000004" pitchFamily="49" charset="0"/>
            </a:rPr>
            <a:t>emo_df</a:t>
          </a:r>
          <a:r>
            <a:rPr lang="en-US" dirty="0">
              <a:latin typeface="Andale Mono" panose="020B0509000000000004" pitchFamily="49" charset="0"/>
            </a:rPr>
            <a:t> = </a:t>
          </a:r>
          <a:r>
            <a:rPr lang="en-US" dirty="0" err="1">
              <a:latin typeface="Andale Mono" panose="020B0509000000000004" pitchFamily="49" charset="0"/>
            </a:rPr>
            <a:t>pd.DataFrame</a:t>
          </a:r>
          <a:r>
            <a:rPr lang="en-US" dirty="0">
              <a:latin typeface="Andale Mono" panose="020B0509000000000004" pitchFamily="49" charset="0"/>
            </a:rPr>
            <a:t>(data=combined, index=[</a:t>
          </a:r>
          <a:r>
            <a:rPr lang="en-US" dirty="0" err="1">
              <a:latin typeface="Andale Mono" panose="020B0509000000000004" pitchFamily="49" charset="0"/>
            </a:rPr>
            <a:t>i</a:t>
          </a:r>
          <a:r>
            <a:rPr lang="en-US" dirty="0">
              <a:latin typeface="Andale Mono" panose="020B0509000000000004" pitchFamily="49" charset="0"/>
            </a:rPr>
            <a:t> for </a:t>
          </a:r>
          <a:r>
            <a:rPr lang="en-US" dirty="0" err="1">
              <a:latin typeface="Andale Mono" panose="020B0509000000000004" pitchFamily="49" charset="0"/>
            </a:rPr>
            <a:t>i</a:t>
          </a:r>
          <a:r>
            <a:rPr lang="en-US" dirty="0">
              <a:latin typeface="Andale Mono" panose="020B0509000000000004" pitchFamily="49" charset="0"/>
            </a:rPr>
            <a:t> in </a:t>
          </a:r>
          <a:r>
            <a:rPr lang="en-US" dirty="0" err="1">
              <a:latin typeface="Andale Mono" panose="020B0509000000000004" pitchFamily="49" charset="0"/>
            </a:rPr>
            <a:t>cand_dict</a:t>
          </a:r>
          <a:r>
            <a:rPr lang="en-US" dirty="0">
              <a:latin typeface="Andale Mono" panose="020B0509000000000004" pitchFamily="49" charset="0"/>
            </a:rPr>
            <a:t>], columns=emo_2019.columns)</a:t>
          </a:r>
        </a:p>
      </dgm:t>
    </dgm:pt>
    <dgm:pt modelId="{90497712-D12F-4679-A658-048D5D31F25C}" type="parTrans" cxnId="{1200FF59-BFD9-428F-AB0E-7DC9E389BD3E}">
      <dgm:prSet/>
      <dgm:spPr/>
      <dgm:t>
        <a:bodyPr/>
        <a:lstStyle/>
        <a:p>
          <a:endParaRPr lang="en-US"/>
        </a:p>
      </dgm:t>
    </dgm:pt>
    <dgm:pt modelId="{75CE0FD1-8622-4365-99D0-7F2EC556C17F}" type="sibTrans" cxnId="{1200FF59-BFD9-428F-AB0E-7DC9E389BD3E}">
      <dgm:prSet/>
      <dgm:spPr/>
      <dgm:t>
        <a:bodyPr/>
        <a:lstStyle/>
        <a:p>
          <a:endParaRPr lang="en-US"/>
        </a:p>
      </dgm:t>
    </dgm:pt>
    <dgm:pt modelId="{EE9D445A-49A2-48B1-9279-72368B42CE32}">
      <dgm:prSet/>
      <dgm:spPr/>
      <dgm:t>
        <a:bodyPr/>
        <a:lstStyle/>
        <a:p>
          <a:pPr>
            <a:buNone/>
          </a:pPr>
          <a:r>
            <a:rPr lang="en-US" dirty="0" err="1">
              <a:latin typeface="Andale Mono" panose="020B0509000000000004" pitchFamily="49" charset="0"/>
            </a:rPr>
            <a:t>emo_df.drop</a:t>
          </a:r>
          <a:r>
            <a:rPr lang="en-US" dirty="0">
              <a:latin typeface="Andale Mono" panose="020B0509000000000004" pitchFamily="49" charset="0"/>
            </a:rPr>
            <a:t>(['vote', 'redo'], axis=1, </a:t>
          </a:r>
          <a:r>
            <a:rPr lang="en-US" dirty="0" err="1">
              <a:latin typeface="Andale Mono" panose="020B0509000000000004" pitchFamily="49" charset="0"/>
            </a:rPr>
            <a:t>inplace</a:t>
          </a:r>
          <a:r>
            <a:rPr lang="en-US" dirty="0">
              <a:latin typeface="Andale Mono" panose="020B0509000000000004" pitchFamily="49" charset="0"/>
            </a:rPr>
            <a:t>=True)</a:t>
          </a:r>
        </a:p>
      </dgm:t>
    </dgm:pt>
    <dgm:pt modelId="{A12BF0F4-63A0-4941-87CB-9B2A7C83C6EE}" type="parTrans" cxnId="{88E7FB99-01D5-4385-9E02-23618D913F55}">
      <dgm:prSet/>
      <dgm:spPr/>
      <dgm:t>
        <a:bodyPr/>
        <a:lstStyle/>
        <a:p>
          <a:endParaRPr lang="en-US"/>
        </a:p>
      </dgm:t>
    </dgm:pt>
    <dgm:pt modelId="{18E53C95-C78D-4D17-A3C4-E44B8EA001B7}" type="sibTrans" cxnId="{88E7FB99-01D5-4385-9E02-23618D913F55}">
      <dgm:prSet/>
      <dgm:spPr/>
      <dgm:t>
        <a:bodyPr/>
        <a:lstStyle/>
        <a:p>
          <a:endParaRPr lang="en-US"/>
        </a:p>
      </dgm:t>
    </dgm:pt>
    <dgm:pt modelId="{F00A3073-78C0-480C-81E8-6F8C211F5D2E}">
      <dgm:prSet/>
      <dgm:spPr/>
      <dgm:t>
        <a:bodyPr/>
        <a:lstStyle/>
        <a:p>
          <a:pPr>
            <a:buNone/>
          </a:pPr>
          <a:r>
            <a:rPr lang="en-US" dirty="0">
              <a:latin typeface="Andale Mono" panose="020B0509000000000004" pitchFamily="49" charset="0"/>
            </a:rPr>
            <a:t>print(</a:t>
          </a:r>
          <a:r>
            <a:rPr lang="en-US" dirty="0" err="1">
              <a:latin typeface="Andale Mono" panose="020B0509000000000004" pitchFamily="49" charset="0"/>
            </a:rPr>
            <a:t>emo_df.to_string</a:t>
          </a:r>
          <a:r>
            <a:rPr lang="en-US" dirty="0">
              <a:latin typeface="Andale Mono" panose="020B0509000000000004" pitchFamily="49" charset="0"/>
            </a:rPr>
            <a:t>()</a:t>
          </a:r>
        </a:p>
      </dgm:t>
    </dgm:pt>
    <dgm:pt modelId="{7F48B993-F278-4CD2-9468-CE8592DA7E4B}" type="parTrans" cxnId="{7C58B1D0-6FAB-496F-B59D-4CA774C9B68A}">
      <dgm:prSet/>
      <dgm:spPr/>
      <dgm:t>
        <a:bodyPr/>
        <a:lstStyle/>
        <a:p>
          <a:endParaRPr lang="en-US"/>
        </a:p>
      </dgm:t>
    </dgm:pt>
    <dgm:pt modelId="{218718EB-A6D9-4649-B1DB-9B2D61A0410A}" type="sibTrans" cxnId="{7C58B1D0-6FAB-496F-B59D-4CA774C9B68A}">
      <dgm:prSet/>
      <dgm:spPr/>
      <dgm:t>
        <a:bodyPr/>
        <a:lstStyle/>
        <a:p>
          <a:endParaRPr lang="en-US"/>
        </a:p>
      </dgm:t>
    </dgm:pt>
    <dgm:pt modelId="{3B60E200-AAFD-7A40-A203-E34C62308251}">
      <dgm:prSet/>
      <dgm:spPr/>
      <dgm:t>
        <a:bodyPr/>
        <a:lstStyle/>
        <a:p>
          <a:pPr>
            <a:buNone/>
          </a:pPr>
          <a:r>
            <a:rPr lang="en-US" dirty="0" err="1">
              <a:latin typeface="Andale Mono" panose="020B0509000000000004" pitchFamily="49" charset="0"/>
            </a:rPr>
            <a:t>vote_cols</a:t>
          </a:r>
          <a:r>
            <a:rPr lang="en-US" dirty="0">
              <a:latin typeface="Andale Mono" panose="020B0509000000000004" pitchFamily="49" charset="0"/>
            </a:rPr>
            <a:t> = ['presvote16post_2016', 'regretvote2016_2017', 'redovote2016_2017']</a:t>
          </a:r>
          <a:endParaRPr lang="en-US" dirty="0"/>
        </a:p>
      </dgm:t>
    </dgm:pt>
    <dgm:pt modelId="{45A3609D-B176-7E47-BB97-90ACEB4BFF8D}" type="parTrans" cxnId="{7CCFFDF6-E3A7-2143-A067-4A36858B7AC6}">
      <dgm:prSet/>
      <dgm:spPr/>
      <dgm:t>
        <a:bodyPr/>
        <a:lstStyle/>
        <a:p>
          <a:endParaRPr lang="en-US"/>
        </a:p>
      </dgm:t>
    </dgm:pt>
    <dgm:pt modelId="{5B979706-3A2D-3948-B3A5-9FC258B4F689}" type="sibTrans" cxnId="{7CCFFDF6-E3A7-2143-A067-4A36858B7AC6}">
      <dgm:prSet/>
      <dgm:spPr/>
      <dgm:t>
        <a:bodyPr/>
        <a:lstStyle/>
        <a:p>
          <a:endParaRPr lang="en-US"/>
        </a:p>
      </dgm:t>
    </dgm:pt>
    <dgm:pt modelId="{95FBC56B-16E4-5842-BEB5-CC2D7512A98C}">
      <dgm:prSet/>
      <dgm:spPr/>
      <dgm:t>
        <a:bodyPr/>
        <a:lstStyle/>
        <a:p>
          <a:pPr>
            <a:buNone/>
          </a:pPr>
          <a:r>
            <a:rPr lang="en-US" dirty="0">
              <a:latin typeface="Andale Mono" panose="020B0509000000000004" pitchFamily="49" charset="0"/>
            </a:rPr>
            <a:t>emo_2019_list = [col for col in list(df_2019) if </a:t>
          </a:r>
          <a:r>
            <a:rPr lang="en-US" dirty="0" err="1">
              <a:latin typeface="Andale Mono" panose="020B0509000000000004" pitchFamily="49" charset="0"/>
            </a:rPr>
            <a:t>col.startswith</a:t>
          </a:r>
          <a:r>
            <a:rPr lang="en-US" dirty="0">
              <a:latin typeface="Andale Mono" panose="020B0509000000000004" pitchFamily="49" charset="0"/>
            </a:rPr>
            <a:t>('emotion')] + </a:t>
          </a:r>
          <a:r>
            <a:rPr lang="en-US" dirty="0" err="1">
              <a:latin typeface="Andale Mono" panose="020B0509000000000004" pitchFamily="49" charset="0"/>
            </a:rPr>
            <a:t>vote_cols</a:t>
          </a:r>
          <a:endParaRPr lang="en-US" dirty="0"/>
        </a:p>
      </dgm:t>
    </dgm:pt>
    <dgm:pt modelId="{A3FFE484-DEFA-9C4B-BDD8-24420EBA7150}" type="parTrans" cxnId="{CDAF7693-B1BA-8B4A-BCE0-C593D0F7EA1D}">
      <dgm:prSet/>
      <dgm:spPr/>
      <dgm:t>
        <a:bodyPr/>
        <a:lstStyle/>
        <a:p>
          <a:endParaRPr lang="en-US"/>
        </a:p>
      </dgm:t>
    </dgm:pt>
    <dgm:pt modelId="{73416685-88A5-CC47-89D1-0605387B29EE}" type="sibTrans" cxnId="{CDAF7693-B1BA-8B4A-BCE0-C593D0F7EA1D}">
      <dgm:prSet/>
      <dgm:spPr/>
      <dgm:t>
        <a:bodyPr/>
        <a:lstStyle/>
        <a:p>
          <a:endParaRPr lang="en-US"/>
        </a:p>
      </dgm:t>
    </dgm:pt>
    <dgm:pt modelId="{5CC77694-21D9-5F4D-BBF2-CB812C02D603}">
      <dgm:prSet/>
      <dgm:spPr/>
      <dgm:t>
        <a:bodyPr/>
        <a:lstStyle/>
        <a:p>
          <a:pPr>
            <a:buNone/>
          </a:pPr>
          <a:r>
            <a:rPr lang="en-US" dirty="0">
              <a:latin typeface="Andale Mono" panose="020B0509000000000004" pitchFamily="49" charset="0"/>
            </a:rPr>
            <a:t># create dictionary of candidates and corresponding survey values</a:t>
          </a:r>
          <a:endParaRPr lang="en-US" dirty="0"/>
        </a:p>
      </dgm:t>
    </dgm:pt>
    <dgm:pt modelId="{1E1CEA07-0221-BD41-A7C7-7A49E918C381}" type="parTrans" cxnId="{20F9EA6E-E11F-5241-98FC-793E9829A6C3}">
      <dgm:prSet/>
      <dgm:spPr/>
      <dgm:t>
        <a:bodyPr/>
        <a:lstStyle/>
        <a:p>
          <a:endParaRPr lang="en-US"/>
        </a:p>
      </dgm:t>
    </dgm:pt>
    <dgm:pt modelId="{3C2F84B3-9B8C-DB42-A265-9D7D31585268}" type="sibTrans" cxnId="{20F9EA6E-E11F-5241-98FC-793E9829A6C3}">
      <dgm:prSet/>
      <dgm:spPr/>
      <dgm:t>
        <a:bodyPr/>
        <a:lstStyle/>
        <a:p>
          <a:endParaRPr lang="en-US"/>
        </a:p>
      </dgm:t>
    </dgm:pt>
    <dgm:pt modelId="{B6AB23C1-450F-A641-A47B-1EA636B5FBAF}">
      <dgm:prSet/>
      <dgm:spPr/>
      <dgm:t>
        <a:bodyPr/>
        <a:lstStyle/>
        <a:p>
          <a:pPr>
            <a:buNone/>
          </a:pPr>
          <a:endParaRPr lang="en-US" dirty="0"/>
        </a:p>
      </dgm:t>
    </dgm:pt>
    <dgm:pt modelId="{AEEB7B78-316C-F44B-A75B-FEC520DC4753}" type="parTrans" cxnId="{0271F950-C433-ED4A-B812-008F08943140}">
      <dgm:prSet/>
      <dgm:spPr/>
      <dgm:t>
        <a:bodyPr/>
        <a:lstStyle/>
        <a:p>
          <a:endParaRPr lang="en-US"/>
        </a:p>
      </dgm:t>
    </dgm:pt>
    <dgm:pt modelId="{2EC0FCC2-1C70-9542-BDE8-7FD63A037D2B}" type="sibTrans" cxnId="{0271F950-C433-ED4A-B812-008F08943140}">
      <dgm:prSet/>
      <dgm:spPr/>
      <dgm:t>
        <a:bodyPr/>
        <a:lstStyle/>
        <a:p>
          <a:endParaRPr lang="en-US"/>
        </a:p>
      </dgm:t>
    </dgm:pt>
    <dgm:pt modelId="{9CFD4B41-431E-3442-AF24-C21663C6ED8A}">
      <dgm:prSet/>
      <dgm:spPr/>
      <dgm:t>
        <a:bodyPr/>
        <a:lstStyle/>
        <a:p>
          <a:pPr>
            <a:buNone/>
          </a:pPr>
          <a:r>
            <a:rPr lang="en-US" dirty="0" err="1">
              <a:latin typeface="Andale Mono" panose="020B0509000000000004" pitchFamily="49" charset="0"/>
            </a:rPr>
            <a:t>cand_dict</a:t>
          </a:r>
          <a:r>
            <a:rPr lang="en-US" dirty="0">
              <a:latin typeface="Andale Mono" panose="020B0509000000000004" pitchFamily="49" charset="0"/>
            </a:rPr>
            <a:t> = {'Clinton':1, 'Trump':2, 'Johnson':3, 'Stein':4, 'McMullin':5, 'Other':6, 'No vote':7}</a:t>
          </a:r>
          <a:endParaRPr lang="en-US" dirty="0"/>
        </a:p>
      </dgm:t>
    </dgm:pt>
    <dgm:pt modelId="{AEB349BC-D333-C44B-8C65-DC5DDF08A7CB}" type="parTrans" cxnId="{FD078756-2CC0-E64A-8B74-D61E1B9BABDE}">
      <dgm:prSet/>
      <dgm:spPr/>
      <dgm:t>
        <a:bodyPr/>
        <a:lstStyle/>
        <a:p>
          <a:endParaRPr lang="en-US"/>
        </a:p>
      </dgm:t>
    </dgm:pt>
    <dgm:pt modelId="{CC5CBECB-28E5-0941-A865-489B96B3A839}" type="sibTrans" cxnId="{FD078756-2CC0-E64A-8B74-D61E1B9BABDE}">
      <dgm:prSet/>
      <dgm:spPr/>
      <dgm:t>
        <a:bodyPr/>
        <a:lstStyle/>
        <a:p>
          <a:endParaRPr lang="en-US"/>
        </a:p>
      </dgm:t>
    </dgm:pt>
    <dgm:pt modelId="{BD7B269C-76DC-274B-A230-0E466C472871}">
      <dgm:prSet/>
      <dgm:spPr/>
      <dgm:t>
        <a:bodyPr/>
        <a:lstStyle/>
        <a:p>
          <a:pPr>
            <a:buNone/>
          </a:pPr>
          <a:r>
            <a:rPr lang="en-US" dirty="0">
              <a:latin typeface="Andale Mono" panose="020B0509000000000004" pitchFamily="49" charset="0"/>
            </a:rPr>
            <a:t># for regret, 1=Yes, 2=No; for emotions, 1=do not feel at all, 7=feel very strongly</a:t>
          </a:r>
        </a:p>
      </dgm:t>
    </dgm:pt>
    <dgm:pt modelId="{A8F61EF1-E4C7-5F4A-9161-35EA9E4798F5}" type="parTrans" cxnId="{B4AD9A4C-EAD1-E343-810B-2C8C915B4A3C}">
      <dgm:prSet/>
      <dgm:spPr/>
      <dgm:t>
        <a:bodyPr/>
        <a:lstStyle/>
        <a:p>
          <a:endParaRPr lang="en-US"/>
        </a:p>
      </dgm:t>
    </dgm:pt>
    <dgm:pt modelId="{0E8667CC-B27F-CD4D-8D56-0573EB9C56CD}" type="sibTrans" cxnId="{B4AD9A4C-EAD1-E343-810B-2C8C915B4A3C}">
      <dgm:prSet/>
      <dgm:spPr/>
      <dgm:t>
        <a:bodyPr/>
        <a:lstStyle/>
        <a:p>
          <a:endParaRPr lang="en-US"/>
        </a:p>
      </dgm:t>
    </dgm:pt>
    <dgm:pt modelId="{7E74AB92-606D-2A4A-A0D0-0CB40A11930F}">
      <dgm:prSet/>
      <dgm:spPr/>
      <dgm:t>
        <a:bodyPr/>
        <a:lstStyle/>
        <a:p>
          <a:pPr>
            <a:buNone/>
          </a:pPr>
          <a:endParaRPr lang="en-US" dirty="0">
            <a:latin typeface="Andale Mono" panose="020B0509000000000004" pitchFamily="49" charset="0"/>
          </a:endParaRPr>
        </a:p>
      </dgm:t>
    </dgm:pt>
    <dgm:pt modelId="{30FCD862-534F-4649-B39D-BACA44192B58}" type="parTrans" cxnId="{F391CCDF-501E-A546-8DAD-6C84B2E4B3AD}">
      <dgm:prSet/>
      <dgm:spPr/>
      <dgm:t>
        <a:bodyPr/>
        <a:lstStyle/>
        <a:p>
          <a:endParaRPr lang="en-US"/>
        </a:p>
      </dgm:t>
    </dgm:pt>
    <dgm:pt modelId="{F9E651E0-B4C7-CF42-A182-758F3D55F7FC}" type="sibTrans" cxnId="{F391CCDF-501E-A546-8DAD-6C84B2E4B3AD}">
      <dgm:prSet/>
      <dgm:spPr/>
      <dgm:t>
        <a:bodyPr/>
        <a:lstStyle/>
        <a:p>
          <a:endParaRPr lang="en-US"/>
        </a:p>
      </dgm:t>
    </dgm:pt>
    <dgm:pt modelId="{447B881A-F047-694D-872E-7396C6DC6C34}">
      <dgm:prSet/>
      <dgm:spPr/>
      <dgm:t>
        <a:bodyPr/>
        <a:lstStyle/>
        <a:p>
          <a:pPr>
            <a:buNone/>
          </a:pPr>
          <a:r>
            <a:rPr lang="en-US" dirty="0">
              <a:latin typeface="Andale Mono" panose="020B0509000000000004" pitchFamily="49" charset="0"/>
            </a:rPr>
            <a:t># transform regret column: 1=Yes, 0=No</a:t>
          </a:r>
        </a:p>
      </dgm:t>
    </dgm:pt>
    <dgm:pt modelId="{E9648E43-D154-344E-82C9-3EB1BC9C299B}" type="parTrans" cxnId="{2CB42D88-23C1-C84C-B30D-F530AC28BF45}">
      <dgm:prSet/>
      <dgm:spPr/>
      <dgm:t>
        <a:bodyPr/>
        <a:lstStyle/>
        <a:p>
          <a:endParaRPr lang="en-US"/>
        </a:p>
      </dgm:t>
    </dgm:pt>
    <dgm:pt modelId="{E3717400-C282-F844-A1EB-C8EC6C702945}" type="sibTrans" cxnId="{2CB42D88-23C1-C84C-B30D-F530AC28BF45}">
      <dgm:prSet/>
      <dgm:spPr/>
      <dgm:t>
        <a:bodyPr/>
        <a:lstStyle/>
        <a:p>
          <a:endParaRPr lang="en-US"/>
        </a:p>
      </dgm:t>
    </dgm:pt>
    <dgm:pt modelId="{71BDB09A-0DB5-8A4D-BEC8-34D162A94E30}">
      <dgm:prSet/>
      <dgm:spPr/>
      <dgm:t>
        <a:bodyPr/>
        <a:lstStyle/>
        <a:p>
          <a:pPr>
            <a:buNone/>
          </a:pPr>
          <a:endParaRPr lang="en-US" dirty="0">
            <a:latin typeface="Andale Mono" panose="020B0509000000000004" pitchFamily="49" charset="0"/>
          </a:endParaRPr>
        </a:p>
      </dgm:t>
    </dgm:pt>
    <dgm:pt modelId="{87844713-3A47-C74B-9A46-AA2AFCFF0FAF}" type="parTrans" cxnId="{84CF3B04-A521-D646-8599-8D73D387BCBE}">
      <dgm:prSet/>
      <dgm:spPr/>
      <dgm:t>
        <a:bodyPr/>
        <a:lstStyle/>
        <a:p>
          <a:endParaRPr lang="en-US"/>
        </a:p>
      </dgm:t>
    </dgm:pt>
    <dgm:pt modelId="{43634E61-0679-F045-A996-08697FA7DB11}" type="sibTrans" cxnId="{84CF3B04-A521-D646-8599-8D73D387BCBE}">
      <dgm:prSet/>
      <dgm:spPr/>
      <dgm:t>
        <a:bodyPr/>
        <a:lstStyle/>
        <a:p>
          <a:endParaRPr lang="en-US"/>
        </a:p>
      </dgm:t>
    </dgm:pt>
    <dgm:pt modelId="{B261235A-33FE-414F-97DF-0924C73A97C4}">
      <dgm:prSet/>
      <dgm:spPr/>
      <dgm:t>
        <a:bodyPr/>
        <a:lstStyle/>
        <a:p>
          <a:pPr>
            <a:buNone/>
          </a:pPr>
          <a:r>
            <a:rPr lang="en-US" dirty="0">
              <a:latin typeface="Andale Mono" panose="020B0509000000000004" pitchFamily="49" charset="0"/>
            </a:rPr>
            <a:t># drop columns for which .mean() is meaningless</a:t>
          </a:r>
        </a:p>
      </dgm:t>
    </dgm:pt>
    <dgm:pt modelId="{F85EF70A-A254-B146-B1BB-50340B033A40}" type="parTrans" cxnId="{16BBB426-ECEF-EC4B-A80E-A986A5E8CE71}">
      <dgm:prSet/>
      <dgm:spPr/>
      <dgm:t>
        <a:bodyPr/>
        <a:lstStyle/>
        <a:p>
          <a:endParaRPr lang="en-US"/>
        </a:p>
      </dgm:t>
    </dgm:pt>
    <dgm:pt modelId="{82984A7D-108A-404B-AA64-DC2A7733BA2F}" type="sibTrans" cxnId="{16BBB426-ECEF-EC4B-A80E-A986A5E8CE71}">
      <dgm:prSet/>
      <dgm:spPr/>
      <dgm:t>
        <a:bodyPr/>
        <a:lstStyle/>
        <a:p>
          <a:endParaRPr lang="en-US"/>
        </a:p>
      </dgm:t>
    </dgm:pt>
    <dgm:pt modelId="{E939115E-F29F-384E-AEDD-33B26189C8EA}">
      <dgm:prSet/>
      <dgm:spPr/>
      <dgm:t>
        <a:bodyPr/>
        <a:lstStyle/>
        <a:p>
          <a:pPr>
            <a:buNone/>
          </a:pPr>
          <a:endParaRPr lang="en-US" dirty="0">
            <a:latin typeface="Andale Mono" panose="020B0509000000000004" pitchFamily="49" charset="0"/>
          </a:endParaRPr>
        </a:p>
      </dgm:t>
    </dgm:pt>
    <dgm:pt modelId="{9178761A-527D-9644-80F2-1420831367C7}" type="parTrans" cxnId="{8CD40470-A339-6E46-8587-AC9C5362CF48}">
      <dgm:prSet/>
      <dgm:spPr/>
      <dgm:t>
        <a:bodyPr/>
        <a:lstStyle/>
        <a:p>
          <a:endParaRPr lang="en-US"/>
        </a:p>
      </dgm:t>
    </dgm:pt>
    <dgm:pt modelId="{84FF7CE7-D9DE-8146-A478-4D38EE6E5ED7}" type="sibTrans" cxnId="{8CD40470-A339-6E46-8587-AC9C5362CF48}">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6F2F32AD-271E-C943-B306-05D6F221FA3E}" type="pres">
      <dgm:prSet presAssocID="{C8C23357-F85C-40CE-892A-EFE24F2AD04E}" presName="parentLin" presStyleCnt="0"/>
      <dgm:spPr/>
    </dgm:pt>
    <dgm:pt modelId="{C455A514-23D4-CA4D-8C38-BCE099EF63C2}" type="pres">
      <dgm:prSet presAssocID="{C8C23357-F85C-40CE-892A-EFE24F2AD04E}" presName="parentLeftMargin" presStyleLbl="node1" presStyleIdx="0" presStyleCnt="3"/>
      <dgm:spPr/>
    </dgm:pt>
    <dgm:pt modelId="{EE0EBF7F-8B69-2D4C-8CD6-E6345D500D5E}" type="pres">
      <dgm:prSet presAssocID="{C8C23357-F85C-40CE-892A-EFE24F2AD04E}" presName="parentText" presStyleLbl="node1" presStyleIdx="0" presStyleCnt="3" custScaleX="115577" custScaleY="129232">
        <dgm:presLayoutVars>
          <dgm:chMax val="0"/>
          <dgm:bulletEnabled val="1"/>
        </dgm:presLayoutVars>
      </dgm:prSet>
      <dgm:spPr/>
    </dgm:pt>
    <dgm:pt modelId="{C9190CEA-B2FB-9C4C-B0C1-3DBE753322D6}" type="pres">
      <dgm:prSet presAssocID="{C8C23357-F85C-40CE-892A-EFE24F2AD04E}" presName="negativeSpace" presStyleCnt="0"/>
      <dgm:spPr/>
    </dgm:pt>
    <dgm:pt modelId="{B43F3712-E75D-5644-BF6C-DAD9BC671F14}" type="pres">
      <dgm:prSet presAssocID="{C8C23357-F85C-40CE-892A-EFE24F2AD04E}" presName="childText" presStyleLbl="conFgAcc1" presStyleIdx="0" presStyleCnt="3">
        <dgm:presLayoutVars>
          <dgm:bulletEnabled val="1"/>
        </dgm:presLayoutVars>
      </dgm:prSet>
      <dgm:spPr/>
    </dgm:pt>
    <dgm:pt modelId="{C1AAAE91-904B-D44A-84B9-9DE14154A6E1}" type="pres">
      <dgm:prSet presAssocID="{1F3564C0-08F7-4CD5-8C97-91814BCE1FA6}" presName="spaceBetweenRectangles" presStyleCnt="0"/>
      <dgm:spPr/>
    </dgm:pt>
    <dgm:pt modelId="{11901A77-633C-6747-BF6C-8A897F594AAA}" type="pres">
      <dgm:prSet presAssocID="{317D1831-843E-4DAB-987D-F8C00D6D0B4F}" presName="parentLin" presStyleCnt="0"/>
      <dgm:spPr/>
    </dgm:pt>
    <dgm:pt modelId="{C3201A86-6898-4246-9DFC-A1C1F6EF30E3}" type="pres">
      <dgm:prSet presAssocID="{317D1831-843E-4DAB-987D-F8C00D6D0B4F}" presName="parentLeftMargin" presStyleLbl="node1" presStyleIdx="0" presStyleCnt="3"/>
      <dgm:spPr/>
    </dgm:pt>
    <dgm:pt modelId="{730AF042-96A7-2447-967A-68AB1E13BDB7}" type="pres">
      <dgm:prSet presAssocID="{317D1831-843E-4DAB-987D-F8C00D6D0B4F}" presName="parentText" presStyleLbl="node1" presStyleIdx="1" presStyleCnt="3" custScaleX="116868">
        <dgm:presLayoutVars>
          <dgm:chMax val="0"/>
          <dgm:bulletEnabled val="1"/>
        </dgm:presLayoutVars>
      </dgm:prSet>
      <dgm:spPr/>
    </dgm:pt>
    <dgm:pt modelId="{F987E493-27D3-EA41-B70D-A2E53FA31D81}" type="pres">
      <dgm:prSet presAssocID="{317D1831-843E-4DAB-987D-F8C00D6D0B4F}" presName="negativeSpace" presStyleCnt="0"/>
      <dgm:spPr/>
    </dgm:pt>
    <dgm:pt modelId="{5F5000E3-F63F-8246-9242-A36B289DFD94}" type="pres">
      <dgm:prSet presAssocID="{317D1831-843E-4DAB-987D-F8C00D6D0B4F}" presName="childText" presStyleLbl="conFgAcc1" presStyleIdx="1" presStyleCnt="3">
        <dgm:presLayoutVars>
          <dgm:bulletEnabled val="1"/>
        </dgm:presLayoutVars>
      </dgm:prSet>
      <dgm:spPr/>
    </dgm:pt>
    <dgm:pt modelId="{8FEE2886-399D-E34F-804C-C781FAFB265E}" type="pres">
      <dgm:prSet presAssocID="{B0D34052-59F5-47E1-B2D0-F250B4649EBE}" presName="spaceBetweenRectangles" presStyleCnt="0"/>
      <dgm:spPr/>
    </dgm:pt>
    <dgm:pt modelId="{88193CE0-C2CC-6747-B018-B7574600D8F1}" type="pres">
      <dgm:prSet presAssocID="{485B3508-FEF0-42B8-9D16-6C516E4FA743}" presName="parentLin" presStyleCnt="0"/>
      <dgm:spPr/>
    </dgm:pt>
    <dgm:pt modelId="{D882C22E-A0CB-BB49-AA25-339FC750D7C1}" type="pres">
      <dgm:prSet presAssocID="{485B3508-FEF0-42B8-9D16-6C516E4FA743}" presName="parentLeftMargin" presStyleLbl="node1" presStyleIdx="1" presStyleCnt="3"/>
      <dgm:spPr/>
    </dgm:pt>
    <dgm:pt modelId="{42B62BC3-4422-794F-8F9C-1C4DA3917DA1}" type="pres">
      <dgm:prSet presAssocID="{485B3508-FEF0-42B8-9D16-6C516E4FA743}" presName="parentText" presStyleLbl="node1" presStyleIdx="2" presStyleCnt="3" custScaleX="117434">
        <dgm:presLayoutVars>
          <dgm:chMax val="0"/>
          <dgm:bulletEnabled val="1"/>
        </dgm:presLayoutVars>
      </dgm:prSet>
      <dgm:spPr/>
    </dgm:pt>
    <dgm:pt modelId="{E71852C2-2267-6C4A-B419-D27C8713CDAF}" type="pres">
      <dgm:prSet presAssocID="{485B3508-FEF0-42B8-9D16-6C516E4FA743}" presName="negativeSpace" presStyleCnt="0"/>
      <dgm:spPr/>
    </dgm:pt>
    <dgm:pt modelId="{5F05043B-5FA5-9244-A64C-134B3E06914D}" type="pres">
      <dgm:prSet presAssocID="{485B3508-FEF0-42B8-9D16-6C516E4FA743}" presName="childText" presStyleLbl="conFgAcc1" presStyleIdx="2" presStyleCnt="3">
        <dgm:presLayoutVars>
          <dgm:bulletEnabled val="1"/>
        </dgm:presLayoutVars>
      </dgm:prSet>
      <dgm:spPr/>
    </dgm:pt>
  </dgm:ptLst>
  <dgm:cxnLst>
    <dgm:cxn modelId="{96047100-D9B0-2844-8828-148CC2958CD9}" type="presOf" srcId="{523ABFD9-453C-4594-AFDA-98F082E2812F}" destId="{5F5000E3-F63F-8246-9242-A36B289DFD94}" srcOrd="0" destOrd="4" presId="urn:microsoft.com/office/officeart/2005/8/layout/list1"/>
    <dgm:cxn modelId="{84CF3B04-A521-D646-8599-8D73D387BCBE}" srcId="{317D1831-843E-4DAB-987D-F8C00D6D0B4F}" destId="{71BDB09A-0DB5-8A4D-BEC8-34D162A94E30}" srcOrd="5" destOrd="0" parTransId="{87844713-3A47-C74B-9A46-AA2AFCFF0FAF}" sibTransId="{43634E61-0679-F045-A996-08697FA7DB11}"/>
    <dgm:cxn modelId="{F4B1ED04-0A52-45E1-842E-4C0E48575031}" srcId="{485B3508-FEF0-42B8-9D16-6C516E4FA743}" destId="{DA0FE1FD-C5D8-4F17-B006-64E290581C2D}" srcOrd="1" destOrd="0" parTransId="{53E4D040-4B20-4C44-AFC4-8190311C1E1F}" sibTransId="{506355B7-8CBA-4EFA-9B87-85BC77014CCA}"/>
    <dgm:cxn modelId="{13DE9709-623A-EF40-9EA1-C57B5B9B6CA8}" type="presOf" srcId="{266249A2-854D-4D44-8763-8A7DD659A801}" destId="{63B4E0BE-B5F4-FB42-AA38-440397B839B7}" srcOrd="0" destOrd="0" presId="urn:microsoft.com/office/officeart/2005/8/layout/list1"/>
    <dgm:cxn modelId="{81D1060C-A690-6C49-A216-55A8DF7E3C43}" type="presOf" srcId="{CBE2FAB3-FDD5-4AB6-B23A-406D10594B7E}" destId="{5F05043B-5FA5-9244-A64C-134B3E06914D}" srcOrd="0" destOrd="2" presId="urn:microsoft.com/office/officeart/2005/8/layout/list1"/>
    <dgm:cxn modelId="{69004610-F21A-4A49-9BBC-D06DB2B7755C}" type="presOf" srcId="{44BC1060-AF1C-4809-AADB-E65EF6D5693A}" destId="{5F05043B-5FA5-9244-A64C-134B3E06914D}" srcOrd="0" destOrd="4" presId="urn:microsoft.com/office/officeart/2005/8/layout/list1"/>
    <dgm:cxn modelId="{E6B7D815-5BAD-DF4C-8D9D-5B1E86B3865F}" type="presOf" srcId="{C44F420A-E50B-4875-9AAB-B2675AE1209E}" destId="{5F05043B-5FA5-9244-A64C-134B3E06914D}" srcOrd="0" destOrd="0" presId="urn:microsoft.com/office/officeart/2005/8/layout/list1"/>
    <dgm:cxn modelId="{39BA4F19-98EA-E544-8880-D73B780DDF99}" type="presOf" srcId="{485B3508-FEF0-42B8-9D16-6C516E4FA743}" destId="{42B62BC3-4422-794F-8F9C-1C4DA3917DA1}" srcOrd="1" destOrd="0" presId="urn:microsoft.com/office/officeart/2005/8/layout/list1"/>
    <dgm:cxn modelId="{A5F8BC1A-D590-814D-B38A-9AC4289BAC51}" type="presOf" srcId="{71BDB09A-0DB5-8A4D-BEC8-34D162A94E30}" destId="{5F5000E3-F63F-8246-9242-A36B289DFD94}" srcOrd="0" destOrd="5" presId="urn:microsoft.com/office/officeart/2005/8/layout/list1"/>
    <dgm:cxn modelId="{16BBB426-ECEF-EC4B-A80E-A986A5E8CE71}" srcId="{485B3508-FEF0-42B8-9D16-6C516E4FA743}" destId="{B261235A-33FE-414F-97DF-0924C73A97C4}" srcOrd="8" destOrd="0" parTransId="{F85EF70A-A254-B146-B1BB-50340B033A40}" sibTransId="{82984A7D-108A-404B-AA64-DC2A7733BA2F}"/>
    <dgm:cxn modelId="{4FB78428-4314-3B46-AD5B-C04382E74D6E}" type="presOf" srcId="{C8C23357-F85C-40CE-892A-EFE24F2AD04E}" destId="{EE0EBF7F-8B69-2D4C-8CD6-E6345D500D5E}" srcOrd="1" destOrd="0" presId="urn:microsoft.com/office/officeart/2005/8/layout/list1"/>
    <dgm:cxn modelId="{CD12CD2B-B746-4578-9B81-B5B5DA226E0F}" srcId="{485B3508-FEF0-42B8-9D16-6C516E4FA743}" destId="{CBE2FAB3-FDD5-4AB6-B23A-406D10594B7E}" srcOrd="2" destOrd="0" parTransId="{3FD2EC06-5851-4878-8E30-3219A592FAB8}" sibTransId="{AB4A154F-A30C-4B09-A30B-E0E083C25DF4}"/>
    <dgm:cxn modelId="{817F0F2F-A534-324E-8660-3A4181FBCF0E}" type="presOf" srcId="{F00D6F3A-363F-4972-9496-EEDA9368B0CB}" destId="{5F05043B-5FA5-9244-A64C-134B3E06914D}" srcOrd="0" destOrd="3" presId="urn:microsoft.com/office/officeart/2005/8/layout/list1"/>
    <dgm:cxn modelId="{63DC8B30-F3F0-8E41-8117-4E8196C7FF71}" type="presOf" srcId="{3BFCEB8B-EF2A-4DF4-A6A4-78E8B0FE0C90}" destId="{B43F3712-E75D-5644-BF6C-DAD9BC671F14}" srcOrd="0" destOrd="0" presId="urn:microsoft.com/office/officeart/2005/8/layout/list1"/>
    <dgm:cxn modelId="{93B11933-E51D-40F4-995C-B9EA59FAE4A2}" srcId="{485B3508-FEF0-42B8-9D16-6C516E4FA743}" destId="{44BC1060-AF1C-4809-AADB-E65EF6D5693A}" srcOrd="4" destOrd="0" parTransId="{6D8497C7-5E38-4211-AC1B-2353A104C856}" sibTransId="{4F090C00-70B2-45BC-ACCE-57A25AFAC407}"/>
    <dgm:cxn modelId="{E1AC7138-EA99-45C2-BA11-3E6F8DCD0B29}" srcId="{317D1831-843E-4DAB-987D-F8C00D6D0B4F}" destId="{6F4285CA-F4A8-4137-9ED8-38A7031765B8}" srcOrd="1" destOrd="0" parTransId="{E08EC92B-E729-49BE-BACE-52FF66921785}" sibTransId="{D1E7B2C5-E9D3-4E55-8414-F258E12CF97B}"/>
    <dgm:cxn modelId="{A10D8238-0C89-A14B-8ECF-9E66A8E08758}" type="presOf" srcId="{07A5D8BD-7CF6-4261-AD5D-0AA63540F0B5}" destId="{5F05043B-5FA5-9244-A64C-134B3E06914D}" srcOrd="0" destOrd="6" presId="urn:microsoft.com/office/officeart/2005/8/layout/list1"/>
    <dgm:cxn modelId="{2D11B63D-D822-5B40-BF6E-2A27974E8334}" type="presOf" srcId="{B6AB23C1-450F-A641-A47B-1EA636B5FBAF}" destId="{B43F3712-E75D-5644-BF6C-DAD9BC671F14}" srcOrd="0" destOrd="3" presId="urn:microsoft.com/office/officeart/2005/8/layout/list1"/>
    <dgm:cxn modelId="{62FFE14B-9964-A049-A7C0-F852D43A7AE0}" type="presOf" srcId="{B261235A-33FE-414F-97DF-0924C73A97C4}" destId="{5F05043B-5FA5-9244-A64C-134B3E06914D}" srcOrd="0" destOrd="8" presId="urn:microsoft.com/office/officeart/2005/8/layout/list1"/>
    <dgm:cxn modelId="{B4AD9A4C-EAD1-E343-810B-2C8C915B4A3C}" srcId="{317D1831-843E-4DAB-987D-F8C00D6D0B4F}" destId="{BD7B269C-76DC-274B-A230-0E466C472871}" srcOrd="3" destOrd="0" parTransId="{A8F61EF1-E4C7-5F4A-9161-35EA9E4798F5}" sibTransId="{0E8667CC-B27F-CD4D-8D56-0573EB9C56CD}"/>
    <dgm:cxn modelId="{0271F950-C433-ED4A-B812-008F08943140}" srcId="{C8C23357-F85C-40CE-892A-EFE24F2AD04E}" destId="{B6AB23C1-450F-A641-A47B-1EA636B5FBAF}" srcOrd="3" destOrd="0" parTransId="{AEEB7B78-316C-F44B-A75B-FEC520DC4753}" sibTransId="{2EC0FCC2-1C70-9542-BDE8-7FD63A037D2B}"/>
    <dgm:cxn modelId="{FD078756-2CC0-E64A-8B74-D61E1B9BABDE}" srcId="{C8C23357-F85C-40CE-892A-EFE24F2AD04E}" destId="{9CFD4B41-431E-3442-AF24-C21663C6ED8A}" srcOrd="5" destOrd="0" parTransId="{AEB349BC-D333-C44B-8C65-DC5DDF08A7CB}" sibTransId="{CC5CBECB-28E5-0941-A865-489B96B3A839}"/>
    <dgm:cxn modelId="{1200FF59-BFD9-428F-AB0E-7DC9E389BD3E}" srcId="{485B3508-FEF0-42B8-9D16-6C516E4FA743}" destId="{07A5D8BD-7CF6-4261-AD5D-0AA63540F0B5}" srcOrd="6" destOrd="0" parTransId="{90497712-D12F-4679-A658-048D5D31F25C}" sibTransId="{75CE0FD1-8622-4365-99D0-7F2EC556C17F}"/>
    <dgm:cxn modelId="{9DAD3B61-A357-43D9-9762-0C4F3D00AEEB}" srcId="{485B3508-FEF0-42B8-9D16-6C516E4FA743}" destId="{5C29D1B9-4F93-4D18-8308-993C838E13E8}" srcOrd="5" destOrd="0" parTransId="{2C795680-C86E-4722-8A5F-7BF0A9422B3D}" sibTransId="{B9D26F64-B796-4069-87A2-3E8F0FE7030A}"/>
    <dgm:cxn modelId="{FF739A65-B46F-274E-B552-343FE80A5DBA}" type="presOf" srcId="{3B60E200-AAFD-7A40-A203-E34C62308251}" destId="{B43F3712-E75D-5644-BF6C-DAD9BC671F14}" srcOrd="0" destOrd="1" presId="urn:microsoft.com/office/officeart/2005/8/layout/list1"/>
    <dgm:cxn modelId="{22F55066-F5AE-2A46-8255-79F582F8FB9F}" type="presOf" srcId="{BD7B269C-76DC-274B-A230-0E466C472871}" destId="{5F5000E3-F63F-8246-9242-A36B289DFD94}" srcOrd="0" destOrd="3" presId="urn:microsoft.com/office/officeart/2005/8/layout/list1"/>
    <dgm:cxn modelId="{20F9EA6E-E11F-5241-98FC-793E9829A6C3}" srcId="{C8C23357-F85C-40CE-892A-EFE24F2AD04E}" destId="{5CC77694-21D9-5F4D-BBF2-CB812C02D603}" srcOrd="4" destOrd="0" parTransId="{1E1CEA07-0221-BD41-A7C7-7A49E918C381}" sibTransId="{3C2F84B3-9B8C-DB42-A265-9D7D31585268}"/>
    <dgm:cxn modelId="{8CD40470-A339-6E46-8587-AC9C5362CF48}" srcId="{485B3508-FEF0-42B8-9D16-6C516E4FA743}" destId="{E939115E-F29F-384E-AEDD-33B26189C8EA}" srcOrd="7" destOrd="0" parTransId="{9178761A-527D-9644-80F2-1420831367C7}" sibTransId="{84FF7CE7-D9DE-8146-A478-4D38EE6E5ED7}"/>
    <dgm:cxn modelId="{065DE070-E1AB-4ADF-8BB1-E5AECF5E5DF6}" srcId="{485B3508-FEF0-42B8-9D16-6C516E4FA743}" destId="{F00D6F3A-363F-4972-9496-EEDA9368B0CB}" srcOrd="3" destOrd="0" parTransId="{A6650C35-245C-400B-8C2B-77DE08CEA79F}" sibTransId="{E9301B18-8D23-464F-B77E-7FD7EEF48673}"/>
    <dgm:cxn modelId="{00532D7C-29DE-47E3-8500-8D62852B7B0D}" srcId="{485B3508-FEF0-42B8-9D16-6C516E4FA743}" destId="{C44F420A-E50B-4875-9AAB-B2675AE1209E}" srcOrd="0" destOrd="0" parTransId="{EAD76E8E-A953-455B-B581-89A6347403B8}" sibTransId="{3D91BBE7-1BEE-4926-8A89-2CB8689C967A}"/>
    <dgm:cxn modelId="{5D0E1D7D-549E-CF46-98F7-102DA01703C9}" type="presOf" srcId="{447B881A-F047-694D-872E-7396C6DC6C34}" destId="{5F5000E3-F63F-8246-9242-A36B289DFD94}" srcOrd="0" destOrd="6" presId="urn:microsoft.com/office/officeart/2005/8/layout/list1"/>
    <dgm:cxn modelId="{5012707D-4799-1540-8488-6AD6746DC96C}" type="presOf" srcId="{6F4285CA-F4A8-4137-9ED8-38A7031765B8}" destId="{5F5000E3-F63F-8246-9242-A36B289DFD94}" srcOrd="0" destOrd="1" presId="urn:microsoft.com/office/officeart/2005/8/layout/list1"/>
    <dgm:cxn modelId="{A03C0B7F-00DD-9F4F-AAD2-6A622902F191}" type="presOf" srcId="{C8C23357-F85C-40CE-892A-EFE24F2AD04E}" destId="{C455A514-23D4-CA4D-8C38-BCE099EF63C2}" srcOrd="0" destOrd="0" presId="urn:microsoft.com/office/officeart/2005/8/layout/list1"/>
    <dgm:cxn modelId="{9AFEB980-E47A-0D44-BF89-790CEB14C02D}" type="presOf" srcId="{7E74AB92-606D-2A4A-A0D0-0CB40A11930F}" destId="{5F5000E3-F63F-8246-9242-A36B289DFD94}" srcOrd="0" destOrd="2" presId="urn:microsoft.com/office/officeart/2005/8/layout/list1"/>
    <dgm:cxn modelId="{2CB42D88-23C1-C84C-B30D-F530AC28BF45}" srcId="{317D1831-843E-4DAB-987D-F8C00D6D0B4F}" destId="{447B881A-F047-694D-872E-7396C6DC6C34}" srcOrd="6" destOrd="0" parTransId="{E9648E43-D154-344E-82C9-3EB1BC9C299B}" sibTransId="{E3717400-C282-F844-A1EB-C8EC6C702945}"/>
    <dgm:cxn modelId="{DABC7092-4452-4CD4-A305-6C1922BB0980}" srcId="{317D1831-843E-4DAB-987D-F8C00D6D0B4F}" destId="{523ABFD9-453C-4594-AFDA-98F082E2812F}" srcOrd="4" destOrd="0" parTransId="{05D80088-D39A-4655-8C41-7A94765AC048}" sibTransId="{A874512C-FA5E-4F0B-BA9F-F5A1CE6EA477}"/>
    <dgm:cxn modelId="{CDAF7693-B1BA-8B4A-BCE0-C593D0F7EA1D}" srcId="{C8C23357-F85C-40CE-892A-EFE24F2AD04E}" destId="{95FBC56B-16E4-5842-BEB5-CC2D7512A98C}" srcOrd="2" destOrd="0" parTransId="{A3FFE484-DEFA-9C4B-BDD8-24420EBA7150}" sibTransId="{73416685-88A5-CC47-89D1-0605387B29EE}"/>
    <dgm:cxn modelId="{B7657F94-B6D2-F749-B617-174CD2DE11CC}" type="presOf" srcId="{F00A3073-78C0-480C-81E8-6F8C211F5D2E}" destId="{5F05043B-5FA5-9244-A64C-134B3E06914D}" srcOrd="0" destOrd="10" presId="urn:microsoft.com/office/officeart/2005/8/layout/list1"/>
    <dgm:cxn modelId="{794F4F96-116A-4011-9979-5C686D738D59}" srcId="{266249A2-854D-4D44-8763-8A7DD659A801}" destId="{485B3508-FEF0-42B8-9D16-6C516E4FA743}" srcOrd="2" destOrd="0" parTransId="{88BEA3AA-ED37-4516-B907-F3467E9A285E}" sibTransId="{2A79A141-359C-4570-A32A-9A47EE703ED0}"/>
    <dgm:cxn modelId="{B78C0F98-EDE7-D04B-9A05-156CDDC22565}" type="presOf" srcId="{9CFD4B41-431E-3442-AF24-C21663C6ED8A}" destId="{B43F3712-E75D-5644-BF6C-DAD9BC671F14}" srcOrd="0" destOrd="5" presId="urn:microsoft.com/office/officeart/2005/8/layout/list1"/>
    <dgm:cxn modelId="{88E7FB99-01D5-4385-9E02-23618D913F55}" srcId="{485B3508-FEF0-42B8-9D16-6C516E4FA743}" destId="{EE9D445A-49A2-48B1-9279-72368B42CE32}" srcOrd="9" destOrd="0" parTransId="{A12BF0F4-63A0-4941-87CB-9B2A7C83C6EE}" sibTransId="{18E53C95-C78D-4D17-A3C4-E44B8EA001B7}"/>
    <dgm:cxn modelId="{7ED52C9D-1235-3A4E-9C1E-2D966EE16D18}" type="presOf" srcId="{485B3508-FEF0-42B8-9D16-6C516E4FA743}" destId="{D882C22E-A0CB-BB49-AA25-339FC750D7C1}" srcOrd="0" destOrd="0" presId="urn:microsoft.com/office/officeart/2005/8/layout/list1"/>
    <dgm:cxn modelId="{0A22AB9D-DBA6-DA48-9CB2-844A6988B47C}" type="presOf" srcId="{EE9D445A-49A2-48B1-9279-72368B42CE32}" destId="{5F05043B-5FA5-9244-A64C-134B3E06914D}" srcOrd="0" destOrd="9" presId="urn:microsoft.com/office/officeart/2005/8/layout/list1"/>
    <dgm:cxn modelId="{44DF3DA9-EF57-0244-A537-CEFD06BCF564}" type="presOf" srcId="{5CC77694-21D9-5F4D-BBF2-CB812C02D603}" destId="{B43F3712-E75D-5644-BF6C-DAD9BC671F14}" srcOrd="0" destOrd="4" presId="urn:microsoft.com/office/officeart/2005/8/layout/list1"/>
    <dgm:cxn modelId="{675804B7-5306-E542-9139-9ECAE6616CE5}" type="presOf" srcId="{E939115E-F29F-384E-AEDD-33B26189C8EA}" destId="{5F05043B-5FA5-9244-A64C-134B3E06914D}" srcOrd="0" destOrd="7" presId="urn:microsoft.com/office/officeart/2005/8/layout/list1"/>
    <dgm:cxn modelId="{2283B2B8-5FAB-6B45-9F75-06319469DA45}" type="presOf" srcId="{D508C41E-FBE2-405C-BDE2-B9A5F9CBB5C8}" destId="{5F5000E3-F63F-8246-9242-A36B289DFD94}" srcOrd="0" destOrd="0" presId="urn:microsoft.com/office/officeart/2005/8/layout/list1"/>
    <dgm:cxn modelId="{92C126BB-426E-4C48-84C4-5663D31721FF}" type="presOf" srcId="{DA0FE1FD-C5D8-4F17-B006-64E290581C2D}" destId="{5F05043B-5FA5-9244-A64C-134B3E06914D}" srcOrd="0" destOrd="1" presId="urn:microsoft.com/office/officeart/2005/8/layout/list1"/>
    <dgm:cxn modelId="{210583BC-AD42-C54B-9F6E-0BAF6817588A}" type="presOf" srcId="{317D1831-843E-4DAB-987D-F8C00D6D0B4F}" destId="{730AF042-96A7-2447-967A-68AB1E13BDB7}" srcOrd="1" destOrd="0" presId="urn:microsoft.com/office/officeart/2005/8/layout/list1"/>
    <dgm:cxn modelId="{5B56C5C2-F9E7-AB4F-B17B-9D491FBC6052}" type="presOf" srcId="{4FFCA4D9-45E3-46B5-A437-AE5D2406C02A}" destId="{5F5000E3-F63F-8246-9242-A36B289DFD94}" srcOrd="0" destOrd="7" presId="urn:microsoft.com/office/officeart/2005/8/layout/list1"/>
    <dgm:cxn modelId="{8F77DACF-3719-E940-9EF5-363B35B70B42}" type="presOf" srcId="{317D1831-843E-4DAB-987D-F8C00D6D0B4F}" destId="{C3201A86-6898-4246-9DFC-A1C1F6EF30E3}" srcOrd="0" destOrd="0" presId="urn:microsoft.com/office/officeart/2005/8/layout/list1"/>
    <dgm:cxn modelId="{7C58B1D0-6FAB-496F-B59D-4CA774C9B68A}" srcId="{485B3508-FEF0-42B8-9D16-6C516E4FA743}" destId="{F00A3073-78C0-480C-81E8-6F8C211F5D2E}" srcOrd="10" destOrd="0" parTransId="{7F48B993-F278-4CD2-9468-CE8592DA7E4B}" sibTransId="{218718EB-A6D9-4649-B1DB-9B2D61A0410A}"/>
    <dgm:cxn modelId="{46DB42D1-FE49-44B5-8B99-FDF354903D3E}" srcId="{317D1831-843E-4DAB-987D-F8C00D6D0B4F}" destId="{D508C41E-FBE2-405C-BDE2-B9A5F9CBB5C8}" srcOrd="0" destOrd="0" parTransId="{B1907066-0689-4348-9BE9-AA8E1CE1DDBF}" sibTransId="{A98FD4D3-B7FF-4CDD-AF57-21BFA3469FC5}"/>
    <dgm:cxn modelId="{F391CCDF-501E-A546-8DAD-6C84B2E4B3AD}" srcId="{317D1831-843E-4DAB-987D-F8C00D6D0B4F}" destId="{7E74AB92-606D-2A4A-A0D0-0CB40A11930F}" srcOrd="2" destOrd="0" parTransId="{30FCD862-534F-4649-B39D-BACA44192B58}" sibTransId="{F9E651E0-B4C7-CF42-A182-758F3D55F7FC}"/>
    <dgm:cxn modelId="{C9197FE4-246D-4A72-AE80-A901FC25B798}" srcId="{317D1831-843E-4DAB-987D-F8C00D6D0B4F}" destId="{4FFCA4D9-45E3-46B5-A437-AE5D2406C02A}" srcOrd="7" destOrd="0" parTransId="{5454A8DA-F3A2-4168-8367-D9DC4A3C15AB}" sibTransId="{70AC4362-DA0F-4AFA-BA2D-689D492574FA}"/>
    <dgm:cxn modelId="{B12D33EA-19E0-3C46-AC80-57D3479C0B4D}" type="presOf" srcId="{95FBC56B-16E4-5842-BEB5-CC2D7512A98C}" destId="{B43F3712-E75D-5644-BF6C-DAD9BC671F14}" srcOrd="0" destOrd="2" presId="urn:microsoft.com/office/officeart/2005/8/layout/list1"/>
    <dgm:cxn modelId="{1792E1EA-A5E8-4523-8914-5A56272601A2}" srcId="{266249A2-854D-4D44-8763-8A7DD659A801}" destId="{C8C23357-F85C-40CE-892A-EFE24F2AD04E}" srcOrd="0" destOrd="0" parTransId="{5386EE54-9943-4412-AF98-AC0FFF346A62}" sibTransId="{1F3564C0-08F7-4CD5-8C97-91814BCE1FA6}"/>
    <dgm:cxn modelId="{ED538FED-0FFA-47BA-991C-833BB45CC60A}" srcId="{C8C23357-F85C-40CE-892A-EFE24F2AD04E}" destId="{3BFCEB8B-EF2A-4DF4-A6A4-78E8B0FE0C90}" srcOrd="0" destOrd="0" parTransId="{12BC9402-77CD-42BE-A412-E78700E53483}" sibTransId="{B7B6A2C8-BE84-4E62-9DCE-29765765EFD2}"/>
    <dgm:cxn modelId="{386163EF-2E98-4A80-8F32-3450D5C92FA6}" srcId="{266249A2-854D-4D44-8763-8A7DD659A801}" destId="{317D1831-843E-4DAB-987D-F8C00D6D0B4F}" srcOrd="1" destOrd="0" parTransId="{9324911E-3EB4-4A47-BF3F-BCEB0D0C5560}" sibTransId="{B0D34052-59F5-47E1-B2D0-F250B4649EBE}"/>
    <dgm:cxn modelId="{EDB184F4-5952-304B-8924-B868927CCDE1}" type="presOf" srcId="{5C29D1B9-4F93-4D18-8308-993C838E13E8}" destId="{5F05043B-5FA5-9244-A64C-134B3E06914D}" srcOrd="0" destOrd="5" presId="urn:microsoft.com/office/officeart/2005/8/layout/list1"/>
    <dgm:cxn modelId="{7CCFFDF6-E3A7-2143-A067-4A36858B7AC6}" srcId="{C8C23357-F85C-40CE-892A-EFE24F2AD04E}" destId="{3B60E200-AAFD-7A40-A203-E34C62308251}" srcOrd="1" destOrd="0" parTransId="{45A3609D-B176-7E47-BB97-90ACEB4BFF8D}" sibTransId="{5B979706-3A2D-3948-B3A5-9FC258B4F689}"/>
    <dgm:cxn modelId="{55106985-B80B-5143-9377-6A5F9FEDCD86}" type="presParOf" srcId="{63B4E0BE-B5F4-FB42-AA38-440397B839B7}" destId="{6F2F32AD-271E-C943-B306-05D6F221FA3E}" srcOrd="0" destOrd="0" presId="urn:microsoft.com/office/officeart/2005/8/layout/list1"/>
    <dgm:cxn modelId="{C0FA62E2-13B9-3049-A4AC-1F0B35D6C2FF}" type="presParOf" srcId="{6F2F32AD-271E-C943-B306-05D6F221FA3E}" destId="{C455A514-23D4-CA4D-8C38-BCE099EF63C2}" srcOrd="0" destOrd="0" presId="urn:microsoft.com/office/officeart/2005/8/layout/list1"/>
    <dgm:cxn modelId="{E4B4CD03-F398-4847-8E1C-1FF56C2787E2}" type="presParOf" srcId="{6F2F32AD-271E-C943-B306-05D6F221FA3E}" destId="{EE0EBF7F-8B69-2D4C-8CD6-E6345D500D5E}" srcOrd="1" destOrd="0" presId="urn:microsoft.com/office/officeart/2005/8/layout/list1"/>
    <dgm:cxn modelId="{1C6C9E33-E1F2-104F-832C-CCD6CD53A828}" type="presParOf" srcId="{63B4E0BE-B5F4-FB42-AA38-440397B839B7}" destId="{C9190CEA-B2FB-9C4C-B0C1-3DBE753322D6}" srcOrd="1" destOrd="0" presId="urn:microsoft.com/office/officeart/2005/8/layout/list1"/>
    <dgm:cxn modelId="{1D8239E2-A75E-3E4C-8405-E7FCB449C5C2}" type="presParOf" srcId="{63B4E0BE-B5F4-FB42-AA38-440397B839B7}" destId="{B43F3712-E75D-5644-BF6C-DAD9BC671F14}" srcOrd="2" destOrd="0" presId="urn:microsoft.com/office/officeart/2005/8/layout/list1"/>
    <dgm:cxn modelId="{1FBECA2D-AEA9-EC46-9530-37A655A80C8A}" type="presParOf" srcId="{63B4E0BE-B5F4-FB42-AA38-440397B839B7}" destId="{C1AAAE91-904B-D44A-84B9-9DE14154A6E1}" srcOrd="3" destOrd="0" presId="urn:microsoft.com/office/officeart/2005/8/layout/list1"/>
    <dgm:cxn modelId="{D76BA332-0545-F047-BD44-93B2C3120565}" type="presParOf" srcId="{63B4E0BE-B5F4-FB42-AA38-440397B839B7}" destId="{11901A77-633C-6747-BF6C-8A897F594AAA}" srcOrd="4" destOrd="0" presId="urn:microsoft.com/office/officeart/2005/8/layout/list1"/>
    <dgm:cxn modelId="{4F93FC91-BBCE-D342-9FE9-9E9AD47CCECD}" type="presParOf" srcId="{11901A77-633C-6747-BF6C-8A897F594AAA}" destId="{C3201A86-6898-4246-9DFC-A1C1F6EF30E3}" srcOrd="0" destOrd="0" presId="urn:microsoft.com/office/officeart/2005/8/layout/list1"/>
    <dgm:cxn modelId="{7DA3F866-F7D2-CE40-95BE-E0669DBD7D89}" type="presParOf" srcId="{11901A77-633C-6747-BF6C-8A897F594AAA}" destId="{730AF042-96A7-2447-967A-68AB1E13BDB7}" srcOrd="1" destOrd="0" presId="urn:microsoft.com/office/officeart/2005/8/layout/list1"/>
    <dgm:cxn modelId="{417E800E-B518-F548-96D1-FFDA76E77219}" type="presParOf" srcId="{63B4E0BE-B5F4-FB42-AA38-440397B839B7}" destId="{F987E493-27D3-EA41-B70D-A2E53FA31D81}" srcOrd="5" destOrd="0" presId="urn:microsoft.com/office/officeart/2005/8/layout/list1"/>
    <dgm:cxn modelId="{20B6F003-4E26-204F-A3DB-1751829D8223}" type="presParOf" srcId="{63B4E0BE-B5F4-FB42-AA38-440397B839B7}" destId="{5F5000E3-F63F-8246-9242-A36B289DFD94}" srcOrd="6" destOrd="0" presId="urn:microsoft.com/office/officeart/2005/8/layout/list1"/>
    <dgm:cxn modelId="{92BC30F6-C9A3-B24E-A0A3-57567DC1B405}" type="presParOf" srcId="{63B4E0BE-B5F4-FB42-AA38-440397B839B7}" destId="{8FEE2886-399D-E34F-804C-C781FAFB265E}" srcOrd="7" destOrd="0" presId="urn:microsoft.com/office/officeart/2005/8/layout/list1"/>
    <dgm:cxn modelId="{2D276893-26DB-F447-8116-0B3668145D4E}" type="presParOf" srcId="{63B4E0BE-B5F4-FB42-AA38-440397B839B7}" destId="{88193CE0-C2CC-6747-B018-B7574600D8F1}" srcOrd="8" destOrd="0" presId="urn:microsoft.com/office/officeart/2005/8/layout/list1"/>
    <dgm:cxn modelId="{B8E8DF00-63FF-9441-8689-3BF42B2137BA}" type="presParOf" srcId="{88193CE0-C2CC-6747-B018-B7574600D8F1}" destId="{D882C22E-A0CB-BB49-AA25-339FC750D7C1}" srcOrd="0" destOrd="0" presId="urn:microsoft.com/office/officeart/2005/8/layout/list1"/>
    <dgm:cxn modelId="{B10B9E09-A004-1040-92A4-E596AE1796CD}" type="presParOf" srcId="{88193CE0-C2CC-6747-B018-B7574600D8F1}" destId="{42B62BC3-4422-794F-8F9C-1C4DA3917DA1}" srcOrd="1" destOrd="0" presId="urn:microsoft.com/office/officeart/2005/8/layout/list1"/>
    <dgm:cxn modelId="{0E37530C-2CE5-E64B-9F84-C9FDEC4845E3}" type="presParOf" srcId="{63B4E0BE-B5F4-FB42-AA38-440397B839B7}" destId="{E71852C2-2267-6C4A-B419-D27C8713CDAF}" srcOrd="9" destOrd="0" presId="urn:microsoft.com/office/officeart/2005/8/layout/list1"/>
    <dgm:cxn modelId="{63991772-6A2A-FF4D-B075-E2D5E2C903A0}" type="presParOf" srcId="{63B4E0BE-B5F4-FB42-AA38-440397B839B7}" destId="{5F05043B-5FA5-9244-A64C-134B3E06914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8C23357-F85C-40CE-892A-EFE24F2AD04E}">
      <dgm:prSet/>
      <dgm:spPr/>
      <dgm:t>
        <a:bodyPr/>
        <a:lstStyle/>
        <a:p>
          <a:r>
            <a:rPr lang="en-US" dirty="0"/>
            <a:t>Create subset of required data</a:t>
          </a:r>
        </a:p>
      </dgm:t>
    </dgm:pt>
    <dgm:pt modelId="{5386EE54-9943-4412-AF98-AC0FFF346A62}" type="parTrans" cxnId="{1792E1EA-A5E8-4523-8914-5A56272601A2}">
      <dgm:prSet/>
      <dgm:spPr/>
      <dgm:t>
        <a:bodyPr/>
        <a:lstStyle/>
        <a:p>
          <a:endParaRPr lang="en-US"/>
        </a:p>
      </dgm:t>
    </dgm:pt>
    <dgm:pt modelId="{1F3564C0-08F7-4CD5-8C97-91814BCE1FA6}" type="sibTrans" cxnId="{1792E1EA-A5E8-4523-8914-5A56272601A2}">
      <dgm:prSet/>
      <dgm:spPr/>
      <dgm:t>
        <a:bodyPr/>
        <a:lstStyle/>
        <a:p>
          <a:endParaRPr lang="en-US"/>
        </a:p>
      </dgm:t>
    </dgm:pt>
    <dgm:pt modelId="{317D1831-843E-4DAB-987D-F8C00D6D0B4F}">
      <dgm:prSet/>
      <dgm:spPr/>
      <dgm:t>
        <a:bodyPr/>
        <a:lstStyle/>
        <a:p>
          <a:r>
            <a:rPr lang="en-US" dirty="0"/>
            <a:t>Prepare indices of candidates and topics to create multi-index array</a:t>
          </a:r>
        </a:p>
      </dgm:t>
    </dgm:pt>
    <dgm:pt modelId="{9324911E-3EB4-4A47-BF3F-BCEB0D0C5560}" type="parTrans" cxnId="{386163EF-2E98-4A80-8F32-3450D5C92FA6}">
      <dgm:prSet/>
      <dgm:spPr/>
      <dgm:t>
        <a:bodyPr/>
        <a:lstStyle/>
        <a:p>
          <a:endParaRPr lang="en-US"/>
        </a:p>
      </dgm:t>
    </dgm:pt>
    <dgm:pt modelId="{B0D34052-59F5-47E1-B2D0-F250B4649EBE}" type="sibTrans" cxnId="{386163EF-2E98-4A80-8F32-3450D5C92FA6}">
      <dgm:prSet/>
      <dgm:spPr/>
      <dgm:t>
        <a:bodyPr/>
        <a:lstStyle/>
        <a:p>
          <a:endParaRPr lang="en-US"/>
        </a:p>
      </dgm:t>
    </dgm:pt>
    <dgm:pt modelId="{910674BD-34A3-4C49-98AF-4D76EF721932}">
      <dgm:prSet/>
      <dgm:spPr/>
      <dgm:t>
        <a:bodyPr/>
        <a:lstStyle/>
        <a:p>
          <a:pPr>
            <a:buNone/>
          </a:pPr>
          <a:r>
            <a:rPr lang="en-US" b="0" i="0" u="none" dirty="0">
              <a:latin typeface="Andale Mono" panose="020B0509000000000004" pitchFamily="49" charset="0"/>
            </a:rPr>
            <a:t>def </a:t>
          </a:r>
          <a:r>
            <a:rPr lang="en-US" b="0" i="0" u="none" dirty="0" err="1">
              <a:latin typeface="Andale Mono" panose="020B0509000000000004" pitchFamily="49" charset="0"/>
            </a:rPr>
            <a:t>filter_df</a:t>
          </a:r>
          <a:r>
            <a:rPr lang="en-US" b="0" i="0" u="none" dirty="0">
              <a:latin typeface="Andale Mono" panose="020B0509000000000004" pitchFamily="49" charset="0"/>
            </a:rPr>
            <a:t>(df):</a:t>
          </a:r>
          <a:endParaRPr lang="en-US" dirty="0">
            <a:latin typeface="Andale Mono" panose="020B0509000000000004" pitchFamily="49" charset="0"/>
          </a:endParaRPr>
        </a:p>
      </dgm:t>
    </dgm:pt>
    <dgm:pt modelId="{00348EF4-1240-C945-B85C-502EEBC8F950}" type="parTrans" cxnId="{AB61AE15-1233-1346-96C2-5CA4D1DBEE32}">
      <dgm:prSet/>
      <dgm:spPr/>
      <dgm:t>
        <a:bodyPr/>
        <a:lstStyle/>
        <a:p>
          <a:endParaRPr lang="en-US"/>
        </a:p>
      </dgm:t>
    </dgm:pt>
    <dgm:pt modelId="{E7A46F77-3E89-194F-BB30-0030FFCC47CE}" type="sibTrans" cxnId="{AB61AE15-1233-1346-96C2-5CA4D1DBEE32}">
      <dgm:prSet/>
      <dgm:spPr/>
      <dgm:t>
        <a:bodyPr/>
        <a:lstStyle/>
        <a:p>
          <a:endParaRPr lang="en-US"/>
        </a:p>
      </dgm:t>
    </dgm:pt>
    <dgm:pt modelId="{41D670F1-85DE-B349-961F-E4E99B8EA1E1}">
      <dgm:prSet/>
      <dgm:spPr/>
      <dgm:t>
        <a:bodyPr/>
        <a:lstStyle/>
        <a:p>
          <a:pPr>
            <a:buNone/>
          </a:pPr>
          <a:r>
            <a:rPr lang="en-US" b="0" i="0" u="none" dirty="0">
              <a:latin typeface="Andale Mono" panose="020B0509000000000004" pitchFamily="49" charset="0"/>
            </a:rPr>
            <a:t>    # remove columns with open-ended responses</a:t>
          </a:r>
        </a:p>
      </dgm:t>
    </dgm:pt>
    <dgm:pt modelId="{7EC64CDB-5243-8642-AC7A-0D52F8D202DD}" type="parTrans" cxnId="{954423BC-F8AE-134C-AC10-0D98A4195C85}">
      <dgm:prSet/>
      <dgm:spPr/>
      <dgm:t>
        <a:bodyPr/>
        <a:lstStyle/>
        <a:p>
          <a:endParaRPr lang="en-US"/>
        </a:p>
      </dgm:t>
    </dgm:pt>
    <dgm:pt modelId="{7970AAD3-7058-B340-B2D0-147530FEA03D}" type="sibTrans" cxnId="{954423BC-F8AE-134C-AC10-0D98A4195C85}">
      <dgm:prSet/>
      <dgm:spPr/>
      <dgm:t>
        <a:bodyPr/>
        <a:lstStyle/>
        <a:p>
          <a:endParaRPr lang="en-US"/>
        </a:p>
      </dgm:t>
    </dgm:pt>
    <dgm:pt modelId="{83935C16-EC0B-0145-9230-E870C0796736}">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to_remove</a:t>
          </a:r>
          <a:r>
            <a:rPr lang="en-US" b="0" i="0" u="none" dirty="0">
              <a:latin typeface="Andale Mono" panose="020B0509000000000004" pitchFamily="49" charset="0"/>
            </a:rPr>
            <a:t> = ['weight', '</a:t>
          </a:r>
          <a:r>
            <a:rPr lang="en-US" b="0" i="0" u="none" dirty="0" err="1">
              <a:latin typeface="Andale Mono" panose="020B0509000000000004" pitchFamily="49" charset="0"/>
            </a:rPr>
            <a:t>inputstate</a:t>
          </a:r>
          <a:r>
            <a:rPr lang="en-US" b="0" i="0" u="none" dirty="0">
              <a:latin typeface="Andale Mono" panose="020B0509000000000004" pitchFamily="49" charset="0"/>
            </a:rPr>
            <a:t>', 'ft_’,</a:t>
          </a:r>
        </a:p>
      </dgm:t>
    </dgm:pt>
    <dgm:pt modelId="{A15994D1-26B9-9A4B-A111-2AD3F2BB4177}" type="parTrans" cxnId="{799243D9-FB95-6B4E-B9B4-926BCB462F3B}">
      <dgm:prSet/>
      <dgm:spPr/>
      <dgm:t>
        <a:bodyPr/>
        <a:lstStyle/>
        <a:p>
          <a:endParaRPr lang="en-US"/>
        </a:p>
      </dgm:t>
    </dgm:pt>
    <dgm:pt modelId="{9384F8F4-B07F-474E-A381-02D3769AC2AF}" type="sibTrans" cxnId="{799243D9-FB95-6B4E-B9B4-926BCB462F3B}">
      <dgm:prSet/>
      <dgm:spPr/>
      <dgm:t>
        <a:bodyPr/>
        <a:lstStyle/>
        <a:p>
          <a:endParaRPr lang="en-US"/>
        </a:p>
      </dgm:t>
    </dgm:pt>
    <dgm:pt modelId="{459DF91E-0F95-8C4A-9490-4EC8755BDDBC}">
      <dgm:prSet/>
      <dgm:spPr/>
      <dgm:t>
        <a:bodyPr/>
        <a:lstStyle/>
        <a:p>
          <a:pPr>
            <a:buNone/>
          </a:pPr>
          <a:r>
            <a:rPr lang="en-US" b="0" i="0" u="none" dirty="0">
              <a:latin typeface="Andale Mono" panose="020B0509000000000004" pitchFamily="49" charset="0"/>
            </a:rPr>
            <a:t>    for substring in </a:t>
          </a:r>
          <a:r>
            <a:rPr lang="en-US" b="0" i="0" u="none" dirty="0" err="1">
              <a:latin typeface="Andale Mono" panose="020B0509000000000004" pitchFamily="49" charset="0"/>
            </a:rPr>
            <a:t>to_remove</a:t>
          </a:r>
          <a:r>
            <a:rPr lang="en-US" b="0" i="0" u="none" dirty="0">
              <a:latin typeface="Andale Mono" panose="020B0509000000000004" pitchFamily="49" charset="0"/>
            </a:rPr>
            <a:t>:</a:t>
          </a:r>
        </a:p>
      </dgm:t>
    </dgm:pt>
    <dgm:pt modelId="{A3C1A778-A70F-D644-A5B1-66799E342A02}" type="parTrans" cxnId="{70C02CBE-BE7C-1942-A7AF-5F57D399C768}">
      <dgm:prSet/>
      <dgm:spPr/>
      <dgm:t>
        <a:bodyPr/>
        <a:lstStyle/>
        <a:p>
          <a:endParaRPr lang="en-US"/>
        </a:p>
      </dgm:t>
    </dgm:pt>
    <dgm:pt modelId="{DF4E4C60-2FBF-994F-98F1-CC1F36D6BD6B}" type="sibTrans" cxnId="{70C02CBE-BE7C-1942-A7AF-5F57D399C768}">
      <dgm:prSet/>
      <dgm:spPr/>
      <dgm:t>
        <a:bodyPr/>
        <a:lstStyle/>
        <a:p>
          <a:endParaRPr lang="en-US"/>
        </a:p>
      </dgm:t>
    </dgm:pt>
    <dgm:pt modelId="{FC260DDB-9B5B-574E-BFF6-0A5D07F09A64}">
      <dgm:prSet/>
      <dgm:spPr/>
      <dgm:t>
        <a:bodyPr/>
        <a:lstStyle/>
        <a:p>
          <a:pPr>
            <a:buNone/>
          </a:pPr>
          <a:r>
            <a:rPr lang="en-US" b="0" i="0" u="none" dirty="0">
              <a:latin typeface="Andale Mono" panose="020B0509000000000004" pitchFamily="49" charset="0"/>
            </a:rPr>
            <a:t>        df = df[[col for col in </a:t>
          </a:r>
          <a:r>
            <a:rPr lang="en-US" b="0" i="0" u="none" dirty="0" err="1">
              <a:latin typeface="Andale Mono" panose="020B0509000000000004" pitchFamily="49" charset="0"/>
            </a:rPr>
            <a:t>df.columns</a:t>
          </a:r>
          <a:r>
            <a:rPr lang="en-US" b="0" i="0" u="none" dirty="0">
              <a:latin typeface="Andale Mono" panose="020B0509000000000004" pitchFamily="49" charset="0"/>
            </a:rPr>
            <a:t> if substring</a:t>
          </a:r>
        </a:p>
      </dgm:t>
    </dgm:pt>
    <dgm:pt modelId="{5B422F3B-2A38-1849-90E4-2F155D8BF6B4}" type="parTrans" cxnId="{378DADED-EDC7-0040-8929-91A4F13114E1}">
      <dgm:prSet/>
      <dgm:spPr/>
      <dgm:t>
        <a:bodyPr/>
        <a:lstStyle/>
        <a:p>
          <a:endParaRPr lang="en-US"/>
        </a:p>
      </dgm:t>
    </dgm:pt>
    <dgm:pt modelId="{1F6C8C44-C5A4-374D-9BB5-45D3BF9FF1EA}" type="sibTrans" cxnId="{378DADED-EDC7-0040-8929-91A4F13114E1}">
      <dgm:prSet/>
      <dgm:spPr/>
      <dgm:t>
        <a:bodyPr/>
        <a:lstStyle/>
        <a:p>
          <a:endParaRPr lang="en-US"/>
        </a:p>
      </dgm:t>
    </dgm:pt>
    <dgm:pt modelId="{67AA9AE5-FC5C-834C-854E-34A899CC29F5}">
      <dgm:prSet/>
      <dgm:spPr/>
      <dgm:t>
        <a:bodyPr/>
        <a:lstStyle/>
        <a:p>
          <a:pPr>
            <a:buNone/>
          </a:pPr>
          <a:r>
            <a:rPr lang="en-US" b="0" i="0" u="none" dirty="0">
              <a:latin typeface="Andale Mono" panose="020B0509000000000004" pitchFamily="49" charset="0"/>
            </a:rPr>
            <a:t>    for col in </a:t>
          </a:r>
          <a:r>
            <a:rPr lang="en-US" b="0" i="0" u="none" dirty="0" err="1">
              <a:latin typeface="Andale Mono" panose="020B0509000000000004" pitchFamily="49" charset="0"/>
            </a:rPr>
            <a:t>df.columns</a:t>
          </a:r>
          <a:r>
            <a:rPr lang="en-US" b="0" i="0" u="none" dirty="0">
              <a:latin typeface="Andale Mono" panose="020B0509000000000004" pitchFamily="49" charset="0"/>
            </a:rPr>
            <a:t>:</a:t>
          </a:r>
        </a:p>
      </dgm:t>
    </dgm:pt>
    <dgm:pt modelId="{4366ABA1-1D7E-7A47-AE90-8AED22AF9C90}" type="parTrans" cxnId="{3E6FB940-2B3F-384E-9795-E04F101DCB7A}">
      <dgm:prSet/>
      <dgm:spPr/>
      <dgm:t>
        <a:bodyPr/>
        <a:lstStyle/>
        <a:p>
          <a:endParaRPr lang="en-US"/>
        </a:p>
      </dgm:t>
    </dgm:pt>
    <dgm:pt modelId="{3EE17CE5-62D3-3742-8A46-00A85A99AC60}" type="sibTrans" cxnId="{3E6FB940-2B3F-384E-9795-E04F101DCB7A}">
      <dgm:prSet/>
      <dgm:spPr/>
      <dgm:t>
        <a:bodyPr/>
        <a:lstStyle/>
        <a:p>
          <a:endParaRPr lang="en-US"/>
        </a:p>
      </dgm:t>
    </dgm:pt>
    <dgm:pt modelId="{D860D5DB-48A3-724B-A89E-263DD5459EF3}">
      <dgm:prSet/>
      <dgm:spPr/>
      <dgm:t>
        <a:bodyPr/>
        <a:lstStyle/>
        <a:p>
          <a:pPr>
            <a:buNone/>
          </a:pPr>
          <a:r>
            <a:rPr lang="en-US" b="0" i="0" u="none" dirty="0">
              <a:latin typeface="Andale Mono" panose="020B0509000000000004" pitchFamily="49" charset="0"/>
            </a:rPr>
            <a:t>        for </a:t>
          </a:r>
          <a:r>
            <a:rPr lang="en-US" b="0" i="0" u="none" dirty="0" err="1">
              <a:latin typeface="Andale Mono" panose="020B0509000000000004" pitchFamily="49" charset="0"/>
            </a:rPr>
            <a:t>val</a:t>
          </a:r>
          <a:r>
            <a:rPr lang="en-US" b="0" i="0" u="none" dirty="0">
              <a:latin typeface="Andale Mono" panose="020B0509000000000004" pitchFamily="49" charset="0"/>
            </a:rPr>
            <a:t> in df[col].unique():</a:t>
          </a:r>
        </a:p>
      </dgm:t>
    </dgm:pt>
    <dgm:pt modelId="{B1165E66-D813-D84D-B192-CF849257D75D}" type="parTrans" cxnId="{D7D18E06-4524-8146-B109-2E6DBCE538AF}">
      <dgm:prSet/>
      <dgm:spPr/>
      <dgm:t>
        <a:bodyPr/>
        <a:lstStyle/>
        <a:p>
          <a:endParaRPr lang="en-US"/>
        </a:p>
      </dgm:t>
    </dgm:pt>
    <dgm:pt modelId="{E3CF5654-42E3-6242-80AC-F0D19076B675}" type="sibTrans" cxnId="{D7D18E06-4524-8146-B109-2E6DBCE538AF}">
      <dgm:prSet/>
      <dgm:spPr/>
      <dgm:t>
        <a:bodyPr/>
        <a:lstStyle/>
        <a:p>
          <a:endParaRPr lang="en-US"/>
        </a:p>
      </dgm:t>
    </dgm:pt>
    <dgm:pt modelId="{8F5CD87E-B274-F947-A341-B8C036B10B48}">
      <dgm:prSet/>
      <dgm:spPr/>
      <dgm:t>
        <a:bodyPr/>
        <a:lstStyle/>
        <a:p>
          <a:pPr>
            <a:buNone/>
          </a:pPr>
          <a:r>
            <a:rPr lang="en-US" b="0" i="0" u="none" dirty="0">
              <a:latin typeface="Andale Mono" panose="020B0509000000000004" pitchFamily="49" charset="0"/>
            </a:rPr>
            <a:t>            if type(</a:t>
          </a:r>
          <a:r>
            <a:rPr lang="en-US" b="0" i="0" u="none" dirty="0" err="1">
              <a:latin typeface="Andale Mono" panose="020B0509000000000004" pitchFamily="49" charset="0"/>
            </a:rPr>
            <a:t>val</a:t>
          </a:r>
          <a:r>
            <a:rPr lang="en-US" b="0" i="0" u="none" dirty="0">
              <a:latin typeface="Andale Mono" panose="020B0509000000000004" pitchFamily="49" charset="0"/>
            </a:rPr>
            <a:t>) == str:</a:t>
          </a:r>
        </a:p>
      </dgm:t>
    </dgm:pt>
    <dgm:pt modelId="{F360B8C9-2C89-F741-B6D9-B2E2680DA644}" type="parTrans" cxnId="{6ABBD66E-415E-9C47-A467-94277FB0BF45}">
      <dgm:prSet/>
      <dgm:spPr/>
      <dgm:t>
        <a:bodyPr/>
        <a:lstStyle/>
        <a:p>
          <a:endParaRPr lang="en-US"/>
        </a:p>
      </dgm:t>
    </dgm:pt>
    <dgm:pt modelId="{67A61601-2446-F84A-ACA8-D5127C31C1D9}" type="sibTrans" cxnId="{6ABBD66E-415E-9C47-A467-94277FB0BF45}">
      <dgm:prSet/>
      <dgm:spPr/>
      <dgm:t>
        <a:bodyPr/>
        <a:lstStyle/>
        <a:p>
          <a:endParaRPr lang="en-US"/>
        </a:p>
      </dgm:t>
    </dgm:pt>
    <dgm:pt modelId="{5AE86D54-0C1B-0E47-A3D7-DF28DD256598}">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df.drop</a:t>
          </a:r>
          <a:r>
            <a:rPr lang="en-US" b="0" i="0" u="none" dirty="0">
              <a:latin typeface="Andale Mono" panose="020B0509000000000004" pitchFamily="49" charset="0"/>
            </a:rPr>
            <a:t>(col, axis=1, </a:t>
          </a:r>
          <a:r>
            <a:rPr lang="en-US" b="0" i="0" u="none" dirty="0" err="1">
              <a:latin typeface="Andale Mono" panose="020B0509000000000004" pitchFamily="49" charset="0"/>
            </a:rPr>
            <a:t>inplace</a:t>
          </a:r>
          <a:r>
            <a:rPr lang="en-US" b="0" i="0" u="none" dirty="0">
              <a:latin typeface="Andale Mono" panose="020B0509000000000004" pitchFamily="49" charset="0"/>
            </a:rPr>
            <a:t>=True)</a:t>
          </a:r>
        </a:p>
      </dgm:t>
    </dgm:pt>
    <dgm:pt modelId="{5C804A1C-FD36-0246-9F03-5F0F5B003800}" type="parTrans" cxnId="{C5C44DA1-4A18-274F-A66B-7E23ADA70CEA}">
      <dgm:prSet/>
      <dgm:spPr/>
      <dgm:t>
        <a:bodyPr/>
        <a:lstStyle/>
        <a:p>
          <a:endParaRPr lang="en-US"/>
        </a:p>
      </dgm:t>
    </dgm:pt>
    <dgm:pt modelId="{D7D202A2-FDBB-1941-BDBF-AB752141CC25}" type="sibTrans" cxnId="{C5C44DA1-4A18-274F-A66B-7E23ADA70CEA}">
      <dgm:prSet/>
      <dgm:spPr/>
      <dgm:t>
        <a:bodyPr/>
        <a:lstStyle/>
        <a:p>
          <a:endParaRPr lang="en-US"/>
        </a:p>
      </dgm:t>
    </dgm:pt>
    <dgm:pt modelId="{68DEB188-EEE8-6749-8EBF-9DEA7FA1C500}">
      <dgm:prSet/>
      <dgm:spPr/>
      <dgm:t>
        <a:bodyPr/>
        <a:lstStyle/>
        <a:p>
          <a:pPr>
            <a:buNone/>
          </a:pPr>
          <a:r>
            <a:rPr lang="en-US" b="0" i="0" u="none" dirty="0">
              <a:latin typeface="Andale Mono" panose="020B0509000000000004" pitchFamily="49" charset="0"/>
            </a:rPr>
            <a:t>                break</a:t>
          </a:r>
        </a:p>
      </dgm:t>
    </dgm:pt>
    <dgm:pt modelId="{8B1E1644-94B0-244F-B033-624933F2874B}" type="parTrans" cxnId="{69A98EB3-FAAA-E047-9E77-28F0E6EEE07C}">
      <dgm:prSet/>
      <dgm:spPr/>
      <dgm:t>
        <a:bodyPr/>
        <a:lstStyle/>
        <a:p>
          <a:endParaRPr lang="en-US"/>
        </a:p>
      </dgm:t>
    </dgm:pt>
    <dgm:pt modelId="{7156524B-8D48-0845-86B2-BCCCDC4218B2}" type="sibTrans" cxnId="{69A98EB3-FAAA-E047-9E77-28F0E6EEE07C}">
      <dgm:prSet/>
      <dgm:spPr/>
      <dgm:t>
        <a:bodyPr/>
        <a:lstStyle/>
        <a:p>
          <a:endParaRPr lang="en-US"/>
        </a:p>
      </dgm:t>
    </dgm:pt>
    <dgm:pt modelId="{CCB59022-0AE5-8049-9F00-45235BBB8893}">
      <dgm:prSet/>
      <dgm:spPr/>
      <dgm:t>
        <a:bodyPr/>
        <a:lstStyle/>
        <a:p>
          <a:pPr>
            <a:buNone/>
          </a:pPr>
          <a:r>
            <a:rPr lang="en-US" b="0" i="0" u="none" dirty="0">
              <a:latin typeface="Andale Mono" panose="020B0509000000000004" pitchFamily="49" charset="0"/>
            </a:rPr>
            <a:t>    return df</a:t>
          </a:r>
        </a:p>
      </dgm:t>
    </dgm:pt>
    <dgm:pt modelId="{2573B1A8-2843-DA4C-9ACB-A92013124DA5}" type="parTrans" cxnId="{12DE9090-6690-9F43-A60F-45B393BBC467}">
      <dgm:prSet/>
      <dgm:spPr/>
      <dgm:t>
        <a:bodyPr/>
        <a:lstStyle/>
        <a:p>
          <a:endParaRPr lang="en-US"/>
        </a:p>
      </dgm:t>
    </dgm:pt>
    <dgm:pt modelId="{CAD43EAF-0E22-0B40-A33C-155397F33CBE}" type="sibTrans" cxnId="{12DE9090-6690-9F43-A60F-45B393BBC467}">
      <dgm:prSet/>
      <dgm:spPr/>
      <dgm:t>
        <a:bodyPr/>
        <a:lstStyle/>
        <a:p>
          <a:endParaRPr lang="en-US"/>
        </a:p>
      </dgm:t>
    </dgm:pt>
    <dgm:pt modelId="{0166CC38-E0FE-E747-96CE-C5997ED019A2}">
      <dgm:prSet/>
      <dgm:spPr/>
      <dgm:t>
        <a:bodyPr/>
        <a:lstStyle/>
        <a:p>
          <a:pPr>
            <a:buNone/>
          </a:pPr>
          <a:r>
            <a:rPr lang="en-US" b="0" i="0" u="none" dirty="0">
              <a:latin typeface="Andale Mono" panose="020B0509000000000004" pitchFamily="49" charset="0"/>
            </a:rPr>
            <a:t>df_2016 = </a:t>
          </a:r>
          <a:r>
            <a:rPr lang="en-US" b="0" i="0" u="none" dirty="0" err="1">
              <a:latin typeface="Andale Mono" panose="020B0509000000000004" pitchFamily="49" charset="0"/>
            </a:rPr>
            <a:t>filter_df</a:t>
          </a:r>
          <a:r>
            <a:rPr lang="en-US" b="0" i="0" u="none" dirty="0">
              <a:latin typeface="Andale Mono" panose="020B0509000000000004" pitchFamily="49" charset="0"/>
            </a:rPr>
            <a:t>(df_2016)</a:t>
          </a:r>
        </a:p>
      </dgm:t>
    </dgm:pt>
    <dgm:pt modelId="{504DAF9C-F9D0-8F42-98DC-067C76AF8BB3}" type="parTrans" cxnId="{2F4387AA-03F7-7A4A-8757-288B0667E511}">
      <dgm:prSet/>
      <dgm:spPr/>
      <dgm:t>
        <a:bodyPr/>
        <a:lstStyle/>
        <a:p>
          <a:endParaRPr lang="en-US"/>
        </a:p>
      </dgm:t>
    </dgm:pt>
    <dgm:pt modelId="{64D063AB-C9CA-3D44-963C-F72E622132D5}" type="sibTrans" cxnId="{2F4387AA-03F7-7A4A-8757-288B0667E511}">
      <dgm:prSet/>
      <dgm:spPr/>
      <dgm:t>
        <a:bodyPr/>
        <a:lstStyle/>
        <a:p>
          <a:endParaRPr lang="en-US"/>
        </a:p>
      </dgm:t>
    </dgm:pt>
    <dgm:pt modelId="{BEF60274-BC2C-B848-ABFB-21D597BF7CBF}">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regzip</a:t>
          </a:r>
          <a:r>
            <a:rPr lang="en-US" b="0" i="0" u="none" dirty="0">
              <a:latin typeface="Andale Mono" panose="020B0509000000000004" pitchFamily="49" charset="0"/>
            </a:rPr>
            <a:t>', 'fav_', 'Sanders', 'Rubio', 'Cruz']</a:t>
          </a:r>
        </a:p>
      </dgm:t>
    </dgm:pt>
    <dgm:pt modelId="{15EB5EF3-8422-CD4C-A901-E215BB494E02}" type="parTrans" cxnId="{24C140F7-452F-E14A-A185-B9E9A26658ED}">
      <dgm:prSet/>
      <dgm:spPr/>
      <dgm:t>
        <a:bodyPr/>
        <a:lstStyle/>
        <a:p>
          <a:endParaRPr lang="en-US"/>
        </a:p>
      </dgm:t>
    </dgm:pt>
    <dgm:pt modelId="{FB011921-908A-C849-86C3-1E9BAE7A5AAC}" type="sibTrans" cxnId="{24C140F7-452F-E14A-A185-B9E9A26658ED}">
      <dgm:prSet/>
      <dgm:spPr/>
      <dgm:t>
        <a:bodyPr/>
        <a:lstStyle/>
        <a:p>
          <a:endParaRPr lang="en-US"/>
        </a:p>
      </dgm:t>
    </dgm:pt>
    <dgm:pt modelId="{09EC0ABD-27CC-794A-B718-2A93DC972E7E}">
      <dgm:prSet/>
      <dgm:spPr/>
      <dgm:t>
        <a:bodyPr/>
        <a:lstStyle/>
        <a:p>
          <a:pPr>
            <a:buNone/>
          </a:pPr>
          <a:r>
            <a:rPr lang="en-US" b="0" i="0" u="none" dirty="0">
              <a:latin typeface="Andale Mono" panose="020B0509000000000004" pitchFamily="49" charset="0"/>
            </a:rPr>
            <a:t>            not in col]]</a:t>
          </a:r>
        </a:p>
      </dgm:t>
    </dgm:pt>
    <dgm:pt modelId="{FECFE12F-7E75-6542-9257-0491B98BC2A2}" type="parTrans" cxnId="{1DE5578A-D312-E748-A7F5-F0DAA1DE3F1E}">
      <dgm:prSet/>
      <dgm:spPr/>
      <dgm:t>
        <a:bodyPr/>
        <a:lstStyle/>
        <a:p>
          <a:endParaRPr lang="en-US"/>
        </a:p>
      </dgm:t>
    </dgm:pt>
    <dgm:pt modelId="{7B47BFBE-02A2-EB40-ABA6-AFDF50D35672}" type="sibTrans" cxnId="{1DE5578A-D312-E748-A7F5-F0DAA1DE3F1E}">
      <dgm:prSet/>
      <dgm:spPr/>
      <dgm:t>
        <a:bodyPr/>
        <a:lstStyle/>
        <a:p>
          <a:endParaRPr lang="en-US"/>
        </a:p>
      </dgm:t>
    </dgm:pt>
    <dgm:pt modelId="{183A8163-57BA-C34E-B060-67FEBB40AD88}">
      <dgm:prSet/>
      <dgm:spPr/>
      <dgm:t>
        <a:bodyPr/>
        <a:lstStyle/>
        <a:p>
          <a:pPr>
            <a:buNone/>
          </a:pPr>
          <a:r>
            <a:rPr lang="en-US" b="0" i="0" u="none" dirty="0">
              <a:latin typeface="Andale Mono" panose="020B0509000000000004" pitchFamily="49" charset="0"/>
            </a:rPr>
            <a:t>    # remove columns that have string type responses</a:t>
          </a:r>
        </a:p>
      </dgm:t>
    </dgm:pt>
    <dgm:pt modelId="{DD49F0B3-DDCB-5D4B-B27A-791060F584E4}" type="parTrans" cxnId="{7B49889E-DF63-204A-A06F-B78EA37AD3F9}">
      <dgm:prSet/>
      <dgm:spPr/>
      <dgm:t>
        <a:bodyPr/>
        <a:lstStyle/>
        <a:p>
          <a:endParaRPr lang="en-US"/>
        </a:p>
      </dgm:t>
    </dgm:pt>
    <dgm:pt modelId="{86FB5453-D1DB-D249-8C16-C0B7C573FD31}" type="sibTrans" cxnId="{7B49889E-DF63-204A-A06F-B78EA37AD3F9}">
      <dgm:prSet/>
      <dgm:spPr/>
      <dgm:t>
        <a:bodyPr/>
        <a:lstStyle/>
        <a:p>
          <a:endParaRPr lang="en-US"/>
        </a:p>
      </dgm:t>
    </dgm:pt>
    <dgm:pt modelId="{2174F6F5-D89A-EF45-BBA7-4381466F5139}">
      <dgm:prSet/>
      <dgm:spPr/>
      <dgm:t>
        <a:bodyPr/>
        <a:lstStyle/>
        <a:p>
          <a:pPr>
            <a:buNone/>
          </a:pPr>
          <a:r>
            <a:rPr lang="en-US" b="0" i="0" u="none" dirty="0">
              <a:latin typeface="Andale Mono" panose="020B0509000000000004" pitchFamily="49" charset="0"/>
            </a:rPr>
            <a:t>index1 = []</a:t>
          </a:r>
          <a:endParaRPr lang="en-US" dirty="0">
            <a:latin typeface="Andale Mono" panose="020B0509000000000004" pitchFamily="49" charset="0"/>
          </a:endParaRPr>
        </a:p>
      </dgm:t>
    </dgm:pt>
    <dgm:pt modelId="{6A2CAA7D-4C1F-A043-93C6-8148BFE4DB1C}" type="parTrans" cxnId="{B4E6B97E-FBC4-CD45-A0DF-0019DF22F4E4}">
      <dgm:prSet/>
      <dgm:spPr/>
      <dgm:t>
        <a:bodyPr/>
        <a:lstStyle/>
        <a:p>
          <a:endParaRPr lang="en-US"/>
        </a:p>
      </dgm:t>
    </dgm:pt>
    <dgm:pt modelId="{A2F20CFB-F9E8-A540-9043-4C4FE5055DDD}" type="sibTrans" cxnId="{B4E6B97E-FBC4-CD45-A0DF-0019DF22F4E4}">
      <dgm:prSet/>
      <dgm:spPr/>
      <dgm:t>
        <a:bodyPr/>
        <a:lstStyle/>
        <a:p>
          <a:endParaRPr lang="en-US"/>
        </a:p>
      </dgm:t>
    </dgm:pt>
    <dgm:pt modelId="{FF4B9598-A1CD-814B-8CB2-021E4619ED94}">
      <dgm:prSet/>
      <dgm:spPr/>
      <dgm:t>
        <a:bodyPr/>
        <a:lstStyle/>
        <a:p>
          <a:pPr>
            <a:buNone/>
          </a:pPr>
          <a:r>
            <a:rPr lang="en-US" b="0" i="0" u="none" dirty="0">
              <a:latin typeface="Andale Mono" panose="020B0509000000000004" pitchFamily="49" charset="0"/>
            </a:rPr>
            <a:t>index2 = []</a:t>
          </a:r>
        </a:p>
      </dgm:t>
    </dgm:pt>
    <dgm:pt modelId="{868E3A1F-6563-1A4E-9D9D-51B5712F21EC}" type="parTrans" cxnId="{BC5F5F68-7A26-A848-A067-BE6769693C4B}">
      <dgm:prSet/>
      <dgm:spPr/>
      <dgm:t>
        <a:bodyPr/>
        <a:lstStyle/>
        <a:p>
          <a:endParaRPr lang="en-US"/>
        </a:p>
      </dgm:t>
    </dgm:pt>
    <dgm:pt modelId="{29BE4CD9-8D46-1E4F-B264-68AAF7709FCF}" type="sibTrans" cxnId="{BC5F5F68-7A26-A848-A067-BE6769693C4B}">
      <dgm:prSet/>
      <dgm:spPr/>
      <dgm:t>
        <a:bodyPr/>
        <a:lstStyle/>
        <a:p>
          <a:endParaRPr lang="en-US"/>
        </a:p>
      </dgm:t>
    </dgm:pt>
    <dgm:pt modelId="{33D4F6E2-DE0C-884C-82F5-F862E7EFCED6}">
      <dgm:prSet/>
      <dgm:spPr/>
      <dgm:t>
        <a:bodyPr/>
        <a:lstStyle/>
        <a:p>
          <a:pPr>
            <a:buNone/>
          </a:pPr>
          <a:r>
            <a:rPr lang="en-US" b="0" i="0" u="none" dirty="0">
              <a:latin typeface="Andale Mono" panose="020B0509000000000004" pitchFamily="49" charset="0"/>
            </a:rPr>
            <a:t>for candidate in </a:t>
          </a:r>
          <a:r>
            <a:rPr lang="en-US" b="0" i="0" u="none" dirty="0" err="1">
              <a:latin typeface="Andale Mono" panose="020B0509000000000004" pitchFamily="49" charset="0"/>
            </a:rPr>
            <a:t>cand_dict</a:t>
          </a:r>
          <a:r>
            <a:rPr lang="en-US" b="0" i="0" u="none" dirty="0">
              <a:latin typeface="Andale Mono" panose="020B0509000000000004" pitchFamily="49" charset="0"/>
            </a:rPr>
            <a:t>:</a:t>
          </a:r>
        </a:p>
      </dgm:t>
    </dgm:pt>
    <dgm:pt modelId="{785A1453-8B7A-C84A-93C6-55C32B316EDD}" type="parTrans" cxnId="{C8880E59-D6F4-E844-A0AB-BAC0700FD1E8}">
      <dgm:prSet/>
      <dgm:spPr/>
      <dgm:t>
        <a:bodyPr/>
        <a:lstStyle/>
        <a:p>
          <a:endParaRPr lang="en-US"/>
        </a:p>
      </dgm:t>
    </dgm:pt>
    <dgm:pt modelId="{A542A694-18C5-FA42-981B-48CB8978B3D5}" type="sibTrans" cxnId="{C8880E59-D6F4-E844-A0AB-BAC0700FD1E8}">
      <dgm:prSet/>
      <dgm:spPr/>
      <dgm:t>
        <a:bodyPr/>
        <a:lstStyle/>
        <a:p>
          <a:endParaRPr lang="en-US"/>
        </a:p>
      </dgm:t>
    </dgm:pt>
    <dgm:pt modelId="{6C3C971C-ECEB-7346-9060-A3EB510A76F6}">
      <dgm:prSet/>
      <dgm:spPr/>
      <dgm:t>
        <a:bodyPr/>
        <a:lstStyle/>
        <a:p>
          <a:pPr>
            <a:buNone/>
          </a:pPr>
          <a:r>
            <a:rPr lang="en-US" b="0" i="0" u="none" dirty="0">
              <a:latin typeface="Andale Mono" panose="020B0509000000000004" pitchFamily="49" charset="0"/>
            </a:rPr>
            <a:t>    for col in df_2016.columns:</a:t>
          </a:r>
        </a:p>
      </dgm:t>
    </dgm:pt>
    <dgm:pt modelId="{22FDB4B4-2783-5348-916C-AF03DE58825C}" type="parTrans" cxnId="{F525FB34-26F9-FE49-9A5A-E95239500A02}">
      <dgm:prSet/>
      <dgm:spPr/>
      <dgm:t>
        <a:bodyPr/>
        <a:lstStyle/>
        <a:p>
          <a:endParaRPr lang="en-US"/>
        </a:p>
      </dgm:t>
    </dgm:pt>
    <dgm:pt modelId="{5F173A5E-0E04-3048-A9B7-4F77CE6CA46F}" type="sibTrans" cxnId="{F525FB34-26F9-FE49-9A5A-E95239500A02}">
      <dgm:prSet/>
      <dgm:spPr/>
      <dgm:t>
        <a:bodyPr/>
        <a:lstStyle/>
        <a:p>
          <a:endParaRPr lang="en-US"/>
        </a:p>
      </dgm:t>
    </dgm:pt>
    <dgm:pt modelId="{5C402CFB-C126-394D-9CA4-CC90F92137B0}">
      <dgm:prSet/>
      <dgm:spPr/>
      <dgm:t>
        <a:bodyPr/>
        <a:lstStyle/>
        <a:p>
          <a:pPr>
            <a:buNone/>
          </a:pPr>
          <a:r>
            <a:rPr lang="en-US" b="0" i="0" u="none" dirty="0">
              <a:latin typeface="Andale Mono" panose="020B0509000000000004" pitchFamily="49" charset="0"/>
            </a:rPr>
            <a:t>        index1.append(candidate)</a:t>
          </a:r>
        </a:p>
      </dgm:t>
    </dgm:pt>
    <dgm:pt modelId="{9D132FBF-1179-884B-AF22-7CA1A4106D42}" type="parTrans" cxnId="{E747EFF7-0318-104C-813E-2EA36C84871B}">
      <dgm:prSet/>
      <dgm:spPr/>
      <dgm:t>
        <a:bodyPr/>
        <a:lstStyle/>
        <a:p>
          <a:endParaRPr lang="en-US"/>
        </a:p>
      </dgm:t>
    </dgm:pt>
    <dgm:pt modelId="{BF260789-5368-644D-A03F-7E8772329D79}" type="sibTrans" cxnId="{E747EFF7-0318-104C-813E-2EA36C84871B}">
      <dgm:prSet/>
      <dgm:spPr/>
      <dgm:t>
        <a:bodyPr/>
        <a:lstStyle/>
        <a:p>
          <a:endParaRPr lang="en-US"/>
        </a:p>
      </dgm:t>
    </dgm:pt>
    <dgm:pt modelId="{A0D6F26C-9C6F-AC4A-8CDE-BB62575BC74C}">
      <dgm:prSet/>
      <dgm:spPr/>
      <dgm:t>
        <a:bodyPr/>
        <a:lstStyle/>
        <a:p>
          <a:pPr>
            <a:buNone/>
          </a:pPr>
          <a:r>
            <a:rPr lang="en-US" b="0" i="0" u="none" dirty="0">
              <a:latin typeface="Andale Mono" panose="020B0509000000000004" pitchFamily="49" charset="0"/>
            </a:rPr>
            <a:t>        index2.append(col)</a:t>
          </a:r>
        </a:p>
      </dgm:t>
    </dgm:pt>
    <dgm:pt modelId="{596F54A9-78E6-564D-96CD-64B89D770A86}" type="parTrans" cxnId="{A7B611B9-4E46-0841-A77B-747370CBBC6F}">
      <dgm:prSet/>
      <dgm:spPr/>
      <dgm:t>
        <a:bodyPr/>
        <a:lstStyle/>
        <a:p>
          <a:endParaRPr lang="en-US"/>
        </a:p>
      </dgm:t>
    </dgm:pt>
    <dgm:pt modelId="{4034F867-C6EC-3E48-910B-BF75007D69D1}" type="sibTrans" cxnId="{A7B611B9-4E46-0841-A77B-747370CBBC6F}">
      <dgm:prSet/>
      <dgm:spPr/>
      <dgm:t>
        <a:bodyPr/>
        <a:lstStyle/>
        <a:p>
          <a:endParaRPr lang="en-US"/>
        </a:p>
      </dgm:t>
    </dgm:pt>
    <dgm:pt modelId="{7937CCDE-68BB-274C-8816-191EFA807DA3}">
      <dgm:prSet/>
      <dgm:spPr/>
      <dgm:t>
        <a:bodyPr/>
        <a:lstStyle/>
        <a:p>
          <a:pPr>
            <a:buNone/>
          </a:pPr>
          <a:r>
            <a:rPr lang="en-US" b="0" i="0" u="none" dirty="0" err="1">
              <a:latin typeface="Andale Mono" panose="020B0509000000000004" pitchFamily="49" charset="0"/>
            </a:rPr>
            <a:t>topic_df</a:t>
          </a:r>
          <a:r>
            <a:rPr lang="en-US" b="0" i="0" u="none" dirty="0">
              <a:latin typeface="Andale Mono" panose="020B0509000000000004" pitchFamily="49" charset="0"/>
            </a:rPr>
            <a:t> = </a:t>
          </a:r>
          <a:r>
            <a:rPr lang="en-US" b="0" i="0" u="none" dirty="0" err="1">
              <a:latin typeface="Andale Mono" panose="020B0509000000000004" pitchFamily="49" charset="0"/>
            </a:rPr>
            <a:t>pd.DataFrame</a:t>
          </a:r>
          <a:r>
            <a:rPr lang="en-US" b="0" i="0" u="none" dirty="0">
              <a:latin typeface="Andale Mono" panose="020B0509000000000004" pitchFamily="49" charset="0"/>
            </a:rPr>
            <a:t>(index = [index1, index2])</a:t>
          </a:r>
        </a:p>
      </dgm:t>
    </dgm:pt>
    <dgm:pt modelId="{CC632EB2-A52C-0844-93F6-FCDCA9437FFF}" type="parTrans" cxnId="{1791C39D-86A6-024A-92CB-2A20A88E6E02}">
      <dgm:prSet/>
      <dgm:spPr/>
      <dgm:t>
        <a:bodyPr/>
        <a:lstStyle/>
        <a:p>
          <a:endParaRPr lang="en-US"/>
        </a:p>
      </dgm:t>
    </dgm:pt>
    <dgm:pt modelId="{62D10252-6300-3C4E-8B68-1BFA49C7B96E}" type="sibTrans" cxnId="{1791C39D-86A6-024A-92CB-2A20A88E6E02}">
      <dgm:prSet/>
      <dgm:spPr/>
      <dgm:t>
        <a:bodyPr/>
        <a:lstStyle/>
        <a:p>
          <a:endParaRPr lang="en-US"/>
        </a:p>
      </dgm:t>
    </dgm:pt>
    <dgm:pt modelId="{72254F32-4955-3843-B0BE-9B404BB6C1EC}">
      <dgm:prSet/>
      <dgm:spPr/>
      <dgm:t>
        <a:bodyPr/>
        <a:lstStyle/>
        <a:p>
          <a:pPr>
            <a:buNone/>
          </a:pPr>
          <a:r>
            <a:rPr lang="en-US" b="0" i="0" u="none" dirty="0" err="1">
              <a:latin typeface="Andale Mono" panose="020B0509000000000004" pitchFamily="49" charset="0"/>
            </a:rPr>
            <a:t>topic_df.index.set_names</a:t>
          </a:r>
          <a:r>
            <a:rPr lang="en-US" b="0" i="0" u="none" dirty="0">
              <a:latin typeface="Andale Mono" panose="020B0509000000000004" pitchFamily="49" charset="0"/>
            </a:rPr>
            <a:t>(['Candidate', 'Topic'], </a:t>
          </a:r>
          <a:r>
            <a:rPr lang="en-US" b="0" i="0" u="none" dirty="0" err="1">
              <a:latin typeface="Andale Mono" panose="020B0509000000000004" pitchFamily="49" charset="0"/>
            </a:rPr>
            <a:t>inplace</a:t>
          </a:r>
          <a:r>
            <a:rPr lang="en-US" b="0" i="0" u="none" dirty="0">
              <a:latin typeface="Andale Mono" panose="020B0509000000000004" pitchFamily="49" charset="0"/>
            </a:rPr>
            <a:t>=True)</a:t>
          </a:r>
        </a:p>
      </dgm:t>
    </dgm:pt>
    <dgm:pt modelId="{EEB31586-6EA4-8B48-9D41-6728721C4E50}" type="parTrans" cxnId="{B53A42B1-8018-D342-8D24-C7DAE5FD69AA}">
      <dgm:prSet/>
      <dgm:spPr/>
      <dgm:t>
        <a:bodyPr/>
        <a:lstStyle/>
        <a:p>
          <a:endParaRPr lang="en-US"/>
        </a:p>
      </dgm:t>
    </dgm:pt>
    <dgm:pt modelId="{A1C69CA3-5C7D-9445-99F4-443297E5D1D1}" type="sibTrans" cxnId="{B53A42B1-8018-D342-8D24-C7DAE5FD69AA}">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6F2F32AD-271E-C943-B306-05D6F221FA3E}" type="pres">
      <dgm:prSet presAssocID="{C8C23357-F85C-40CE-892A-EFE24F2AD04E}" presName="parentLin" presStyleCnt="0"/>
      <dgm:spPr/>
    </dgm:pt>
    <dgm:pt modelId="{C455A514-23D4-CA4D-8C38-BCE099EF63C2}" type="pres">
      <dgm:prSet presAssocID="{C8C23357-F85C-40CE-892A-EFE24F2AD04E}" presName="parentLeftMargin" presStyleLbl="node1" presStyleIdx="0" presStyleCnt="2"/>
      <dgm:spPr/>
    </dgm:pt>
    <dgm:pt modelId="{EE0EBF7F-8B69-2D4C-8CD6-E6345D500D5E}" type="pres">
      <dgm:prSet presAssocID="{C8C23357-F85C-40CE-892A-EFE24F2AD04E}" presName="parentText" presStyleLbl="node1" presStyleIdx="0" presStyleCnt="2">
        <dgm:presLayoutVars>
          <dgm:chMax val="0"/>
          <dgm:bulletEnabled val="1"/>
        </dgm:presLayoutVars>
      </dgm:prSet>
      <dgm:spPr/>
    </dgm:pt>
    <dgm:pt modelId="{C9190CEA-B2FB-9C4C-B0C1-3DBE753322D6}" type="pres">
      <dgm:prSet presAssocID="{C8C23357-F85C-40CE-892A-EFE24F2AD04E}" presName="negativeSpace" presStyleCnt="0"/>
      <dgm:spPr/>
    </dgm:pt>
    <dgm:pt modelId="{B43F3712-E75D-5644-BF6C-DAD9BC671F14}" type="pres">
      <dgm:prSet presAssocID="{C8C23357-F85C-40CE-892A-EFE24F2AD04E}" presName="childText" presStyleLbl="conFgAcc1" presStyleIdx="0" presStyleCnt="2">
        <dgm:presLayoutVars>
          <dgm:bulletEnabled val="1"/>
        </dgm:presLayoutVars>
      </dgm:prSet>
      <dgm:spPr/>
    </dgm:pt>
    <dgm:pt modelId="{C1AAAE91-904B-D44A-84B9-9DE14154A6E1}" type="pres">
      <dgm:prSet presAssocID="{1F3564C0-08F7-4CD5-8C97-91814BCE1FA6}" presName="spaceBetweenRectangles" presStyleCnt="0"/>
      <dgm:spPr/>
    </dgm:pt>
    <dgm:pt modelId="{11901A77-633C-6747-BF6C-8A897F594AAA}" type="pres">
      <dgm:prSet presAssocID="{317D1831-843E-4DAB-987D-F8C00D6D0B4F}" presName="parentLin" presStyleCnt="0"/>
      <dgm:spPr/>
    </dgm:pt>
    <dgm:pt modelId="{C3201A86-6898-4246-9DFC-A1C1F6EF30E3}" type="pres">
      <dgm:prSet presAssocID="{317D1831-843E-4DAB-987D-F8C00D6D0B4F}" presName="parentLeftMargin" presStyleLbl="node1" presStyleIdx="0" presStyleCnt="2"/>
      <dgm:spPr/>
    </dgm:pt>
    <dgm:pt modelId="{730AF042-96A7-2447-967A-68AB1E13BDB7}" type="pres">
      <dgm:prSet presAssocID="{317D1831-843E-4DAB-987D-F8C00D6D0B4F}" presName="parentText" presStyleLbl="node1" presStyleIdx="1" presStyleCnt="2" custScaleX="102324" custScaleY="113316">
        <dgm:presLayoutVars>
          <dgm:chMax val="0"/>
          <dgm:bulletEnabled val="1"/>
        </dgm:presLayoutVars>
      </dgm:prSet>
      <dgm:spPr/>
    </dgm:pt>
    <dgm:pt modelId="{F987E493-27D3-EA41-B70D-A2E53FA31D81}" type="pres">
      <dgm:prSet presAssocID="{317D1831-843E-4DAB-987D-F8C00D6D0B4F}" presName="negativeSpace" presStyleCnt="0"/>
      <dgm:spPr/>
    </dgm:pt>
    <dgm:pt modelId="{5F5000E3-F63F-8246-9242-A36B289DFD94}" type="pres">
      <dgm:prSet presAssocID="{317D1831-843E-4DAB-987D-F8C00D6D0B4F}" presName="childText" presStyleLbl="conFgAcc1" presStyleIdx="1" presStyleCnt="2">
        <dgm:presLayoutVars>
          <dgm:bulletEnabled val="1"/>
        </dgm:presLayoutVars>
      </dgm:prSet>
      <dgm:spPr/>
    </dgm:pt>
  </dgm:ptLst>
  <dgm:cxnLst>
    <dgm:cxn modelId="{B58A6A00-69C0-7C40-ACF3-BA1F986C6C1B}" type="presOf" srcId="{72254F32-4955-3843-B0BE-9B404BB6C1EC}" destId="{5F5000E3-F63F-8246-9242-A36B289DFD94}" srcOrd="0" destOrd="7" presId="urn:microsoft.com/office/officeart/2005/8/layout/list1"/>
    <dgm:cxn modelId="{D7D18E06-4524-8146-B109-2E6DBCE538AF}" srcId="{C8C23357-F85C-40CE-892A-EFE24F2AD04E}" destId="{D860D5DB-48A3-724B-A89E-263DD5459EF3}" srcOrd="9" destOrd="0" parTransId="{B1165E66-D813-D84D-B192-CF849257D75D}" sibTransId="{E3CF5654-42E3-6242-80AC-F0D19076B675}"/>
    <dgm:cxn modelId="{13DE9709-623A-EF40-9EA1-C57B5B9B6CA8}" type="presOf" srcId="{266249A2-854D-4D44-8763-8A7DD659A801}" destId="{63B4E0BE-B5F4-FB42-AA38-440397B839B7}" srcOrd="0" destOrd="0" presId="urn:microsoft.com/office/officeart/2005/8/layout/list1"/>
    <dgm:cxn modelId="{AB61AE15-1233-1346-96C2-5CA4D1DBEE32}" srcId="{C8C23357-F85C-40CE-892A-EFE24F2AD04E}" destId="{910674BD-34A3-4C49-98AF-4D76EF721932}" srcOrd="0" destOrd="0" parTransId="{00348EF4-1240-C945-B85C-502EEBC8F950}" sibTransId="{E7A46F77-3E89-194F-BB30-0030FFCC47CE}"/>
    <dgm:cxn modelId="{4CC9F718-E4C6-8B4B-BAAF-D2E47BF4F1F0}" type="presOf" srcId="{459DF91E-0F95-8C4A-9490-4EC8755BDDBC}" destId="{B43F3712-E75D-5644-BF6C-DAD9BC671F14}" srcOrd="0" destOrd="4" presId="urn:microsoft.com/office/officeart/2005/8/layout/list1"/>
    <dgm:cxn modelId="{8C56B121-3AF7-224C-B59A-9005205B6D36}" type="presOf" srcId="{33D4F6E2-DE0C-884C-82F5-F862E7EFCED6}" destId="{5F5000E3-F63F-8246-9242-A36B289DFD94}" srcOrd="0" destOrd="2" presId="urn:microsoft.com/office/officeart/2005/8/layout/list1"/>
    <dgm:cxn modelId="{4FB78428-4314-3B46-AD5B-C04382E74D6E}" type="presOf" srcId="{C8C23357-F85C-40CE-892A-EFE24F2AD04E}" destId="{EE0EBF7F-8B69-2D4C-8CD6-E6345D500D5E}" srcOrd="1" destOrd="0" presId="urn:microsoft.com/office/officeart/2005/8/layout/list1"/>
    <dgm:cxn modelId="{AAD8CC2D-9983-E445-918D-BD746EED5E35}" type="presOf" srcId="{D860D5DB-48A3-724B-A89E-263DD5459EF3}" destId="{B43F3712-E75D-5644-BF6C-DAD9BC671F14}" srcOrd="0" destOrd="9" presId="urn:microsoft.com/office/officeart/2005/8/layout/list1"/>
    <dgm:cxn modelId="{F525FB34-26F9-FE49-9A5A-E95239500A02}" srcId="{317D1831-843E-4DAB-987D-F8C00D6D0B4F}" destId="{6C3C971C-ECEB-7346-9060-A3EB510A76F6}" srcOrd="3" destOrd="0" parTransId="{22FDB4B4-2783-5348-916C-AF03DE58825C}" sibTransId="{5F173A5E-0E04-3048-A9B7-4F77CE6CA46F}"/>
    <dgm:cxn modelId="{6CC4473A-D52A-7B46-8E7D-F89D8EE64F71}" type="presOf" srcId="{A0D6F26C-9C6F-AC4A-8CDE-BB62575BC74C}" destId="{5F5000E3-F63F-8246-9242-A36B289DFD94}" srcOrd="0" destOrd="5" presId="urn:microsoft.com/office/officeart/2005/8/layout/list1"/>
    <dgm:cxn modelId="{88C6113E-BB71-4E47-8CBA-F6B497908A7C}" type="presOf" srcId="{09EC0ABD-27CC-794A-B718-2A93DC972E7E}" destId="{B43F3712-E75D-5644-BF6C-DAD9BC671F14}" srcOrd="0" destOrd="6" presId="urn:microsoft.com/office/officeart/2005/8/layout/list1"/>
    <dgm:cxn modelId="{3E6FB940-2B3F-384E-9795-E04F101DCB7A}" srcId="{C8C23357-F85C-40CE-892A-EFE24F2AD04E}" destId="{67AA9AE5-FC5C-834C-854E-34A899CC29F5}" srcOrd="8" destOrd="0" parTransId="{4366ABA1-1D7E-7A47-AE90-8AED22AF9C90}" sibTransId="{3EE17CE5-62D3-3742-8A46-00A85A99AC60}"/>
    <dgm:cxn modelId="{9F95BD42-570B-104F-922F-AA763E393A95}" type="presOf" srcId="{67AA9AE5-FC5C-834C-854E-34A899CC29F5}" destId="{B43F3712-E75D-5644-BF6C-DAD9BC671F14}" srcOrd="0" destOrd="8" presId="urn:microsoft.com/office/officeart/2005/8/layout/list1"/>
    <dgm:cxn modelId="{5406A748-8984-6741-AD1B-49D40402663E}" type="presOf" srcId="{FF4B9598-A1CD-814B-8CB2-021E4619ED94}" destId="{5F5000E3-F63F-8246-9242-A36B289DFD94}" srcOrd="0" destOrd="1" presId="urn:microsoft.com/office/officeart/2005/8/layout/list1"/>
    <dgm:cxn modelId="{A34CA154-D4FA-3D4D-A30F-B5D7DBE7CA43}" type="presOf" srcId="{183A8163-57BA-C34E-B060-67FEBB40AD88}" destId="{B43F3712-E75D-5644-BF6C-DAD9BC671F14}" srcOrd="0" destOrd="7" presId="urn:microsoft.com/office/officeart/2005/8/layout/list1"/>
    <dgm:cxn modelId="{C8880E59-D6F4-E844-A0AB-BAC0700FD1E8}" srcId="{317D1831-843E-4DAB-987D-F8C00D6D0B4F}" destId="{33D4F6E2-DE0C-884C-82F5-F862E7EFCED6}" srcOrd="2" destOrd="0" parTransId="{785A1453-8B7A-C84A-93C6-55C32B316EDD}" sibTransId="{A542A694-18C5-FA42-981B-48CB8978B3D5}"/>
    <dgm:cxn modelId="{83E5E75B-739E-7A42-B5C0-E4EABE81D525}" type="presOf" srcId="{7937CCDE-68BB-274C-8816-191EFA807DA3}" destId="{5F5000E3-F63F-8246-9242-A36B289DFD94}" srcOrd="0" destOrd="6" presId="urn:microsoft.com/office/officeart/2005/8/layout/list1"/>
    <dgm:cxn modelId="{5F1C055F-3B42-2C46-ABFF-691A9876146F}" type="presOf" srcId="{FC260DDB-9B5B-574E-BFF6-0A5D07F09A64}" destId="{B43F3712-E75D-5644-BF6C-DAD9BC671F14}" srcOrd="0" destOrd="5" presId="urn:microsoft.com/office/officeart/2005/8/layout/list1"/>
    <dgm:cxn modelId="{837FCB60-A337-7442-9483-D2494D70CAA6}" type="presOf" srcId="{8F5CD87E-B274-F947-A341-B8C036B10B48}" destId="{B43F3712-E75D-5644-BF6C-DAD9BC671F14}" srcOrd="0" destOrd="10" presId="urn:microsoft.com/office/officeart/2005/8/layout/list1"/>
    <dgm:cxn modelId="{81281C63-895D-AF49-9476-124A0B10CA34}" type="presOf" srcId="{68DEB188-EEE8-6749-8EBF-9DEA7FA1C500}" destId="{B43F3712-E75D-5644-BF6C-DAD9BC671F14}" srcOrd="0" destOrd="12" presId="urn:microsoft.com/office/officeart/2005/8/layout/list1"/>
    <dgm:cxn modelId="{BC5F5F68-7A26-A848-A067-BE6769693C4B}" srcId="{317D1831-843E-4DAB-987D-F8C00D6D0B4F}" destId="{FF4B9598-A1CD-814B-8CB2-021E4619ED94}" srcOrd="1" destOrd="0" parTransId="{868E3A1F-6563-1A4E-9D9D-51B5712F21EC}" sibTransId="{29BE4CD9-8D46-1E4F-B264-68AAF7709FCF}"/>
    <dgm:cxn modelId="{D7E3496E-DCA5-CD48-8AD8-195E2FDF8470}" type="presOf" srcId="{6C3C971C-ECEB-7346-9060-A3EB510A76F6}" destId="{5F5000E3-F63F-8246-9242-A36B289DFD94}" srcOrd="0" destOrd="3" presId="urn:microsoft.com/office/officeart/2005/8/layout/list1"/>
    <dgm:cxn modelId="{6ABBD66E-415E-9C47-A467-94277FB0BF45}" srcId="{C8C23357-F85C-40CE-892A-EFE24F2AD04E}" destId="{8F5CD87E-B274-F947-A341-B8C036B10B48}" srcOrd="10" destOrd="0" parTransId="{F360B8C9-2C89-F741-B6D9-B2E2680DA644}" sibTransId="{67A61601-2446-F84A-ACA8-D5127C31C1D9}"/>
    <dgm:cxn modelId="{7D693E70-7037-2047-9A27-EB53B31BEB06}" type="presOf" srcId="{CCB59022-0AE5-8049-9F00-45235BBB8893}" destId="{B43F3712-E75D-5644-BF6C-DAD9BC671F14}" srcOrd="0" destOrd="13" presId="urn:microsoft.com/office/officeart/2005/8/layout/list1"/>
    <dgm:cxn modelId="{B4E6B97E-FBC4-CD45-A0DF-0019DF22F4E4}" srcId="{317D1831-843E-4DAB-987D-F8C00D6D0B4F}" destId="{2174F6F5-D89A-EF45-BBA7-4381466F5139}" srcOrd="0" destOrd="0" parTransId="{6A2CAA7D-4C1F-A043-93C6-8148BFE4DB1C}" sibTransId="{A2F20CFB-F9E8-A540-9043-4C4FE5055DDD}"/>
    <dgm:cxn modelId="{A03C0B7F-00DD-9F4F-AAD2-6A622902F191}" type="presOf" srcId="{C8C23357-F85C-40CE-892A-EFE24F2AD04E}" destId="{C455A514-23D4-CA4D-8C38-BCE099EF63C2}" srcOrd="0" destOrd="0" presId="urn:microsoft.com/office/officeart/2005/8/layout/list1"/>
    <dgm:cxn modelId="{1DE5578A-D312-E748-A7F5-F0DAA1DE3F1E}" srcId="{C8C23357-F85C-40CE-892A-EFE24F2AD04E}" destId="{09EC0ABD-27CC-794A-B718-2A93DC972E7E}" srcOrd="6" destOrd="0" parTransId="{FECFE12F-7E75-6542-9257-0491B98BC2A2}" sibTransId="{7B47BFBE-02A2-EB40-ABA6-AFDF50D35672}"/>
    <dgm:cxn modelId="{12DE9090-6690-9F43-A60F-45B393BBC467}" srcId="{C8C23357-F85C-40CE-892A-EFE24F2AD04E}" destId="{CCB59022-0AE5-8049-9F00-45235BBB8893}" srcOrd="13" destOrd="0" parTransId="{2573B1A8-2843-DA4C-9ACB-A92013124DA5}" sibTransId="{CAD43EAF-0E22-0B40-A33C-155397F33CBE}"/>
    <dgm:cxn modelId="{1791C39D-86A6-024A-92CB-2A20A88E6E02}" srcId="{317D1831-843E-4DAB-987D-F8C00D6D0B4F}" destId="{7937CCDE-68BB-274C-8816-191EFA807DA3}" srcOrd="6" destOrd="0" parTransId="{CC632EB2-A52C-0844-93F6-FCDCA9437FFF}" sibTransId="{62D10252-6300-3C4E-8B68-1BFA49C7B96E}"/>
    <dgm:cxn modelId="{7B49889E-DF63-204A-A06F-B78EA37AD3F9}" srcId="{C8C23357-F85C-40CE-892A-EFE24F2AD04E}" destId="{183A8163-57BA-C34E-B060-67FEBB40AD88}" srcOrd="7" destOrd="0" parTransId="{DD49F0B3-DDCB-5D4B-B27A-791060F584E4}" sibTransId="{86FB5453-D1DB-D249-8C16-C0B7C573FD31}"/>
    <dgm:cxn modelId="{C5C44DA1-4A18-274F-A66B-7E23ADA70CEA}" srcId="{C8C23357-F85C-40CE-892A-EFE24F2AD04E}" destId="{5AE86D54-0C1B-0E47-A3D7-DF28DD256598}" srcOrd="11" destOrd="0" parTransId="{5C804A1C-FD36-0246-9F03-5F0F5B003800}" sibTransId="{D7D202A2-FDBB-1941-BDBF-AB752141CC25}"/>
    <dgm:cxn modelId="{748FBFA7-9A22-004B-9CBB-44C33EBC3E4C}" type="presOf" srcId="{5C402CFB-C126-394D-9CA4-CC90F92137B0}" destId="{5F5000E3-F63F-8246-9242-A36B289DFD94}" srcOrd="0" destOrd="4" presId="urn:microsoft.com/office/officeart/2005/8/layout/list1"/>
    <dgm:cxn modelId="{2F4387AA-03F7-7A4A-8757-288B0667E511}" srcId="{C8C23357-F85C-40CE-892A-EFE24F2AD04E}" destId="{0166CC38-E0FE-E747-96CE-C5997ED019A2}" srcOrd="14" destOrd="0" parTransId="{504DAF9C-F9D0-8F42-98DC-067C76AF8BB3}" sibTransId="{64D063AB-C9CA-3D44-963C-F72E622132D5}"/>
    <dgm:cxn modelId="{75D80DAE-BD55-0D46-BB7F-4CA7045B3C2F}" type="presOf" srcId="{41D670F1-85DE-B349-961F-E4E99B8EA1E1}" destId="{B43F3712-E75D-5644-BF6C-DAD9BC671F14}" srcOrd="0" destOrd="1" presId="urn:microsoft.com/office/officeart/2005/8/layout/list1"/>
    <dgm:cxn modelId="{B53A42B1-8018-D342-8D24-C7DAE5FD69AA}" srcId="{317D1831-843E-4DAB-987D-F8C00D6D0B4F}" destId="{72254F32-4955-3843-B0BE-9B404BB6C1EC}" srcOrd="7" destOrd="0" parTransId="{EEB31586-6EA4-8B48-9D41-6728721C4E50}" sibTransId="{A1C69CA3-5C7D-9445-99F4-443297E5D1D1}"/>
    <dgm:cxn modelId="{69A98EB3-FAAA-E047-9E77-28F0E6EEE07C}" srcId="{C8C23357-F85C-40CE-892A-EFE24F2AD04E}" destId="{68DEB188-EEE8-6749-8EBF-9DEA7FA1C500}" srcOrd="12" destOrd="0" parTransId="{8B1E1644-94B0-244F-B033-624933F2874B}" sibTransId="{7156524B-8D48-0845-86B2-BCCCDC4218B2}"/>
    <dgm:cxn modelId="{3577ADB8-9F52-5B4D-8CBB-5A3D236D9FE4}" type="presOf" srcId="{BEF60274-BC2C-B848-ABFB-21D597BF7CBF}" destId="{B43F3712-E75D-5644-BF6C-DAD9BC671F14}" srcOrd="0" destOrd="3" presId="urn:microsoft.com/office/officeart/2005/8/layout/list1"/>
    <dgm:cxn modelId="{A7B611B9-4E46-0841-A77B-747370CBBC6F}" srcId="{317D1831-843E-4DAB-987D-F8C00D6D0B4F}" destId="{A0D6F26C-9C6F-AC4A-8CDE-BB62575BC74C}" srcOrd="5" destOrd="0" parTransId="{596F54A9-78E6-564D-96CD-64B89D770A86}" sibTransId="{4034F867-C6EC-3E48-910B-BF75007D69D1}"/>
    <dgm:cxn modelId="{954423BC-F8AE-134C-AC10-0D98A4195C85}" srcId="{C8C23357-F85C-40CE-892A-EFE24F2AD04E}" destId="{41D670F1-85DE-B349-961F-E4E99B8EA1E1}" srcOrd="1" destOrd="0" parTransId="{7EC64CDB-5243-8642-AC7A-0D52F8D202DD}" sibTransId="{7970AAD3-7058-B340-B2D0-147530FEA03D}"/>
    <dgm:cxn modelId="{210583BC-AD42-C54B-9F6E-0BAF6817588A}" type="presOf" srcId="{317D1831-843E-4DAB-987D-F8C00D6D0B4F}" destId="{730AF042-96A7-2447-967A-68AB1E13BDB7}" srcOrd="1" destOrd="0" presId="urn:microsoft.com/office/officeart/2005/8/layout/list1"/>
    <dgm:cxn modelId="{70C02CBE-BE7C-1942-A7AF-5F57D399C768}" srcId="{C8C23357-F85C-40CE-892A-EFE24F2AD04E}" destId="{459DF91E-0F95-8C4A-9490-4EC8755BDDBC}" srcOrd="4" destOrd="0" parTransId="{A3C1A778-A70F-D644-A5B1-66799E342A02}" sibTransId="{DF4E4C60-2FBF-994F-98F1-CC1F36D6BD6B}"/>
    <dgm:cxn modelId="{9A757CC1-1F01-B649-B8E0-45B2507B0816}" type="presOf" srcId="{5AE86D54-0C1B-0E47-A3D7-DF28DD256598}" destId="{B43F3712-E75D-5644-BF6C-DAD9BC671F14}" srcOrd="0" destOrd="11" presId="urn:microsoft.com/office/officeart/2005/8/layout/list1"/>
    <dgm:cxn modelId="{8F77DACF-3719-E940-9EF5-363B35B70B42}" type="presOf" srcId="{317D1831-843E-4DAB-987D-F8C00D6D0B4F}" destId="{C3201A86-6898-4246-9DFC-A1C1F6EF30E3}" srcOrd="0" destOrd="0" presId="urn:microsoft.com/office/officeart/2005/8/layout/list1"/>
    <dgm:cxn modelId="{799243D9-FB95-6B4E-B9B4-926BCB462F3B}" srcId="{C8C23357-F85C-40CE-892A-EFE24F2AD04E}" destId="{83935C16-EC0B-0145-9230-E870C0796736}" srcOrd="2" destOrd="0" parTransId="{A15994D1-26B9-9A4B-A111-2AD3F2BB4177}" sibTransId="{9384F8F4-B07F-474E-A381-02D3769AC2AF}"/>
    <dgm:cxn modelId="{5B3DB0DA-724C-344C-86C5-B5E67AE9D7F6}" type="presOf" srcId="{0166CC38-E0FE-E747-96CE-C5997ED019A2}" destId="{B43F3712-E75D-5644-BF6C-DAD9BC671F14}" srcOrd="0" destOrd="14" presId="urn:microsoft.com/office/officeart/2005/8/layout/list1"/>
    <dgm:cxn modelId="{3A9C8DDF-C2A2-0941-804F-8A201A84EF6A}" type="presOf" srcId="{2174F6F5-D89A-EF45-BBA7-4381466F5139}" destId="{5F5000E3-F63F-8246-9242-A36B289DFD94}" srcOrd="0" destOrd="0" presId="urn:microsoft.com/office/officeart/2005/8/layout/list1"/>
    <dgm:cxn modelId="{725476E4-2FD6-3641-B369-5550B2029E42}" type="presOf" srcId="{910674BD-34A3-4C49-98AF-4D76EF721932}" destId="{B43F3712-E75D-5644-BF6C-DAD9BC671F14}" srcOrd="0" destOrd="0" presId="urn:microsoft.com/office/officeart/2005/8/layout/list1"/>
    <dgm:cxn modelId="{8E1DDEE4-78DD-6C40-BE3D-8FDD240B3C2E}" type="presOf" srcId="{83935C16-EC0B-0145-9230-E870C0796736}" destId="{B43F3712-E75D-5644-BF6C-DAD9BC671F14}" srcOrd="0" destOrd="2" presId="urn:microsoft.com/office/officeart/2005/8/layout/list1"/>
    <dgm:cxn modelId="{1792E1EA-A5E8-4523-8914-5A56272601A2}" srcId="{266249A2-854D-4D44-8763-8A7DD659A801}" destId="{C8C23357-F85C-40CE-892A-EFE24F2AD04E}" srcOrd="0" destOrd="0" parTransId="{5386EE54-9943-4412-AF98-AC0FFF346A62}" sibTransId="{1F3564C0-08F7-4CD5-8C97-91814BCE1FA6}"/>
    <dgm:cxn modelId="{378DADED-EDC7-0040-8929-91A4F13114E1}" srcId="{C8C23357-F85C-40CE-892A-EFE24F2AD04E}" destId="{FC260DDB-9B5B-574E-BFF6-0A5D07F09A64}" srcOrd="5" destOrd="0" parTransId="{5B422F3B-2A38-1849-90E4-2F155D8BF6B4}" sibTransId="{1F6C8C44-C5A4-374D-9BB5-45D3BF9FF1EA}"/>
    <dgm:cxn modelId="{386163EF-2E98-4A80-8F32-3450D5C92FA6}" srcId="{266249A2-854D-4D44-8763-8A7DD659A801}" destId="{317D1831-843E-4DAB-987D-F8C00D6D0B4F}" srcOrd="1" destOrd="0" parTransId="{9324911E-3EB4-4A47-BF3F-BCEB0D0C5560}" sibTransId="{B0D34052-59F5-47E1-B2D0-F250B4649EBE}"/>
    <dgm:cxn modelId="{24C140F7-452F-E14A-A185-B9E9A26658ED}" srcId="{C8C23357-F85C-40CE-892A-EFE24F2AD04E}" destId="{BEF60274-BC2C-B848-ABFB-21D597BF7CBF}" srcOrd="3" destOrd="0" parTransId="{15EB5EF3-8422-CD4C-A901-E215BB494E02}" sibTransId="{FB011921-908A-C849-86C3-1E9BAE7A5AAC}"/>
    <dgm:cxn modelId="{E747EFF7-0318-104C-813E-2EA36C84871B}" srcId="{317D1831-843E-4DAB-987D-F8C00D6D0B4F}" destId="{5C402CFB-C126-394D-9CA4-CC90F92137B0}" srcOrd="4" destOrd="0" parTransId="{9D132FBF-1179-884B-AF22-7CA1A4106D42}" sibTransId="{BF260789-5368-644D-A03F-7E8772329D79}"/>
    <dgm:cxn modelId="{55106985-B80B-5143-9377-6A5F9FEDCD86}" type="presParOf" srcId="{63B4E0BE-B5F4-FB42-AA38-440397B839B7}" destId="{6F2F32AD-271E-C943-B306-05D6F221FA3E}" srcOrd="0" destOrd="0" presId="urn:microsoft.com/office/officeart/2005/8/layout/list1"/>
    <dgm:cxn modelId="{C0FA62E2-13B9-3049-A4AC-1F0B35D6C2FF}" type="presParOf" srcId="{6F2F32AD-271E-C943-B306-05D6F221FA3E}" destId="{C455A514-23D4-CA4D-8C38-BCE099EF63C2}" srcOrd="0" destOrd="0" presId="urn:microsoft.com/office/officeart/2005/8/layout/list1"/>
    <dgm:cxn modelId="{E4B4CD03-F398-4847-8E1C-1FF56C2787E2}" type="presParOf" srcId="{6F2F32AD-271E-C943-B306-05D6F221FA3E}" destId="{EE0EBF7F-8B69-2D4C-8CD6-E6345D500D5E}" srcOrd="1" destOrd="0" presId="urn:microsoft.com/office/officeart/2005/8/layout/list1"/>
    <dgm:cxn modelId="{1C6C9E33-E1F2-104F-832C-CCD6CD53A828}" type="presParOf" srcId="{63B4E0BE-B5F4-FB42-AA38-440397B839B7}" destId="{C9190CEA-B2FB-9C4C-B0C1-3DBE753322D6}" srcOrd="1" destOrd="0" presId="urn:microsoft.com/office/officeart/2005/8/layout/list1"/>
    <dgm:cxn modelId="{1D8239E2-A75E-3E4C-8405-E7FCB449C5C2}" type="presParOf" srcId="{63B4E0BE-B5F4-FB42-AA38-440397B839B7}" destId="{B43F3712-E75D-5644-BF6C-DAD9BC671F14}" srcOrd="2" destOrd="0" presId="urn:microsoft.com/office/officeart/2005/8/layout/list1"/>
    <dgm:cxn modelId="{1FBECA2D-AEA9-EC46-9530-37A655A80C8A}" type="presParOf" srcId="{63B4E0BE-B5F4-FB42-AA38-440397B839B7}" destId="{C1AAAE91-904B-D44A-84B9-9DE14154A6E1}" srcOrd="3" destOrd="0" presId="urn:microsoft.com/office/officeart/2005/8/layout/list1"/>
    <dgm:cxn modelId="{D76BA332-0545-F047-BD44-93B2C3120565}" type="presParOf" srcId="{63B4E0BE-B5F4-FB42-AA38-440397B839B7}" destId="{11901A77-633C-6747-BF6C-8A897F594AAA}" srcOrd="4" destOrd="0" presId="urn:microsoft.com/office/officeart/2005/8/layout/list1"/>
    <dgm:cxn modelId="{4F93FC91-BBCE-D342-9FE9-9E9AD47CCECD}" type="presParOf" srcId="{11901A77-633C-6747-BF6C-8A897F594AAA}" destId="{C3201A86-6898-4246-9DFC-A1C1F6EF30E3}" srcOrd="0" destOrd="0" presId="urn:microsoft.com/office/officeart/2005/8/layout/list1"/>
    <dgm:cxn modelId="{7DA3F866-F7D2-CE40-95BE-E0669DBD7D89}" type="presParOf" srcId="{11901A77-633C-6747-BF6C-8A897F594AAA}" destId="{730AF042-96A7-2447-967A-68AB1E13BDB7}" srcOrd="1" destOrd="0" presId="urn:microsoft.com/office/officeart/2005/8/layout/list1"/>
    <dgm:cxn modelId="{417E800E-B518-F548-96D1-FFDA76E77219}" type="presParOf" srcId="{63B4E0BE-B5F4-FB42-AA38-440397B839B7}" destId="{F987E493-27D3-EA41-B70D-A2E53FA31D81}" srcOrd="5" destOrd="0" presId="urn:microsoft.com/office/officeart/2005/8/layout/list1"/>
    <dgm:cxn modelId="{20B6F003-4E26-204F-A3DB-1751829D8223}" type="presParOf" srcId="{63B4E0BE-B5F4-FB42-AA38-440397B839B7}" destId="{5F5000E3-F63F-8246-9242-A36B289DFD9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56F3A98-84C6-F74C-95C9-6C64EDA20892}">
      <dgm:prSet custT="1"/>
      <dgm:spPr/>
      <dgm:t>
        <a:bodyPr/>
        <a:lstStyle/>
        <a:p>
          <a:pPr>
            <a:buNone/>
          </a:pPr>
          <a:r>
            <a:rPr lang="en-US" sz="1200" dirty="0"/>
            <a:t>Calculate proportion of answers for each topic (index 1) and candidate (index 2)</a:t>
          </a:r>
          <a:endParaRPr lang="en-US" sz="1200" dirty="0">
            <a:latin typeface="Andale Mono" panose="020B0509000000000004" pitchFamily="49" charset="0"/>
          </a:endParaRPr>
        </a:p>
      </dgm:t>
    </dgm:pt>
    <dgm:pt modelId="{A94D2881-BA77-C34C-AF6E-9D459160B42C}" type="parTrans" cxnId="{DDA84D36-42AE-1E49-A7D7-3D8070326338}">
      <dgm:prSet/>
      <dgm:spPr/>
      <dgm:t>
        <a:bodyPr/>
        <a:lstStyle/>
        <a:p>
          <a:endParaRPr lang="en-US"/>
        </a:p>
      </dgm:t>
    </dgm:pt>
    <dgm:pt modelId="{01F321AA-5AD0-1A46-A8C8-4D204A5D8434}" type="sibTrans" cxnId="{DDA84D36-42AE-1E49-A7D7-3D8070326338}">
      <dgm:prSet/>
      <dgm:spPr/>
      <dgm:t>
        <a:bodyPr/>
        <a:lstStyle/>
        <a:p>
          <a:endParaRPr lang="en-US"/>
        </a:p>
      </dgm:t>
    </dgm:pt>
    <dgm:pt modelId="{9244A0A3-E0F9-4673-8157-97933EBB811B}">
      <dgm:prSet/>
      <dgm:spPr/>
      <dgm:t>
        <a:bodyPr/>
        <a:lstStyle/>
        <a:p>
          <a:pPr>
            <a:buNone/>
          </a:pPr>
          <a:r>
            <a:rPr lang="en-US" b="0" i="0" u="none" dirty="0">
              <a:latin typeface="Andale Mono" panose="020B0509000000000004" pitchFamily="49" charset="0"/>
            </a:rPr>
            <a:t>for </a:t>
          </a:r>
          <a:r>
            <a:rPr lang="en-US" b="0" i="0" u="none" dirty="0" err="1">
              <a:latin typeface="Andale Mono" panose="020B0509000000000004" pitchFamily="49" charset="0"/>
            </a:rPr>
            <a:t>cand</a:t>
          </a:r>
          <a:r>
            <a:rPr lang="en-US" b="0" i="0" u="none" dirty="0">
              <a:latin typeface="Andale Mono" panose="020B0509000000000004" pitchFamily="49" charset="0"/>
            </a:rPr>
            <a:t> in </a:t>
          </a:r>
          <a:r>
            <a:rPr lang="en-US" b="0" i="0" u="none" dirty="0" err="1">
              <a:latin typeface="Andale Mono" panose="020B0509000000000004" pitchFamily="49" charset="0"/>
            </a:rPr>
            <a:t>cand_dict</a:t>
          </a:r>
          <a:r>
            <a:rPr lang="en-US" b="0" i="0" u="none" dirty="0">
              <a:latin typeface="Andale Mono" panose="020B0509000000000004" pitchFamily="49" charset="0"/>
            </a:rPr>
            <a:t>:</a:t>
          </a:r>
          <a:endParaRPr lang="en-US" dirty="0">
            <a:latin typeface="Andale Mono" panose="020B0509000000000004" pitchFamily="49" charset="0"/>
          </a:endParaRPr>
        </a:p>
      </dgm:t>
    </dgm:pt>
    <dgm:pt modelId="{424EA21B-267B-4A24-B5A5-B7A241F9D575}" type="parTrans" cxnId="{0F2B5E78-3FAE-45CC-BBA2-13F98D244CC0}">
      <dgm:prSet/>
      <dgm:spPr/>
      <dgm:t>
        <a:bodyPr/>
        <a:lstStyle/>
        <a:p>
          <a:endParaRPr lang="en-US"/>
        </a:p>
      </dgm:t>
    </dgm:pt>
    <dgm:pt modelId="{DE91D6E5-E861-4600-B1FB-4157F34B6416}" type="sibTrans" cxnId="{0F2B5E78-3FAE-45CC-BBA2-13F98D244CC0}">
      <dgm:prSet/>
      <dgm:spPr/>
      <dgm:t>
        <a:bodyPr/>
        <a:lstStyle/>
        <a:p>
          <a:endParaRPr lang="en-US"/>
        </a:p>
      </dgm:t>
    </dgm:pt>
    <dgm:pt modelId="{2595F013-148B-4B8B-A3D1-B01F8C0E0D77}">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this_df</a:t>
          </a:r>
          <a:r>
            <a:rPr lang="en-US" b="0" i="0" u="none" dirty="0">
              <a:latin typeface="Andale Mono" panose="020B0509000000000004" pitchFamily="49" charset="0"/>
            </a:rPr>
            <a:t> = df_2016[df_2016['presvote16post_2016']==</a:t>
          </a:r>
          <a:r>
            <a:rPr lang="en-US" b="0" i="0" u="none" dirty="0" err="1">
              <a:latin typeface="Andale Mono" panose="020B0509000000000004" pitchFamily="49" charset="0"/>
            </a:rPr>
            <a:t>cand_dict</a:t>
          </a:r>
          <a:r>
            <a:rPr lang="en-US" b="0" i="0" u="none" dirty="0">
              <a:latin typeface="Andale Mono" panose="020B0509000000000004" pitchFamily="49" charset="0"/>
            </a:rPr>
            <a:t>[</a:t>
          </a:r>
          <a:r>
            <a:rPr lang="en-US" b="0" i="0" u="none" dirty="0" err="1">
              <a:latin typeface="Andale Mono" panose="020B0509000000000004" pitchFamily="49" charset="0"/>
            </a:rPr>
            <a:t>cand</a:t>
          </a:r>
          <a:r>
            <a:rPr lang="en-US" b="0" i="0" u="none" dirty="0">
              <a:latin typeface="Andale Mono" panose="020B0509000000000004" pitchFamily="49" charset="0"/>
            </a:rPr>
            <a:t>]]</a:t>
          </a:r>
        </a:p>
      </dgm:t>
    </dgm:pt>
    <dgm:pt modelId="{A0BC4564-9EA7-49E2-BAF3-4F212DF3944A}" type="parTrans" cxnId="{412288B4-E11B-4524-B409-55C371EDE92E}">
      <dgm:prSet/>
      <dgm:spPr/>
      <dgm:t>
        <a:bodyPr/>
        <a:lstStyle/>
        <a:p>
          <a:endParaRPr lang="en-US"/>
        </a:p>
      </dgm:t>
    </dgm:pt>
    <dgm:pt modelId="{74C94BBD-FB63-40D2-A0D0-36FE5AB31C61}" type="sibTrans" cxnId="{412288B4-E11B-4524-B409-55C371EDE92E}">
      <dgm:prSet/>
      <dgm:spPr/>
      <dgm:t>
        <a:bodyPr/>
        <a:lstStyle/>
        <a:p>
          <a:endParaRPr lang="en-US"/>
        </a:p>
      </dgm:t>
    </dgm:pt>
    <dgm:pt modelId="{E2D10D9B-E9FB-4790-86E9-82BFD919F57D}">
      <dgm:prSet/>
      <dgm:spPr/>
      <dgm:t>
        <a:bodyPr/>
        <a:lstStyle/>
        <a:p>
          <a:pPr>
            <a:buNone/>
          </a:pPr>
          <a:r>
            <a:rPr lang="en-US" b="0" i="0" u="none" dirty="0">
              <a:latin typeface="Andale Mono" panose="020B0509000000000004" pitchFamily="49" charset="0"/>
            </a:rPr>
            <a:t>    for topic in </a:t>
          </a:r>
          <a:r>
            <a:rPr lang="en-US" b="0" i="0" u="none" dirty="0" err="1">
              <a:latin typeface="Andale Mono" panose="020B0509000000000004" pitchFamily="49" charset="0"/>
            </a:rPr>
            <a:t>this_df.columns</a:t>
          </a:r>
          <a:r>
            <a:rPr lang="en-US" b="0" i="0" u="none" dirty="0">
              <a:latin typeface="Andale Mono" panose="020B0509000000000004" pitchFamily="49" charset="0"/>
            </a:rPr>
            <a:t>:</a:t>
          </a:r>
        </a:p>
      </dgm:t>
    </dgm:pt>
    <dgm:pt modelId="{70D78175-B2FC-4753-AA80-578E343D0FD5}" type="parTrans" cxnId="{934602D1-49F2-4A62-8329-1BC13074D603}">
      <dgm:prSet/>
      <dgm:spPr/>
      <dgm:t>
        <a:bodyPr/>
        <a:lstStyle/>
        <a:p>
          <a:endParaRPr lang="en-US"/>
        </a:p>
      </dgm:t>
    </dgm:pt>
    <dgm:pt modelId="{3BBA2AED-BB37-4F71-B1C1-6AA498E5A9C4}" type="sibTrans" cxnId="{934602D1-49F2-4A62-8329-1BC13074D603}">
      <dgm:prSet/>
      <dgm:spPr/>
      <dgm:t>
        <a:bodyPr/>
        <a:lstStyle/>
        <a:p>
          <a:endParaRPr lang="en-US"/>
        </a:p>
      </dgm:t>
    </dgm:pt>
    <dgm:pt modelId="{3FC23703-495E-489F-8B3C-8A773FD29925}">
      <dgm:prSet/>
      <dgm:spPr/>
      <dgm:t>
        <a:bodyPr/>
        <a:lstStyle/>
        <a:p>
          <a:pPr>
            <a:buNone/>
          </a:pPr>
          <a:r>
            <a:rPr lang="en-US" b="0" i="0" u="none" dirty="0">
              <a:latin typeface="Andale Mono" panose="020B0509000000000004" pitchFamily="49" charset="0"/>
            </a:rPr>
            <a:t>        # normalize gives the proportion of total answers</a:t>
          </a:r>
        </a:p>
      </dgm:t>
    </dgm:pt>
    <dgm:pt modelId="{181F1771-7B0E-4627-94BD-C4867F8B6C40}" type="parTrans" cxnId="{524F027B-70C0-4E0C-ACB8-C61675F91DD6}">
      <dgm:prSet/>
      <dgm:spPr/>
      <dgm:t>
        <a:bodyPr/>
        <a:lstStyle/>
        <a:p>
          <a:endParaRPr lang="en-US"/>
        </a:p>
      </dgm:t>
    </dgm:pt>
    <dgm:pt modelId="{E5980E05-B65A-43E7-B399-F2C78C5157F8}" type="sibTrans" cxnId="{524F027B-70C0-4E0C-ACB8-C61675F91DD6}">
      <dgm:prSet/>
      <dgm:spPr/>
      <dgm:t>
        <a:bodyPr/>
        <a:lstStyle/>
        <a:p>
          <a:endParaRPr lang="en-US"/>
        </a:p>
      </dgm:t>
    </dgm:pt>
    <dgm:pt modelId="{EA7EFA63-892B-45CC-921F-5D00B326BEDE}">
      <dgm:prSet/>
      <dgm:spPr/>
      <dgm:t>
        <a:bodyPr/>
        <a:lstStyle/>
        <a:p>
          <a:pPr>
            <a:buNone/>
          </a:pPr>
          <a:r>
            <a:rPr lang="en-US" b="0" i="0" u="none" dirty="0">
              <a:latin typeface="Andale Mono" panose="020B0509000000000004" pitchFamily="49" charset="0"/>
            </a:rPr>
            <a:t>        answer = </a:t>
          </a:r>
          <a:r>
            <a:rPr lang="en-US" b="0" i="0" u="none" dirty="0" err="1">
              <a:latin typeface="Andale Mono" panose="020B0509000000000004" pitchFamily="49" charset="0"/>
            </a:rPr>
            <a:t>this_df</a:t>
          </a:r>
          <a:r>
            <a:rPr lang="en-US" b="0" i="0" u="none" dirty="0">
              <a:latin typeface="Andale Mono" panose="020B0509000000000004" pitchFamily="49" charset="0"/>
            </a:rPr>
            <a:t>[topic].</a:t>
          </a:r>
          <a:r>
            <a:rPr lang="en-US" b="0" i="0" u="none" dirty="0" err="1">
              <a:latin typeface="Andale Mono" panose="020B0509000000000004" pitchFamily="49" charset="0"/>
            </a:rPr>
            <a:t>value_counts</a:t>
          </a:r>
          <a:r>
            <a:rPr lang="en-US" b="0" i="0" u="none" dirty="0">
              <a:latin typeface="Andale Mono" panose="020B0509000000000004" pitchFamily="49" charset="0"/>
            </a:rPr>
            <a:t>(normalize=True)</a:t>
          </a:r>
        </a:p>
      </dgm:t>
    </dgm:pt>
    <dgm:pt modelId="{7C3804FE-E77F-406F-8A12-84130495AF9A}" type="parTrans" cxnId="{77403DFA-4470-483D-BB8E-9B37DC49A78A}">
      <dgm:prSet/>
      <dgm:spPr/>
      <dgm:t>
        <a:bodyPr/>
        <a:lstStyle/>
        <a:p>
          <a:endParaRPr lang="en-US"/>
        </a:p>
      </dgm:t>
    </dgm:pt>
    <dgm:pt modelId="{6C19BB83-2121-401E-B744-8BD3103CD458}" type="sibTrans" cxnId="{77403DFA-4470-483D-BB8E-9B37DC49A78A}">
      <dgm:prSet/>
      <dgm:spPr/>
      <dgm:t>
        <a:bodyPr/>
        <a:lstStyle/>
        <a:p>
          <a:endParaRPr lang="en-US"/>
        </a:p>
      </dgm:t>
    </dgm:pt>
    <dgm:pt modelId="{1B1F9156-45B6-48D7-9029-F2FF3B0EA644}">
      <dgm:prSet/>
      <dgm:spPr/>
      <dgm:t>
        <a:bodyPr/>
        <a:lstStyle/>
        <a:p>
          <a:pPr>
            <a:buNone/>
          </a:pPr>
          <a:r>
            <a:rPr lang="en-US" b="0" i="0" u="none" dirty="0">
              <a:latin typeface="Andale Mono" panose="020B0509000000000004" pitchFamily="49" charset="0"/>
            </a:rPr>
            <a:t>        # list of possible answers to this question</a:t>
          </a:r>
        </a:p>
      </dgm:t>
    </dgm:pt>
    <dgm:pt modelId="{5CF7D1FB-5FB2-4986-93FB-9FF43B50864C}" type="parTrans" cxnId="{3D558763-22D9-4808-89DF-EF3240007D9F}">
      <dgm:prSet/>
      <dgm:spPr/>
      <dgm:t>
        <a:bodyPr/>
        <a:lstStyle/>
        <a:p>
          <a:endParaRPr lang="en-US"/>
        </a:p>
      </dgm:t>
    </dgm:pt>
    <dgm:pt modelId="{149C3919-611B-4239-B386-D82C05EDDA4C}" type="sibTrans" cxnId="{3D558763-22D9-4808-89DF-EF3240007D9F}">
      <dgm:prSet/>
      <dgm:spPr/>
      <dgm:t>
        <a:bodyPr/>
        <a:lstStyle/>
        <a:p>
          <a:endParaRPr lang="en-US"/>
        </a:p>
      </dgm:t>
    </dgm:pt>
    <dgm:pt modelId="{32E4C476-27A2-48D8-AB90-D57E2ADB7ED5}">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possible_answers</a:t>
          </a:r>
          <a:r>
            <a:rPr lang="en-US" b="0" i="0" u="none" dirty="0">
              <a:latin typeface="Andale Mono" panose="020B0509000000000004" pitchFamily="49" charset="0"/>
            </a:rPr>
            <a:t> = </a:t>
          </a:r>
          <a:r>
            <a:rPr lang="en-US" b="0" i="0" u="none" dirty="0" err="1">
              <a:latin typeface="Andale Mono" panose="020B0509000000000004" pitchFamily="49" charset="0"/>
            </a:rPr>
            <a:t>answer.index.astype</a:t>
          </a:r>
          <a:r>
            <a:rPr lang="en-US" b="0" i="0" u="none" dirty="0">
              <a:latin typeface="Andale Mono" panose="020B0509000000000004" pitchFamily="49" charset="0"/>
            </a:rPr>
            <a:t>(np.int64)</a:t>
          </a:r>
        </a:p>
      </dgm:t>
    </dgm:pt>
    <dgm:pt modelId="{83C00D33-D6FF-40E7-AC10-73344D9FE2D2}" type="parTrans" cxnId="{130BDF09-B0A5-4960-BC42-8C36034EAC08}">
      <dgm:prSet/>
      <dgm:spPr/>
      <dgm:t>
        <a:bodyPr/>
        <a:lstStyle/>
        <a:p>
          <a:endParaRPr lang="en-US"/>
        </a:p>
      </dgm:t>
    </dgm:pt>
    <dgm:pt modelId="{902A75CD-7B6B-4012-A644-65DB1A34FE4C}" type="sibTrans" cxnId="{130BDF09-B0A5-4960-BC42-8C36034EAC08}">
      <dgm:prSet/>
      <dgm:spPr/>
      <dgm:t>
        <a:bodyPr/>
        <a:lstStyle/>
        <a:p>
          <a:endParaRPr lang="en-US"/>
        </a:p>
      </dgm:t>
    </dgm:pt>
    <dgm:pt modelId="{CD30E515-7909-4B3D-BD93-DE1C0F72AF7F}">
      <dgm:prSet/>
      <dgm:spPr/>
      <dgm:t>
        <a:bodyPr/>
        <a:lstStyle/>
        <a:p>
          <a:pPr>
            <a:buNone/>
          </a:pPr>
          <a:r>
            <a:rPr lang="en-US" b="0" i="0" u="none" dirty="0">
              <a:latin typeface="Andale Mono" panose="020B0509000000000004" pitchFamily="49" charset="0"/>
            </a:rPr>
            <a:t>        # list of the proportion of responses for each possible answer</a:t>
          </a:r>
        </a:p>
      </dgm:t>
    </dgm:pt>
    <dgm:pt modelId="{A2AD943E-2313-4C4A-9D7E-1C3755952DEF}" type="parTrans" cxnId="{885BA475-0D07-449B-8FA0-5581331E9E5A}">
      <dgm:prSet/>
      <dgm:spPr/>
      <dgm:t>
        <a:bodyPr/>
        <a:lstStyle/>
        <a:p>
          <a:endParaRPr lang="en-US"/>
        </a:p>
      </dgm:t>
    </dgm:pt>
    <dgm:pt modelId="{570AADBC-EB5E-4B68-ACE6-F3417B092536}" type="sibTrans" cxnId="{885BA475-0D07-449B-8FA0-5581331E9E5A}">
      <dgm:prSet/>
      <dgm:spPr/>
      <dgm:t>
        <a:bodyPr/>
        <a:lstStyle/>
        <a:p>
          <a:endParaRPr lang="en-US"/>
        </a:p>
      </dgm:t>
    </dgm:pt>
    <dgm:pt modelId="{8EED8E4C-868F-48D8-B726-582CAD554C7D}">
      <dgm:prSet/>
      <dgm:spPr/>
      <dgm:t>
        <a:bodyPr/>
        <a:lstStyle/>
        <a:p>
          <a:pPr>
            <a:buNone/>
          </a:pPr>
          <a:r>
            <a:rPr lang="en-US" b="0" i="0" u="none" dirty="0">
              <a:latin typeface="Andale Mono" panose="020B0509000000000004" pitchFamily="49" charset="0"/>
            </a:rPr>
            <a:t>        responses = list(answer)</a:t>
          </a:r>
        </a:p>
      </dgm:t>
    </dgm:pt>
    <dgm:pt modelId="{B8BBF17C-FB1E-4AB7-945A-347EF4DF72A9}" type="parTrans" cxnId="{BB2D110B-771C-407A-B731-95283A84342D}">
      <dgm:prSet/>
      <dgm:spPr/>
      <dgm:t>
        <a:bodyPr/>
        <a:lstStyle/>
        <a:p>
          <a:endParaRPr lang="en-US"/>
        </a:p>
      </dgm:t>
    </dgm:pt>
    <dgm:pt modelId="{EEB68D4B-6438-41E8-9F5C-73930A4D7CF8}" type="sibTrans" cxnId="{BB2D110B-771C-407A-B731-95283A84342D}">
      <dgm:prSet/>
      <dgm:spPr/>
      <dgm:t>
        <a:bodyPr/>
        <a:lstStyle/>
        <a:p>
          <a:endParaRPr lang="en-US"/>
        </a:p>
      </dgm:t>
    </dgm:pt>
    <dgm:pt modelId="{C9EF5F9D-4C05-435F-811A-3584A42F4DC5}">
      <dgm:prSet/>
      <dgm:spPr/>
      <dgm:t>
        <a:bodyPr/>
        <a:lstStyle/>
        <a:p>
          <a:pPr>
            <a:buNone/>
          </a:pPr>
          <a:r>
            <a:rPr lang="en-US" b="0" i="0" u="none" dirty="0">
              <a:latin typeface="Andale Mono" panose="020B0509000000000004" pitchFamily="49" charset="0"/>
            </a:rPr>
            <a:t>        # insert the answer proportions at the index corresponding to this candidate and topic</a:t>
          </a:r>
        </a:p>
      </dgm:t>
    </dgm:pt>
    <dgm:pt modelId="{4426FEA5-D8D0-4316-A95F-8D0E1C7C4823}" type="parTrans" cxnId="{2BA2CB39-DD46-4DCC-8C16-7C75719C5374}">
      <dgm:prSet/>
      <dgm:spPr/>
      <dgm:t>
        <a:bodyPr/>
        <a:lstStyle/>
        <a:p>
          <a:endParaRPr lang="en-US"/>
        </a:p>
      </dgm:t>
    </dgm:pt>
    <dgm:pt modelId="{0CEAF418-3F03-4196-8626-25400ECF12B1}" type="sibTrans" cxnId="{2BA2CB39-DD46-4DCC-8C16-7C75719C5374}">
      <dgm:prSet/>
      <dgm:spPr/>
      <dgm:t>
        <a:bodyPr/>
        <a:lstStyle/>
        <a:p>
          <a:endParaRPr lang="en-US"/>
        </a:p>
      </dgm:t>
    </dgm:pt>
    <dgm:pt modelId="{042927E2-5285-4CF4-94D0-7063FBC9140A}">
      <dgm:prSet/>
      <dgm:spPr/>
      <dgm:t>
        <a:bodyPr/>
        <a:lstStyle/>
        <a:p>
          <a:pPr>
            <a:buNone/>
          </a:pPr>
          <a:r>
            <a:rPr lang="en-US" b="0" i="0" u="none" dirty="0">
              <a:latin typeface="Andale Mono" panose="020B0509000000000004" pitchFamily="49" charset="0"/>
            </a:rPr>
            <a:t>        for </a:t>
          </a:r>
          <a:r>
            <a:rPr lang="en-US" b="0" i="0" u="none" dirty="0" err="1">
              <a:latin typeface="Andale Mono" panose="020B0509000000000004" pitchFamily="49" charset="0"/>
            </a:rPr>
            <a:t>idx</a:t>
          </a:r>
          <a:r>
            <a:rPr lang="en-US" b="0" i="0" u="none" dirty="0">
              <a:latin typeface="Andale Mono" panose="020B0509000000000004" pitchFamily="49" charset="0"/>
            </a:rPr>
            <a:t>, </a:t>
          </a:r>
          <a:r>
            <a:rPr lang="en-US" b="0" i="0" u="none" dirty="0" err="1">
              <a:latin typeface="Andale Mono" panose="020B0509000000000004" pitchFamily="49" charset="0"/>
            </a:rPr>
            <a:t>ans</a:t>
          </a:r>
          <a:r>
            <a:rPr lang="en-US" b="0" i="0" u="none" dirty="0">
              <a:latin typeface="Andale Mono" panose="020B0509000000000004" pitchFamily="49" charset="0"/>
            </a:rPr>
            <a:t> in enumerate(</a:t>
          </a:r>
          <a:r>
            <a:rPr lang="en-US" b="0" i="0" u="none" dirty="0" err="1">
              <a:latin typeface="Andale Mono" panose="020B0509000000000004" pitchFamily="49" charset="0"/>
            </a:rPr>
            <a:t>possible_answers</a:t>
          </a:r>
          <a:r>
            <a:rPr lang="en-US" b="0" i="0" u="none" dirty="0">
              <a:latin typeface="Andale Mono" panose="020B0509000000000004" pitchFamily="49" charset="0"/>
            </a:rPr>
            <a:t>):</a:t>
          </a:r>
        </a:p>
      </dgm:t>
    </dgm:pt>
    <dgm:pt modelId="{1FDC7A95-0869-457B-B834-EDCB14B35EC7}" type="parTrans" cxnId="{BCCC60F5-10E0-476E-BB88-1F9B8B924AEF}">
      <dgm:prSet/>
      <dgm:spPr/>
      <dgm:t>
        <a:bodyPr/>
        <a:lstStyle/>
        <a:p>
          <a:endParaRPr lang="en-US"/>
        </a:p>
      </dgm:t>
    </dgm:pt>
    <dgm:pt modelId="{4FBD94BD-15B3-481D-A91F-1B076399487E}" type="sibTrans" cxnId="{BCCC60F5-10E0-476E-BB88-1F9B8B924AEF}">
      <dgm:prSet/>
      <dgm:spPr/>
      <dgm:t>
        <a:bodyPr/>
        <a:lstStyle/>
        <a:p>
          <a:endParaRPr lang="en-US"/>
        </a:p>
      </dgm:t>
    </dgm:pt>
    <dgm:pt modelId="{BB24851B-9DC9-4606-A43C-D8D2BBB401E9}">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topic_df.loc</a:t>
          </a:r>
          <a:r>
            <a:rPr lang="en-US" b="0" i="0" u="none" dirty="0">
              <a:latin typeface="Andale Mono" panose="020B0509000000000004" pitchFamily="49" charset="0"/>
            </a:rPr>
            <a:t>[(</a:t>
          </a:r>
          <a:r>
            <a:rPr lang="en-US" b="0" i="0" u="none" dirty="0" err="1">
              <a:latin typeface="Andale Mono" panose="020B0509000000000004" pitchFamily="49" charset="0"/>
            </a:rPr>
            <a:t>cand</a:t>
          </a:r>
          <a:r>
            <a:rPr lang="en-US" b="0" i="0" u="none" dirty="0">
              <a:latin typeface="Andale Mono" panose="020B0509000000000004" pitchFamily="49" charset="0"/>
            </a:rPr>
            <a:t>, topic), </a:t>
          </a:r>
          <a:r>
            <a:rPr lang="en-US" b="0" i="0" u="none" dirty="0" err="1">
              <a:latin typeface="Andale Mono" panose="020B0509000000000004" pitchFamily="49" charset="0"/>
            </a:rPr>
            <a:t>ans</a:t>
          </a:r>
          <a:r>
            <a:rPr lang="en-US" b="0" i="0" u="none" dirty="0">
              <a:latin typeface="Andale Mono" panose="020B0509000000000004" pitchFamily="49" charset="0"/>
            </a:rPr>
            <a:t>] = responses[</a:t>
          </a:r>
          <a:r>
            <a:rPr lang="en-US" b="0" i="0" u="none" dirty="0" err="1">
              <a:latin typeface="Andale Mono" panose="020B0509000000000004" pitchFamily="49" charset="0"/>
            </a:rPr>
            <a:t>idx</a:t>
          </a:r>
          <a:r>
            <a:rPr lang="en-US" b="0" i="0" u="none" dirty="0">
              <a:latin typeface="Andale Mono" panose="020B0509000000000004" pitchFamily="49" charset="0"/>
            </a:rPr>
            <a:t>]</a:t>
          </a:r>
        </a:p>
      </dgm:t>
    </dgm:pt>
    <dgm:pt modelId="{7A96E3F4-6B9C-47E6-B3D3-555B4572EDBE}" type="parTrans" cxnId="{C8EB70AC-2674-4F35-A5FD-44C59E510D47}">
      <dgm:prSet/>
      <dgm:spPr/>
      <dgm:t>
        <a:bodyPr/>
        <a:lstStyle/>
        <a:p>
          <a:endParaRPr lang="en-US"/>
        </a:p>
      </dgm:t>
    </dgm:pt>
    <dgm:pt modelId="{2ED94687-8AF0-4273-9C12-0BA4E1A7A8C2}" type="sibTrans" cxnId="{C8EB70AC-2674-4F35-A5FD-44C59E510D47}">
      <dgm:prSet/>
      <dgm:spPr/>
      <dgm:t>
        <a:bodyPr/>
        <a:lstStyle/>
        <a:p>
          <a:endParaRPr lang="en-US"/>
        </a:p>
      </dgm:t>
    </dgm:pt>
    <dgm:pt modelId="{C4E50A5E-0AC8-4157-B92F-BF7703CA3ABA}">
      <dgm:prSet/>
      <dgm:spPr/>
      <dgm:t>
        <a:bodyPr/>
        <a:lstStyle/>
        <a:p>
          <a:pPr>
            <a:buNone/>
          </a:pPr>
          <a:endParaRPr lang="en-US" b="0" i="0" u="none" dirty="0">
            <a:latin typeface="Andale Mono" panose="020B0509000000000004" pitchFamily="49" charset="0"/>
          </a:endParaRPr>
        </a:p>
      </dgm:t>
    </dgm:pt>
    <dgm:pt modelId="{6F9745AD-A8ED-47D9-B8FE-3BE0C86F010A}" type="parTrans" cxnId="{1090807B-DE71-404F-8260-24198AC3D554}">
      <dgm:prSet/>
      <dgm:spPr/>
      <dgm:t>
        <a:bodyPr/>
        <a:lstStyle/>
        <a:p>
          <a:endParaRPr lang="en-US"/>
        </a:p>
      </dgm:t>
    </dgm:pt>
    <dgm:pt modelId="{9A77D147-09B6-4D37-BD80-C681E9554E69}" type="sibTrans" cxnId="{1090807B-DE71-404F-8260-24198AC3D554}">
      <dgm:prSet/>
      <dgm:spPr/>
      <dgm:t>
        <a:bodyPr/>
        <a:lstStyle/>
        <a:p>
          <a:endParaRPr lang="en-US"/>
        </a:p>
      </dgm:t>
    </dgm:pt>
    <dgm:pt modelId="{A08DF33F-7E3F-4DF9-8A9C-B2A9D88A1656}">
      <dgm:prSet/>
      <dgm:spPr/>
      <dgm:t>
        <a:bodyPr/>
        <a:lstStyle/>
        <a:p>
          <a:pPr>
            <a:buNone/>
          </a:pPr>
          <a:r>
            <a:rPr lang="en-US" b="0" i="0" u="none" dirty="0">
              <a:latin typeface="Andale Mono" panose="020B0509000000000004" pitchFamily="49" charset="0"/>
            </a:rPr>
            <a:t># now, </a:t>
          </a:r>
          <a:r>
            <a:rPr lang="en-US" b="0" i="0" u="none" dirty="0" err="1">
              <a:latin typeface="Andale Mono" panose="020B0509000000000004" pitchFamily="49" charset="0"/>
            </a:rPr>
            <a:t>topic_df</a:t>
          </a:r>
          <a:r>
            <a:rPr lang="en-US" b="0" i="0" u="none" dirty="0">
              <a:latin typeface="Andale Mono" panose="020B0509000000000004" pitchFamily="49" charset="0"/>
            </a:rPr>
            <a:t> is a multi-index data frame, where each column is a possible response</a:t>
          </a:r>
        </a:p>
      </dgm:t>
    </dgm:pt>
    <dgm:pt modelId="{A8BB599B-5FF2-4BD1-BB26-ADC8E62C9CAB}" type="parTrans" cxnId="{EF4E77EE-0CE9-4BC8-A439-E908E22076B3}">
      <dgm:prSet/>
      <dgm:spPr/>
      <dgm:t>
        <a:bodyPr/>
        <a:lstStyle/>
        <a:p>
          <a:endParaRPr lang="en-US"/>
        </a:p>
      </dgm:t>
    </dgm:pt>
    <dgm:pt modelId="{2655C5B3-FFF5-4E61-B054-E9CC66831F14}" type="sibTrans" cxnId="{EF4E77EE-0CE9-4BC8-A439-E908E22076B3}">
      <dgm:prSet/>
      <dgm:spPr/>
      <dgm:t>
        <a:bodyPr/>
        <a:lstStyle/>
        <a:p>
          <a:endParaRPr lang="en-US"/>
        </a:p>
      </dgm:t>
    </dgm:pt>
    <dgm:pt modelId="{613AD236-D8C1-4704-A9A9-D7467A0B050A}">
      <dgm:prSet/>
      <dgm:spPr/>
      <dgm:t>
        <a:bodyPr/>
        <a:lstStyle/>
        <a:p>
          <a:pPr>
            <a:buNone/>
          </a:pPr>
          <a:r>
            <a:rPr lang="en-US" b="0" i="0" u="none" dirty="0" err="1">
              <a:latin typeface="Andale Mono" panose="020B0509000000000004" pitchFamily="49" charset="0"/>
            </a:rPr>
            <a:t>topic_df</a:t>
          </a:r>
          <a:r>
            <a:rPr lang="en-US" b="0" i="0" u="none" dirty="0">
              <a:latin typeface="Andale Mono" panose="020B0509000000000004" pitchFamily="49" charset="0"/>
            </a:rPr>
            <a:t> = </a:t>
          </a:r>
          <a:r>
            <a:rPr lang="en-US" b="0" i="0" u="none" dirty="0" err="1">
              <a:latin typeface="Andale Mono" panose="020B0509000000000004" pitchFamily="49" charset="0"/>
            </a:rPr>
            <a:t>topic_df.reindex</a:t>
          </a:r>
          <a:r>
            <a:rPr lang="en-US" b="0" i="0" u="none" dirty="0">
              <a:latin typeface="Andale Mono" panose="020B0509000000000004" pitchFamily="49" charset="0"/>
            </a:rPr>
            <a:t>(columns=sorted(list(</a:t>
          </a:r>
          <a:r>
            <a:rPr lang="en-US" b="0" i="0" u="none" dirty="0" err="1">
              <a:latin typeface="Andale Mono" panose="020B0509000000000004" pitchFamily="49" charset="0"/>
            </a:rPr>
            <a:t>topic_df</a:t>
          </a:r>
          <a:r>
            <a:rPr lang="en-US" b="0" i="0" u="none" dirty="0">
              <a:latin typeface="Andale Mono" panose="020B0509000000000004" pitchFamily="49" charset="0"/>
            </a:rPr>
            <a:t>)))</a:t>
          </a:r>
        </a:p>
      </dgm:t>
    </dgm:pt>
    <dgm:pt modelId="{822FEC50-C77C-4000-9403-DA543A6A56DA}" type="parTrans" cxnId="{EE57B977-657A-49A9-AED2-C76B1E119D86}">
      <dgm:prSet/>
      <dgm:spPr/>
      <dgm:t>
        <a:bodyPr/>
        <a:lstStyle/>
        <a:p>
          <a:endParaRPr lang="en-US"/>
        </a:p>
      </dgm:t>
    </dgm:pt>
    <dgm:pt modelId="{7424DF22-1DB8-483B-B1E7-B4C21C865B9C}" type="sibTrans" cxnId="{EE57B977-657A-49A9-AED2-C76B1E119D86}">
      <dgm:prSet/>
      <dgm:spPr/>
      <dgm:t>
        <a:bodyPr/>
        <a:lstStyle/>
        <a:p>
          <a:endParaRPr lang="en-US"/>
        </a:p>
      </dgm:t>
    </dgm:pt>
    <dgm:pt modelId="{6FFE1A26-D138-4803-90A8-D8AB7BDEEE63}">
      <dgm:prSet/>
      <dgm:spPr/>
      <dgm:t>
        <a:bodyPr/>
        <a:lstStyle/>
        <a:p>
          <a:pPr>
            <a:buNone/>
          </a:pPr>
          <a:r>
            <a:rPr lang="en-US" b="0" i="0" u="none" dirty="0">
              <a:latin typeface="Andale Mono" panose="020B0509000000000004" pitchFamily="49" charset="0"/>
            </a:rPr>
            <a:t>topics = list(df_2016)</a:t>
          </a:r>
        </a:p>
      </dgm:t>
    </dgm:pt>
    <dgm:pt modelId="{366FE605-D236-40AD-9958-69904EAFBF81}" type="parTrans" cxnId="{E0739112-4FE7-4D32-9D48-4B9F82860804}">
      <dgm:prSet/>
      <dgm:spPr/>
      <dgm:t>
        <a:bodyPr/>
        <a:lstStyle/>
        <a:p>
          <a:endParaRPr lang="en-US"/>
        </a:p>
      </dgm:t>
    </dgm:pt>
    <dgm:pt modelId="{A3F37F8C-2DD2-4970-B6A3-84760D620C18}" type="sibTrans" cxnId="{E0739112-4FE7-4D32-9D48-4B9F82860804}">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AE1FFA7F-0B51-4703-A4D8-9FABDDD9DE5F}" type="pres">
      <dgm:prSet presAssocID="{E56F3A98-84C6-F74C-95C9-6C64EDA20892}" presName="parentLin" presStyleCnt="0"/>
      <dgm:spPr/>
    </dgm:pt>
    <dgm:pt modelId="{697AE73B-AD96-4DD3-8BEF-7B3662257476}" type="pres">
      <dgm:prSet presAssocID="{E56F3A98-84C6-F74C-95C9-6C64EDA20892}" presName="parentLeftMargin" presStyleLbl="node1" presStyleIdx="0" presStyleCnt="1"/>
      <dgm:spPr/>
    </dgm:pt>
    <dgm:pt modelId="{32476B3D-6CB1-4763-9A57-34CCC86ECB0D}" type="pres">
      <dgm:prSet presAssocID="{E56F3A98-84C6-F74C-95C9-6C64EDA20892}" presName="parentText" presStyleLbl="node1" presStyleIdx="0" presStyleCnt="1" custScaleX="138715" custScaleY="133330" custLinFactNeighborY="16662">
        <dgm:presLayoutVars>
          <dgm:chMax val="0"/>
          <dgm:bulletEnabled val="1"/>
        </dgm:presLayoutVars>
      </dgm:prSet>
      <dgm:spPr/>
    </dgm:pt>
    <dgm:pt modelId="{FCD3E83D-6E3D-45D7-BB8F-954D00BEF0D9}" type="pres">
      <dgm:prSet presAssocID="{E56F3A98-84C6-F74C-95C9-6C64EDA20892}" presName="negativeSpace" presStyleCnt="0"/>
      <dgm:spPr/>
    </dgm:pt>
    <dgm:pt modelId="{F4462459-3838-40DA-8592-C0E81817AB31}" type="pres">
      <dgm:prSet presAssocID="{E56F3A98-84C6-F74C-95C9-6C64EDA20892}" presName="childText" presStyleLbl="conFgAcc1" presStyleIdx="0" presStyleCnt="1">
        <dgm:presLayoutVars>
          <dgm:bulletEnabled val="1"/>
        </dgm:presLayoutVars>
      </dgm:prSet>
      <dgm:spPr/>
    </dgm:pt>
  </dgm:ptLst>
  <dgm:cxnLst>
    <dgm:cxn modelId="{AB4AB403-E478-41A6-8F92-BC2EF23711F0}" type="presOf" srcId="{042927E2-5285-4CF4-94D0-7063FBC9140A}" destId="{F4462459-3838-40DA-8592-C0E81817AB31}" srcOrd="0" destOrd="10" presId="urn:microsoft.com/office/officeart/2005/8/layout/list1"/>
    <dgm:cxn modelId="{13DE9709-623A-EF40-9EA1-C57B5B9B6CA8}" type="presOf" srcId="{266249A2-854D-4D44-8763-8A7DD659A801}" destId="{63B4E0BE-B5F4-FB42-AA38-440397B839B7}" srcOrd="0" destOrd="0" presId="urn:microsoft.com/office/officeart/2005/8/layout/list1"/>
    <dgm:cxn modelId="{130BDF09-B0A5-4960-BC42-8C36034EAC08}" srcId="{E56F3A98-84C6-F74C-95C9-6C64EDA20892}" destId="{32E4C476-27A2-48D8-AB90-D57E2ADB7ED5}" srcOrd="6" destOrd="0" parTransId="{83C00D33-D6FF-40E7-AC10-73344D9FE2D2}" sibTransId="{902A75CD-7B6B-4012-A644-65DB1A34FE4C}"/>
    <dgm:cxn modelId="{BB2D110B-771C-407A-B731-95283A84342D}" srcId="{E56F3A98-84C6-F74C-95C9-6C64EDA20892}" destId="{8EED8E4C-868F-48D8-B726-582CAD554C7D}" srcOrd="8" destOrd="0" parTransId="{B8BBF17C-FB1E-4AB7-945A-347EF4DF72A9}" sibTransId="{EEB68D4B-6438-41E8-9F5C-73930A4D7CF8}"/>
    <dgm:cxn modelId="{9722770F-F047-40B8-8FCA-A33D134CBAEB}" type="presOf" srcId="{2595F013-148B-4B8B-A3D1-B01F8C0E0D77}" destId="{F4462459-3838-40DA-8592-C0E81817AB31}" srcOrd="0" destOrd="1" presId="urn:microsoft.com/office/officeart/2005/8/layout/list1"/>
    <dgm:cxn modelId="{E0739112-4FE7-4D32-9D48-4B9F82860804}" srcId="{E56F3A98-84C6-F74C-95C9-6C64EDA20892}" destId="{6FFE1A26-D138-4803-90A8-D8AB7BDEEE63}" srcOrd="15" destOrd="0" parTransId="{366FE605-D236-40AD-9958-69904EAFBF81}" sibTransId="{A3F37F8C-2DD2-4970-B6A3-84760D620C18}"/>
    <dgm:cxn modelId="{B14E1925-375A-4087-9E21-918F6F7D7899}" type="presOf" srcId="{613AD236-D8C1-4704-A9A9-D7467A0B050A}" destId="{F4462459-3838-40DA-8592-C0E81817AB31}" srcOrd="0" destOrd="14" presId="urn:microsoft.com/office/officeart/2005/8/layout/list1"/>
    <dgm:cxn modelId="{EB78312B-9CD8-4ADA-93E8-BBB22FC5D926}" type="presOf" srcId="{1B1F9156-45B6-48D7-9029-F2FF3B0EA644}" destId="{F4462459-3838-40DA-8592-C0E81817AB31}" srcOrd="0" destOrd="5" presId="urn:microsoft.com/office/officeart/2005/8/layout/list1"/>
    <dgm:cxn modelId="{C7111230-DDCF-494B-9749-2756D119EB1B}" type="presOf" srcId="{C4E50A5E-0AC8-4157-B92F-BF7703CA3ABA}" destId="{F4462459-3838-40DA-8592-C0E81817AB31}" srcOrd="0" destOrd="12" presId="urn:microsoft.com/office/officeart/2005/8/layout/list1"/>
    <dgm:cxn modelId="{DDA84D36-42AE-1E49-A7D7-3D8070326338}" srcId="{266249A2-854D-4D44-8763-8A7DD659A801}" destId="{E56F3A98-84C6-F74C-95C9-6C64EDA20892}" srcOrd="0" destOrd="0" parTransId="{A94D2881-BA77-C34C-AF6E-9D459160B42C}" sibTransId="{01F321AA-5AD0-1A46-A8C8-4D204A5D8434}"/>
    <dgm:cxn modelId="{2BA2CB39-DD46-4DCC-8C16-7C75719C5374}" srcId="{E56F3A98-84C6-F74C-95C9-6C64EDA20892}" destId="{C9EF5F9D-4C05-435F-811A-3584A42F4DC5}" srcOrd="9" destOrd="0" parTransId="{4426FEA5-D8D0-4316-A95F-8D0E1C7C4823}" sibTransId="{0CEAF418-3F03-4196-8626-25400ECF12B1}"/>
    <dgm:cxn modelId="{9A114E3F-7F42-42FE-9E53-6B080A0768E8}" type="presOf" srcId="{C9EF5F9D-4C05-435F-811A-3584A42F4DC5}" destId="{F4462459-3838-40DA-8592-C0E81817AB31}" srcOrd="0" destOrd="9" presId="urn:microsoft.com/office/officeart/2005/8/layout/list1"/>
    <dgm:cxn modelId="{3729E845-7464-47EF-BEB7-8DB7EE22A557}" type="presOf" srcId="{BB24851B-9DC9-4606-A43C-D8D2BBB401E9}" destId="{F4462459-3838-40DA-8592-C0E81817AB31}" srcOrd="0" destOrd="11" presId="urn:microsoft.com/office/officeart/2005/8/layout/list1"/>
    <dgm:cxn modelId="{C7354652-7390-42C2-9217-169A06F3BC71}" type="presOf" srcId="{6FFE1A26-D138-4803-90A8-D8AB7BDEEE63}" destId="{F4462459-3838-40DA-8592-C0E81817AB31}" srcOrd="0" destOrd="15" presId="urn:microsoft.com/office/officeart/2005/8/layout/list1"/>
    <dgm:cxn modelId="{3D558763-22D9-4808-89DF-EF3240007D9F}" srcId="{E56F3A98-84C6-F74C-95C9-6C64EDA20892}" destId="{1B1F9156-45B6-48D7-9029-F2FF3B0EA644}" srcOrd="5" destOrd="0" parTransId="{5CF7D1FB-5FB2-4986-93FB-9FF43B50864C}" sibTransId="{149C3919-611B-4239-B386-D82C05EDDA4C}"/>
    <dgm:cxn modelId="{885BA475-0D07-449B-8FA0-5581331E9E5A}" srcId="{E56F3A98-84C6-F74C-95C9-6C64EDA20892}" destId="{CD30E515-7909-4B3D-BD93-DE1C0F72AF7F}" srcOrd="7" destOrd="0" parTransId="{A2AD943E-2313-4C4A-9D7E-1C3755952DEF}" sibTransId="{570AADBC-EB5E-4B68-ACE6-F3417B092536}"/>
    <dgm:cxn modelId="{EE57B977-657A-49A9-AED2-C76B1E119D86}" srcId="{E56F3A98-84C6-F74C-95C9-6C64EDA20892}" destId="{613AD236-D8C1-4704-A9A9-D7467A0B050A}" srcOrd="14" destOrd="0" parTransId="{822FEC50-C77C-4000-9403-DA543A6A56DA}" sibTransId="{7424DF22-1DB8-483B-B1E7-B4C21C865B9C}"/>
    <dgm:cxn modelId="{0F2B5E78-3FAE-45CC-BBA2-13F98D244CC0}" srcId="{E56F3A98-84C6-F74C-95C9-6C64EDA20892}" destId="{9244A0A3-E0F9-4673-8157-97933EBB811B}" srcOrd="0" destOrd="0" parTransId="{424EA21B-267B-4A24-B5A5-B7A241F9D575}" sibTransId="{DE91D6E5-E861-4600-B1FB-4157F34B6416}"/>
    <dgm:cxn modelId="{524F027B-70C0-4E0C-ACB8-C61675F91DD6}" srcId="{E56F3A98-84C6-F74C-95C9-6C64EDA20892}" destId="{3FC23703-495E-489F-8B3C-8A773FD29925}" srcOrd="3" destOrd="0" parTransId="{181F1771-7B0E-4627-94BD-C4867F8B6C40}" sibTransId="{E5980E05-B65A-43E7-B399-F2C78C5157F8}"/>
    <dgm:cxn modelId="{1090807B-DE71-404F-8260-24198AC3D554}" srcId="{E56F3A98-84C6-F74C-95C9-6C64EDA20892}" destId="{C4E50A5E-0AC8-4157-B92F-BF7703CA3ABA}" srcOrd="12" destOrd="0" parTransId="{6F9745AD-A8ED-47D9-B8FE-3BE0C86F010A}" sibTransId="{9A77D147-09B6-4D37-BD80-C681E9554E69}"/>
    <dgm:cxn modelId="{D0E1A37B-B173-4099-AC6C-06B994B0828B}" type="presOf" srcId="{CD30E515-7909-4B3D-BD93-DE1C0F72AF7F}" destId="{F4462459-3838-40DA-8592-C0E81817AB31}" srcOrd="0" destOrd="7" presId="urn:microsoft.com/office/officeart/2005/8/layout/list1"/>
    <dgm:cxn modelId="{A22D2186-CC87-4E4F-AB4A-99A684BB3F33}" type="presOf" srcId="{A08DF33F-7E3F-4DF9-8A9C-B2A9D88A1656}" destId="{F4462459-3838-40DA-8592-C0E81817AB31}" srcOrd="0" destOrd="13" presId="urn:microsoft.com/office/officeart/2005/8/layout/list1"/>
    <dgm:cxn modelId="{44119A8A-9182-475F-B2ED-59C12A38F680}" type="presOf" srcId="{9244A0A3-E0F9-4673-8157-97933EBB811B}" destId="{F4462459-3838-40DA-8592-C0E81817AB31}" srcOrd="0" destOrd="0" presId="urn:microsoft.com/office/officeart/2005/8/layout/list1"/>
    <dgm:cxn modelId="{7679D18A-C043-4505-A121-1C6F92DA87DB}" type="presOf" srcId="{E2D10D9B-E9FB-4790-86E9-82BFD919F57D}" destId="{F4462459-3838-40DA-8592-C0E81817AB31}" srcOrd="0" destOrd="2" presId="urn:microsoft.com/office/officeart/2005/8/layout/list1"/>
    <dgm:cxn modelId="{9F25C89B-54AF-4CAC-B624-D121FFF673E8}" type="presOf" srcId="{32E4C476-27A2-48D8-AB90-D57E2ADB7ED5}" destId="{F4462459-3838-40DA-8592-C0E81817AB31}" srcOrd="0" destOrd="6" presId="urn:microsoft.com/office/officeart/2005/8/layout/list1"/>
    <dgm:cxn modelId="{9A7E3DA3-195E-4CB8-BB6F-6BEDC40B53A4}" type="presOf" srcId="{EA7EFA63-892B-45CC-921F-5D00B326BEDE}" destId="{F4462459-3838-40DA-8592-C0E81817AB31}" srcOrd="0" destOrd="4" presId="urn:microsoft.com/office/officeart/2005/8/layout/list1"/>
    <dgm:cxn modelId="{908688A8-E174-4FE3-8C3F-EF44A9391085}" type="presOf" srcId="{8EED8E4C-868F-48D8-B726-582CAD554C7D}" destId="{F4462459-3838-40DA-8592-C0E81817AB31}" srcOrd="0" destOrd="8" presId="urn:microsoft.com/office/officeart/2005/8/layout/list1"/>
    <dgm:cxn modelId="{C8EB70AC-2674-4F35-A5FD-44C59E510D47}" srcId="{E56F3A98-84C6-F74C-95C9-6C64EDA20892}" destId="{BB24851B-9DC9-4606-A43C-D8D2BBB401E9}" srcOrd="11" destOrd="0" parTransId="{7A96E3F4-6B9C-47E6-B3D3-555B4572EDBE}" sibTransId="{2ED94687-8AF0-4273-9C12-0BA4E1A7A8C2}"/>
    <dgm:cxn modelId="{412288B4-E11B-4524-B409-55C371EDE92E}" srcId="{E56F3A98-84C6-F74C-95C9-6C64EDA20892}" destId="{2595F013-148B-4B8B-A3D1-B01F8C0E0D77}" srcOrd="1" destOrd="0" parTransId="{A0BC4564-9EA7-49E2-BAF3-4F212DF3944A}" sibTransId="{74C94BBD-FB63-40D2-A0D0-36FE5AB31C61}"/>
    <dgm:cxn modelId="{792A56C0-3060-484B-995C-D44DFE1D6428}" type="presOf" srcId="{E56F3A98-84C6-F74C-95C9-6C64EDA20892}" destId="{697AE73B-AD96-4DD3-8BEF-7B3662257476}" srcOrd="0" destOrd="0" presId="urn:microsoft.com/office/officeart/2005/8/layout/list1"/>
    <dgm:cxn modelId="{934602D1-49F2-4A62-8329-1BC13074D603}" srcId="{E56F3A98-84C6-F74C-95C9-6C64EDA20892}" destId="{E2D10D9B-E9FB-4790-86E9-82BFD919F57D}" srcOrd="2" destOrd="0" parTransId="{70D78175-B2FC-4753-AA80-578E343D0FD5}" sibTransId="{3BBA2AED-BB37-4F71-B1C1-6AA498E5A9C4}"/>
    <dgm:cxn modelId="{725E86D7-E1DB-4E78-BA2C-7F3B741F5164}" type="presOf" srcId="{E56F3A98-84C6-F74C-95C9-6C64EDA20892}" destId="{32476B3D-6CB1-4763-9A57-34CCC86ECB0D}" srcOrd="1" destOrd="0" presId="urn:microsoft.com/office/officeart/2005/8/layout/list1"/>
    <dgm:cxn modelId="{EF4E77EE-0CE9-4BC8-A439-E908E22076B3}" srcId="{E56F3A98-84C6-F74C-95C9-6C64EDA20892}" destId="{A08DF33F-7E3F-4DF9-8A9C-B2A9D88A1656}" srcOrd="13" destOrd="0" parTransId="{A8BB599B-5FF2-4BD1-BB26-ADC8E62C9CAB}" sibTransId="{2655C5B3-FFF5-4E61-B054-E9CC66831F14}"/>
    <dgm:cxn modelId="{BCCC60F5-10E0-476E-BB88-1F9B8B924AEF}" srcId="{E56F3A98-84C6-F74C-95C9-6C64EDA20892}" destId="{042927E2-5285-4CF4-94D0-7063FBC9140A}" srcOrd="10" destOrd="0" parTransId="{1FDC7A95-0869-457B-B834-EDCB14B35EC7}" sibTransId="{4FBD94BD-15B3-481D-A91F-1B076399487E}"/>
    <dgm:cxn modelId="{77403DFA-4470-483D-BB8E-9B37DC49A78A}" srcId="{E56F3A98-84C6-F74C-95C9-6C64EDA20892}" destId="{EA7EFA63-892B-45CC-921F-5D00B326BEDE}" srcOrd="4" destOrd="0" parTransId="{7C3804FE-E77F-406F-8A12-84130495AF9A}" sibTransId="{6C19BB83-2121-401E-B744-8BD3103CD458}"/>
    <dgm:cxn modelId="{9DFA14FF-6987-4179-A22C-A82A47BD7ECA}" type="presOf" srcId="{3FC23703-495E-489F-8B3C-8A773FD29925}" destId="{F4462459-3838-40DA-8592-C0E81817AB31}" srcOrd="0" destOrd="3" presId="urn:microsoft.com/office/officeart/2005/8/layout/list1"/>
    <dgm:cxn modelId="{B0FD5310-6CF3-4661-8FAF-D9196559E0D8}" type="presParOf" srcId="{63B4E0BE-B5F4-FB42-AA38-440397B839B7}" destId="{AE1FFA7F-0B51-4703-A4D8-9FABDDD9DE5F}" srcOrd="0" destOrd="0" presId="urn:microsoft.com/office/officeart/2005/8/layout/list1"/>
    <dgm:cxn modelId="{6811E3E6-0D48-40F8-BC68-39F113BB82F5}" type="presParOf" srcId="{AE1FFA7F-0B51-4703-A4D8-9FABDDD9DE5F}" destId="{697AE73B-AD96-4DD3-8BEF-7B3662257476}" srcOrd="0" destOrd="0" presId="urn:microsoft.com/office/officeart/2005/8/layout/list1"/>
    <dgm:cxn modelId="{0867E66B-2925-4489-BD7A-9CA8D8FAB78C}" type="presParOf" srcId="{AE1FFA7F-0B51-4703-A4D8-9FABDDD9DE5F}" destId="{32476B3D-6CB1-4763-9A57-34CCC86ECB0D}" srcOrd="1" destOrd="0" presId="urn:microsoft.com/office/officeart/2005/8/layout/list1"/>
    <dgm:cxn modelId="{36549978-96AC-4FCC-B373-5ADE058C8615}" type="presParOf" srcId="{63B4E0BE-B5F4-FB42-AA38-440397B839B7}" destId="{FCD3E83D-6E3D-45D7-BB8F-954D00BEF0D9}" srcOrd="1" destOrd="0" presId="urn:microsoft.com/office/officeart/2005/8/layout/list1"/>
    <dgm:cxn modelId="{E8CDB48A-EE20-4264-81BF-D85C327E010E}" type="presParOf" srcId="{63B4E0BE-B5F4-FB42-AA38-440397B839B7}" destId="{F4462459-3838-40DA-8592-C0E81817AB3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56F3A98-84C6-F74C-95C9-6C64EDA20892}">
      <dgm:prSet custT="1"/>
      <dgm:spPr/>
      <dgm:t>
        <a:bodyPr/>
        <a:lstStyle/>
        <a:p>
          <a:pPr>
            <a:buNone/>
          </a:pPr>
          <a:r>
            <a:rPr lang="en-US" sz="1200" dirty="0"/>
            <a:t>Prepare indices of candidates and topics to create multi-index array</a:t>
          </a:r>
          <a:endParaRPr lang="en-US" sz="1200" dirty="0">
            <a:latin typeface="Andale Mono" panose="020B0509000000000004" pitchFamily="49" charset="0"/>
          </a:endParaRPr>
        </a:p>
      </dgm:t>
    </dgm:pt>
    <dgm:pt modelId="{A94D2881-BA77-C34C-AF6E-9D459160B42C}" type="parTrans" cxnId="{DDA84D36-42AE-1E49-A7D7-3D8070326338}">
      <dgm:prSet/>
      <dgm:spPr/>
      <dgm:t>
        <a:bodyPr/>
        <a:lstStyle/>
        <a:p>
          <a:endParaRPr lang="en-US"/>
        </a:p>
      </dgm:t>
    </dgm:pt>
    <dgm:pt modelId="{01F321AA-5AD0-1A46-A8C8-4D204A5D8434}" type="sibTrans" cxnId="{DDA84D36-42AE-1E49-A7D7-3D8070326338}">
      <dgm:prSet/>
      <dgm:spPr/>
      <dgm:t>
        <a:bodyPr/>
        <a:lstStyle/>
        <a:p>
          <a:endParaRPr lang="en-US"/>
        </a:p>
      </dgm:t>
    </dgm:pt>
    <dgm:pt modelId="{81CAE134-CC50-2741-B4DB-8806DA52737E}">
      <dgm:prSet custT="1"/>
      <dgm:spPr/>
      <dgm:t>
        <a:bodyPr/>
        <a:lstStyle/>
        <a:p>
          <a:pPr>
            <a:buNone/>
          </a:pPr>
          <a:r>
            <a:rPr lang="en-US" sz="1300" b="0" i="0" u="none" dirty="0" err="1">
              <a:latin typeface="Andale Mono" panose="020B0509000000000004" pitchFamily="49" charset="0"/>
            </a:rPr>
            <a:t>divisive_df</a:t>
          </a:r>
          <a:r>
            <a:rPr lang="en-US" sz="1300" b="0" i="0" u="none" dirty="0">
              <a:latin typeface="Andale Mono" panose="020B0509000000000004" pitchFamily="49" charset="0"/>
            </a:rPr>
            <a:t> = </a:t>
          </a:r>
          <a:r>
            <a:rPr lang="en-US" sz="1300" b="0" i="0" u="none" dirty="0" err="1">
              <a:latin typeface="Andale Mono" panose="020B0509000000000004" pitchFamily="49" charset="0"/>
            </a:rPr>
            <a:t>pd.DataFrame</a:t>
          </a:r>
          <a:r>
            <a:rPr lang="en-US" sz="1300" b="0" i="0" u="none" dirty="0">
              <a:latin typeface="Andale Mono" panose="020B0509000000000004" pitchFamily="49" charset="0"/>
            </a:rPr>
            <a:t>()</a:t>
          </a:r>
          <a:endParaRPr lang="en-US" sz="1300" dirty="0">
            <a:latin typeface="Andale Mono" panose="020B0509000000000004" pitchFamily="49" charset="0"/>
          </a:endParaRPr>
        </a:p>
      </dgm:t>
    </dgm:pt>
    <dgm:pt modelId="{428D05CF-381C-7441-941B-1A716246F09E}" type="parTrans" cxnId="{FB44B5D2-0ADB-F546-8736-4D251C79E792}">
      <dgm:prSet/>
      <dgm:spPr/>
      <dgm:t>
        <a:bodyPr/>
        <a:lstStyle/>
        <a:p>
          <a:endParaRPr lang="en-US"/>
        </a:p>
      </dgm:t>
    </dgm:pt>
    <dgm:pt modelId="{F9DE84C4-CABD-4943-BA7E-BD8908A625C7}" type="sibTrans" cxnId="{FB44B5D2-0ADB-F546-8736-4D251C79E792}">
      <dgm:prSet/>
      <dgm:spPr/>
      <dgm:t>
        <a:bodyPr/>
        <a:lstStyle/>
        <a:p>
          <a:endParaRPr lang="en-US"/>
        </a:p>
      </dgm:t>
    </dgm:pt>
    <dgm:pt modelId="{3A047840-8E0B-BA43-ADDE-6784D25F66F7}">
      <dgm:prSet custT="1"/>
      <dgm:spPr/>
      <dgm:t>
        <a:bodyPr/>
        <a:lstStyle/>
        <a:p>
          <a:pPr>
            <a:buNone/>
          </a:pPr>
          <a:r>
            <a:rPr lang="en-US" sz="1300" b="0" i="0" u="none" dirty="0" err="1">
              <a:latin typeface="Andale Mono" panose="020B0509000000000004" pitchFamily="49" charset="0"/>
            </a:rPr>
            <a:t>divisive_topics</a:t>
          </a:r>
          <a:r>
            <a:rPr lang="en-US" sz="1300" b="0" i="0" u="none" dirty="0">
              <a:latin typeface="Andale Mono" panose="020B0509000000000004" pitchFamily="49" charset="0"/>
            </a:rPr>
            <a:t> = []</a:t>
          </a:r>
        </a:p>
      </dgm:t>
    </dgm:pt>
    <dgm:pt modelId="{47FBD4D2-4A58-5A4D-AFF9-F9EE4098FEFF}" type="parTrans" cxnId="{6D961190-15F4-5D43-84A4-0BB99EE67628}">
      <dgm:prSet/>
      <dgm:spPr/>
      <dgm:t>
        <a:bodyPr/>
        <a:lstStyle/>
        <a:p>
          <a:endParaRPr lang="en-US"/>
        </a:p>
      </dgm:t>
    </dgm:pt>
    <dgm:pt modelId="{3FD6D5D1-85D4-244F-AD3B-17FCD926D4F4}" type="sibTrans" cxnId="{6D961190-15F4-5D43-84A4-0BB99EE67628}">
      <dgm:prSet/>
      <dgm:spPr/>
      <dgm:t>
        <a:bodyPr/>
        <a:lstStyle/>
        <a:p>
          <a:endParaRPr lang="en-US"/>
        </a:p>
      </dgm:t>
    </dgm:pt>
    <dgm:pt modelId="{79A04997-3471-A647-BCF2-22EA0EF8FCDB}">
      <dgm:prSet custT="1"/>
      <dgm:spPr/>
      <dgm:t>
        <a:bodyPr/>
        <a:lstStyle/>
        <a:p>
          <a:pPr>
            <a:buNone/>
          </a:pPr>
          <a:r>
            <a:rPr lang="en-US" sz="1300" b="0" i="0" u="none" dirty="0">
              <a:latin typeface="Andale Mono" panose="020B0509000000000004" pitchFamily="49" charset="0"/>
            </a:rPr>
            <a:t>for topic in topics:</a:t>
          </a:r>
        </a:p>
      </dgm:t>
    </dgm:pt>
    <dgm:pt modelId="{B08739D0-4FF2-3843-AEDA-E8A42812B4A7}" type="parTrans" cxnId="{542B06BC-212E-8F4A-90E6-A2AE2249F7BA}">
      <dgm:prSet/>
      <dgm:spPr/>
      <dgm:t>
        <a:bodyPr/>
        <a:lstStyle/>
        <a:p>
          <a:endParaRPr lang="en-US"/>
        </a:p>
      </dgm:t>
    </dgm:pt>
    <dgm:pt modelId="{4F1BEB93-D62C-3F45-B8A3-60C5A9C326C3}" type="sibTrans" cxnId="{542B06BC-212E-8F4A-90E6-A2AE2249F7BA}">
      <dgm:prSet/>
      <dgm:spPr/>
      <dgm:t>
        <a:bodyPr/>
        <a:lstStyle/>
        <a:p>
          <a:endParaRPr lang="en-US"/>
        </a:p>
      </dgm:t>
    </dgm:pt>
    <dgm:pt modelId="{8BF19528-EA42-C741-9F85-042D3D86A3BA}">
      <dgm:prSet custT="1"/>
      <dgm:spPr/>
      <dgm:t>
        <a:bodyPr/>
        <a:lstStyle/>
        <a:p>
          <a:pPr>
            <a:buNone/>
          </a:pPr>
          <a:r>
            <a:rPr lang="en-US" sz="1300" b="0" i="0" u="none" dirty="0">
              <a:latin typeface="Andale Mono" panose="020B0509000000000004" pitchFamily="49" charset="0"/>
            </a:rPr>
            <a:t>    # example of </a:t>
          </a:r>
          <a:r>
            <a:rPr lang="en-US" sz="1300" b="0" i="0" u="none" dirty="0" err="1">
              <a:latin typeface="Andale Mono" panose="020B0509000000000004" pitchFamily="49" charset="0"/>
            </a:rPr>
            <a:t>subsetting</a:t>
          </a:r>
          <a:r>
            <a:rPr lang="en-US" sz="1300" b="0" i="0" u="none" dirty="0">
              <a:latin typeface="Andale Mono" panose="020B0509000000000004" pitchFamily="49" charset="0"/>
            </a:rPr>
            <a:t> </a:t>
          </a:r>
          <a:r>
            <a:rPr lang="en-US" sz="1300" b="0" i="0" u="none" dirty="0" err="1">
              <a:latin typeface="Andale Mono" panose="020B0509000000000004" pitchFamily="49" charset="0"/>
            </a:rPr>
            <a:t>topic_df</a:t>
          </a:r>
          <a:r>
            <a:rPr lang="en-US" sz="1300" b="0" i="0" u="none" dirty="0">
              <a:latin typeface="Andale Mono" panose="020B0509000000000004" pitchFamily="49" charset="0"/>
            </a:rPr>
            <a:t> indices for each topic and keeping only Clinton and Trump</a:t>
          </a:r>
        </a:p>
      </dgm:t>
    </dgm:pt>
    <dgm:pt modelId="{9B5D0C49-CFF1-AE41-9927-CFDEC36643ED}" type="parTrans" cxnId="{4BC49808-AE8A-A945-B71E-BC66043EEC99}">
      <dgm:prSet/>
      <dgm:spPr/>
      <dgm:t>
        <a:bodyPr/>
        <a:lstStyle/>
        <a:p>
          <a:endParaRPr lang="en-US"/>
        </a:p>
      </dgm:t>
    </dgm:pt>
    <dgm:pt modelId="{332166D7-4827-E944-8F1B-94B4A74408AF}" type="sibTrans" cxnId="{4BC49808-AE8A-A945-B71E-BC66043EEC99}">
      <dgm:prSet/>
      <dgm:spPr/>
      <dgm:t>
        <a:bodyPr/>
        <a:lstStyle/>
        <a:p>
          <a:endParaRPr lang="en-US"/>
        </a:p>
      </dgm:t>
    </dgm:pt>
    <dgm:pt modelId="{426EDDE7-6B15-AE4A-9AB6-80AABD8879D4}">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this_topic_df</a:t>
          </a:r>
          <a:r>
            <a:rPr lang="en-US" sz="1300" b="0" i="0" u="none" dirty="0">
              <a:latin typeface="Andale Mono" panose="020B0509000000000004" pitchFamily="49" charset="0"/>
            </a:rPr>
            <a:t> = </a:t>
          </a:r>
          <a:r>
            <a:rPr lang="en-US" sz="1300" b="0" i="0" u="none" dirty="0" err="1">
              <a:latin typeface="Andale Mono" panose="020B0509000000000004" pitchFamily="49" charset="0"/>
            </a:rPr>
            <a:t>topic_df</a:t>
          </a:r>
          <a:r>
            <a:rPr lang="en-US" sz="1300" b="0" i="0" u="none" dirty="0">
              <a:latin typeface="Andale Mono" panose="020B0509000000000004" pitchFamily="49" charset="0"/>
            </a:rPr>
            <a:t>[</a:t>
          </a:r>
          <a:r>
            <a:rPr lang="en-US" sz="1300" b="0" i="0" u="none" dirty="0" err="1">
              <a:latin typeface="Andale Mono" panose="020B0509000000000004" pitchFamily="49" charset="0"/>
            </a:rPr>
            <a:t>topic_df.index.get_level_values</a:t>
          </a:r>
          <a:r>
            <a:rPr lang="en-US" sz="1300" b="0" i="0" u="none" dirty="0">
              <a:latin typeface="Andale Mono" panose="020B0509000000000004" pitchFamily="49" charset="0"/>
            </a:rPr>
            <a:t>('Topic').</a:t>
          </a:r>
          <a:r>
            <a:rPr lang="en-US" sz="1300" b="0" i="0" u="none" dirty="0" err="1">
              <a:latin typeface="Andale Mono" panose="020B0509000000000004" pitchFamily="49" charset="0"/>
            </a:rPr>
            <a:t>isin</a:t>
          </a:r>
          <a:r>
            <a:rPr lang="en-US" sz="1300" b="0" i="0" u="none" dirty="0">
              <a:latin typeface="Andale Mono" panose="020B0509000000000004" pitchFamily="49" charset="0"/>
            </a:rPr>
            <a:t>([topic]) &amp; </a:t>
          </a:r>
        </a:p>
      </dgm:t>
    </dgm:pt>
    <dgm:pt modelId="{937AD63A-A539-1048-813C-8CC850D0F0FA}" type="parTrans" cxnId="{A2CAC7DA-618E-4B4A-9CD3-51D55D076AA6}">
      <dgm:prSet/>
      <dgm:spPr/>
      <dgm:t>
        <a:bodyPr/>
        <a:lstStyle/>
        <a:p>
          <a:endParaRPr lang="en-US"/>
        </a:p>
      </dgm:t>
    </dgm:pt>
    <dgm:pt modelId="{FAFB2523-9880-EC46-8105-EA8C27829D48}" type="sibTrans" cxnId="{A2CAC7DA-618E-4B4A-9CD3-51D55D076AA6}">
      <dgm:prSet/>
      <dgm:spPr/>
      <dgm:t>
        <a:bodyPr/>
        <a:lstStyle/>
        <a:p>
          <a:endParaRPr lang="en-US"/>
        </a:p>
      </dgm:t>
    </dgm:pt>
    <dgm:pt modelId="{CFD10065-7632-1944-9E5E-F8B94CEE33D7}">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topic_df.index.get_level_values</a:t>
          </a:r>
          <a:r>
            <a:rPr lang="en-US" sz="1300" b="0" i="0" u="none" dirty="0">
              <a:latin typeface="Andale Mono" panose="020B0509000000000004" pitchFamily="49" charset="0"/>
            </a:rPr>
            <a:t>('Candidate').</a:t>
          </a:r>
          <a:r>
            <a:rPr lang="en-US" sz="1300" b="0" i="0" u="none" dirty="0" err="1">
              <a:latin typeface="Andale Mono" panose="020B0509000000000004" pitchFamily="49" charset="0"/>
            </a:rPr>
            <a:t>isin</a:t>
          </a:r>
          <a:r>
            <a:rPr lang="en-US" sz="1300" b="0" i="0" u="none" dirty="0">
              <a:latin typeface="Andale Mono" panose="020B0509000000000004" pitchFamily="49" charset="0"/>
            </a:rPr>
            <a:t>(['Clinton', 'Trump'])].</a:t>
          </a:r>
          <a:r>
            <a:rPr lang="en-US" sz="1300" b="0" i="0" u="none" dirty="0" err="1">
              <a:latin typeface="Andale Mono" panose="020B0509000000000004" pitchFamily="49" charset="0"/>
            </a:rPr>
            <a:t>dropna</a:t>
          </a:r>
          <a:r>
            <a:rPr lang="en-US" sz="1300" b="0" i="0" u="none" dirty="0">
              <a:latin typeface="Andale Mono" panose="020B0509000000000004" pitchFamily="49" charset="0"/>
            </a:rPr>
            <a:t>(axis=1)</a:t>
          </a:r>
        </a:p>
      </dgm:t>
    </dgm:pt>
    <dgm:pt modelId="{68FF0066-5C61-5C4B-A25A-FB05735E6665}" type="parTrans" cxnId="{7F643657-FC62-3745-A9E7-401FDBCB8DDC}">
      <dgm:prSet/>
      <dgm:spPr/>
      <dgm:t>
        <a:bodyPr/>
        <a:lstStyle/>
        <a:p>
          <a:endParaRPr lang="en-US"/>
        </a:p>
      </dgm:t>
    </dgm:pt>
    <dgm:pt modelId="{C2170CFC-76D1-7842-AE7E-B19044CC3EA9}" type="sibTrans" cxnId="{7F643657-FC62-3745-A9E7-401FDBCB8DDC}">
      <dgm:prSet/>
      <dgm:spPr/>
      <dgm:t>
        <a:bodyPr/>
        <a:lstStyle/>
        <a:p>
          <a:endParaRPr lang="en-US"/>
        </a:p>
      </dgm:t>
    </dgm:pt>
    <dgm:pt modelId="{51D5A8CD-2367-F042-AA0E-E9FCF1F85466}">
      <dgm:prSet custT="1"/>
      <dgm:spPr/>
      <dgm:t>
        <a:bodyPr/>
        <a:lstStyle/>
        <a:p>
          <a:pPr>
            <a:buNone/>
          </a:pPr>
          <a:r>
            <a:rPr lang="en-US" sz="1300" b="0" i="0" u="none" dirty="0">
              <a:latin typeface="Andale Mono" panose="020B0509000000000004" pitchFamily="49" charset="0"/>
            </a:rPr>
            <a:t> 	# create list of the absolute value of differences between Trump and Clinton answer proportions </a:t>
          </a:r>
        </a:p>
      </dgm:t>
    </dgm:pt>
    <dgm:pt modelId="{CC8DE530-47D7-F04F-8499-195807456EB1}" type="parTrans" cxnId="{163B0135-4037-164E-9C85-E848F2A1D087}">
      <dgm:prSet/>
      <dgm:spPr/>
      <dgm:t>
        <a:bodyPr/>
        <a:lstStyle/>
        <a:p>
          <a:endParaRPr lang="en-US"/>
        </a:p>
      </dgm:t>
    </dgm:pt>
    <dgm:pt modelId="{F9C125D0-AD38-6241-8E51-29E0E09B0DD0}" type="sibTrans" cxnId="{163B0135-4037-164E-9C85-E848F2A1D087}">
      <dgm:prSet/>
      <dgm:spPr/>
      <dgm:t>
        <a:bodyPr/>
        <a:lstStyle/>
        <a:p>
          <a:endParaRPr lang="en-US"/>
        </a:p>
      </dgm:t>
    </dgm:pt>
    <dgm:pt modelId="{2ED46278-09E3-1644-8D69-388391D48E0F}">
      <dgm:prSet custT="1"/>
      <dgm:spPr/>
      <dgm:t>
        <a:bodyPr/>
        <a:lstStyle/>
        <a:p>
          <a:pPr>
            <a:buNone/>
          </a:pPr>
          <a:r>
            <a:rPr lang="en-US" sz="1300" b="0" i="0" u="none" dirty="0">
              <a:latin typeface="Andale Mono" panose="020B0509000000000004" pitchFamily="49" charset="0"/>
            </a:rPr>
            <a:t>    diffs = [abs(</a:t>
          </a:r>
          <a:r>
            <a:rPr lang="en-US" sz="1300" b="0" i="0" u="none" dirty="0" err="1">
              <a:latin typeface="Andale Mono" panose="020B0509000000000004" pitchFamily="49" charset="0"/>
            </a:rPr>
            <a:t>this_topic_df.iloc</a:t>
          </a:r>
          <a:r>
            <a:rPr lang="en-US" sz="1300" b="0" i="0" u="none" dirty="0">
              <a:latin typeface="Andale Mono" panose="020B0509000000000004" pitchFamily="49" charset="0"/>
            </a:rPr>
            <a:t>[0,i] - </a:t>
          </a:r>
          <a:r>
            <a:rPr lang="en-US" sz="1300" b="0" i="0" u="none" dirty="0" err="1">
              <a:latin typeface="Andale Mono" panose="020B0509000000000004" pitchFamily="49" charset="0"/>
            </a:rPr>
            <a:t>this_topic_df.iloc</a:t>
          </a:r>
          <a:r>
            <a:rPr lang="en-US" sz="1300" b="0" i="0" u="none" dirty="0">
              <a:latin typeface="Andale Mono" panose="020B0509000000000004" pitchFamily="49" charset="0"/>
            </a:rPr>
            <a:t>[1,i]) for </a:t>
          </a:r>
          <a:r>
            <a:rPr lang="en-US" sz="1300" b="0" i="0" u="none" dirty="0" err="1">
              <a:latin typeface="Andale Mono" panose="020B0509000000000004" pitchFamily="49" charset="0"/>
            </a:rPr>
            <a:t>i</a:t>
          </a:r>
          <a:r>
            <a:rPr lang="en-US" sz="1300" b="0" i="0" u="none" dirty="0">
              <a:latin typeface="Andale Mono" panose="020B0509000000000004" pitchFamily="49" charset="0"/>
            </a:rPr>
            <a:t> in range(</a:t>
          </a:r>
          <a:r>
            <a:rPr lang="en-US" sz="1300" b="0" i="0" u="none" dirty="0" err="1">
              <a:latin typeface="Andale Mono" panose="020B0509000000000004" pitchFamily="49" charset="0"/>
            </a:rPr>
            <a:t>len</a:t>
          </a:r>
          <a:r>
            <a:rPr lang="en-US" sz="1300" b="0" i="0" u="none" dirty="0">
              <a:latin typeface="Andale Mono" panose="020B0509000000000004" pitchFamily="49" charset="0"/>
            </a:rPr>
            <a:t>(list(</a:t>
          </a:r>
          <a:r>
            <a:rPr lang="en-US" sz="1300" b="0" i="0" u="none" dirty="0" err="1">
              <a:latin typeface="Andale Mono" panose="020B0509000000000004" pitchFamily="49" charset="0"/>
            </a:rPr>
            <a:t>this_topic_df</a:t>
          </a:r>
          <a:r>
            <a:rPr lang="en-US" sz="1300" b="0" i="0" u="none" dirty="0">
              <a:latin typeface="Andale Mono" panose="020B0509000000000004" pitchFamily="49" charset="0"/>
            </a:rPr>
            <a:t>)))]</a:t>
          </a:r>
        </a:p>
      </dgm:t>
    </dgm:pt>
    <dgm:pt modelId="{C5BDA667-A0A3-A64E-9FC8-5A5FBBDC8393}" type="parTrans" cxnId="{32EE7577-F995-5241-9A0E-7A424539C457}">
      <dgm:prSet/>
      <dgm:spPr/>
      <dgm:t>
        <a:bodyPr/>
        <a:lstStyle/>
        <a:p>
          <a:endParaRPr lang="en-US"/>
        </a:p>
      </dgm:t>
    </dgm:pt>
    <dgm:pt modelId="{FE3957B2-486C-BA45-A0FA-9D6A9168B9F1}" type="sibTrans" cxnId="{32EE7577-F995-5241-9A0E-7A424539C457}">
      <dgm:prSet/>
      <dgm:spPr/>
      <dgm:t>
        <a:bodyPr/>
        <a:lstStyle/>
        <a:p>
          <a:endParaRPr lang="en-US"/>
        </a:p>
      </dgm:t>
    </dgm:pt>
    <dgm:pt modelId="{A4BB7BD9-2957-E243-9124-F5CFB81FCAD9}">
      <dgm:prSet custT="1"/>
      <dgm:spPr/>
      <dgm:t>
        <a:bodyPr/>
        <a:lstStyle/>
        <a:p>
          <a:pPr>
            <a:buNone/>
          </a:pPr>
          <a:r>
            <a:rPr lang="en-US" sz="1300" b="0" i="0" u="none" dirty="0">
              <a:latin typeface="Andale Mono" panose="020B0509000000000004" pitchFamily="49" charset="0"/>
            </a:rPr>
            <a:t> 	# if the difference of any column is above 0.5, the topic is considered divisive</a:t>
          </a:r>
        </a:p>
      </dgm:t>
    </dgm:pt>
    <dgm:pt modelId="{7BCA7971-9D13-864A-BB11-B932CC1833E3}" type="parTrans" cxnId="{91259E02-78C6-4744-8437-0A77C659DDE3}">
      <dgm:prSet/>
      <dgm:spPr/>
      <dgm:t>
        <a:bodyPr/>
        <a:lstStyle/>
        <a:p>
          <a:endParaRPr lang="en-US"/>
        </a:p>
      </dgm:t>
    </dgm:pt>
    <dgm:pt modelId="{19B76C8B-7271-7545-9E5F-4624ED87381E}" type="sibTrans" cxnId="{91259E02-78C6-4744-8437-0A77C659DDE3}">
      <dgm:prSet/>
      <dgm:spPr/>
      <dgm:t>
        <a:bodyPr/>
        <a:lstStyle/>
        <a:p>
          <a:endParaRPr lang="en-US"/>
        </a:p>
      </dgm:t>
    </dgm:pt>
    <dgm:pt modelId="{54EECED7-87BB-0942-AB64-840B82EFCD67}">
      <dgm:prSet custT="1"/>
      <dgm:spPr/>
      <dgm:t>
        <a:bodyPr/>
        <a:lstStyle/>
        <a:p>
          <a:pPr>
            <a:buNone/>
          </a:pPr>
          <a:r>
            <a:rPr lang="en-US" sz="1300" b="0" i="0" u="none" dirty="0">
              <a:latin typeface="Andale Mono" panose="020B0509000000000004" pitchFamily="49" charset="0"/>
            </a:rPr>
            <a:t>    if any(diff &gt; .5 for diff in diffs):</a:t>
          </a:r>
        </a:p>
      </dgm:t>
    </dgm:pt>
    <dgm:pt modelId="{A0F64BE1-E5BC-2740-AAEE-EB9032AAE27F}" type="parTrans" cxnId="{17F7B774-6175-1147-9F68-F89DA426F8E5}">
      <dgm:prSet/>
      <dgm:spPr/>
      <dgm:t>
        <a:bodyPr/>
        <a:lstStyle/>
        <a:p>
          <a:endParaRPr lang="en-US"/>
        </a:p>
      </dgm:t>
    </dgm:pt>
    <dgm:pt modelId="{670A519C-31E5-4942-BBDA-68573C20D504}" type="sibTrans" cxnId="{17F7B774-6175-1147-9F68-F89DA426F8E5}">
      <dgm:prSet/>
      <dgm:spPr/>
      <dgm:t>
        <a:bodyPr/>
        <a:lstStyle/>
        <a:p>
          <a:endParaRPr lang="en-US"/>
        </a:p>
      </dgm:t>
    </dgm:pt>
    <dgm:pt modelId="{0454BF5E-9456-E44B-BFD1-A44F73D058DB}">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divisive_topics.append</a:t>
          </a:r>
          <a:r>
            <a:rPr lang="en-US" sz="1300" b="0" i="0" u="none" dirty="0">
              <a:latin typeface="Andale Mono" panose="020B0509000000000004" pitchFamily="49" charset="0"/>
            </a:rPr>
            <a:t>([topic])</a:t>
          </a:r>
        </a:p>
      </dgm:t>
    </dgm:pt>
    <dgm:pt modelId="{1FE1992C-5CED-0743-BFAB-49F8ECEBD3B3}" type="parTrans" cxnId="{312ADC5A-B543-FD40-9DC9-0A8166237292}">
      <dgm:prSet/>
      <dgm:spPr/>
      <dgm:t>
        <a:bodyPr/>
        <a:lstStyle/>
        <a:p>
          <a:endParaRPr lang="en-US"/>
        </a:p>
      </dgm:t>
    </dgm:pt>
    <dgm:pt modelId="{CBF33473-EF1D-5A47-8E47-9B58FCF9546A}" type="sibTrans" cxnId="{312ADC5A-B543-FD40-9DC9-0A8166237292}">
      <dgm:prSet/>
      <dgm:spPr/>
      <dgm:t>
        <a:bodyPr/>
        <a:lstStyle/>
        <a:p>
          <a:endParaRPr lang="en-US"/>
        </a:p>
      </dgm:t>
    </dgm:pt>
    <dgm:pt modelId="{14816F7D-0184-1A49-B8B6-E5A794CFBD60}">
      <dgm:prSet custT="1"/>
      <dgm:spPr/>
      <dgm:t>
        <a:bodyPr/>
        <a:lstStyle/>
        <a:p>
          <a:pPr>
            <a:buNone/>
          </a:pPr>
          <a:r>
            <a:rPr lang="en-US" sz="1300" b="0" i="0" u="none" dirty="0">
              <a:latin typeface="Andale Mono" panose="020B0509000000000004" pitchFamily="49" charset="0"/>
            </a:rPr>
            <a:t> # drop columns with value &gt; 4, as these are responses that are either erroneous or indecisive</a:t>
          </a:r>
        </a:p>
      </dgm:t>
    </dgm:pt>
    <dgm:pt modelId="{4E58E57A-2608-3645-8A36-FC3E679B88A9}" type="parTrans" cxnId="{F7CB14F2-A108-204F-8735-469CFBD45F3B}">
      <dgm:prSet/>
      <dgm:spPr/>
      <dgm:t>
        <a:bodyPr/>
        <a:lstStyle/>
        <a:p>
          <a:endParaRPr lang="en-US"/>
        </a:p>
      </dgm:t>
    </dgm:pt>
    <dgm:pt modelId="{0A36EAB3-8870-DB4E-926F-D07F2C600CF6}" type="sibTrans" cxnId="{F7CB14F2-A108-204F-8735-469CFBD45F3B}">
      <dgm:prSet/>
      <dgm:spPr/>
      <dgm:t>
        <a:bodyPr/>
        <a:lstStyle/>
        <a:p>
          <a:endParaRPr lang="en-US"/>
        </a:p>
      </dgm:t>
    </dgm:pt>
    <dgm:pt modelId="{E12BBA7D-CCEF-6347-9164-C167933C5FB4}">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this_topic_df.drop</a:t>
          </a:r>
          <a:r>
            <a:rPr lang="en-US" sz="1300" b="0" i="0" u="none" dirty="0">
              <a:latin typeface="Andale Mono" panose="020B0509000000000004" pitchFamily="49" charset="0"/>
            </a:rPr>
            <a:t>([col for col in list(</a:t>
          </a:r>
          <a:r>
            <a:rPr lang="en-US" sz="1300" b="0" i="0" u="none" dirty="0" err="1">
              <a:latin typeface="Andale Mono" panose="020B0509000000000004" pitchFamily="49" charset="0"/>
            </a:rPr>
            <a:t>this_topic_df</a:t>
          </a:r>
          <a:r>
            <a:rPr lang="en-US" sz="1300" b="0" i="0" u="none" dirty="0">
              <a:latin typeface="Andale Mono" panose="020B0509000000000004" pitchFamily="49" charset="0"/>
            </a:rPr>
            <a:t>) if col &gt; 4], axis=1, </a:t>
          </a:r>
          <a:r>
            <a:rPr lang="en-US" sz="1300" b="0" i="0" u="none" dirty="0" err="1">
              <a:latin typeface="Andale Mono" panose="020B0509000000000004" pitchFamily="49" charset="0"/>
            </a:rPr>
            <a:t>inplace</a:t>
          </a:r>
          <a:r>
            <a:rPr lang="en-US" sz="1300" b="0" i="0" u="none" dirty="0">
              <a:latin typeface="Andale Mono" panose="020B0509000000000004" pitchFamily="49" charset="0"/>
            </a:rPr>
            <a:t>=True)</a:t>
          </a:r>
        </a:p>
      </dgm:t>
    </dgm:pt>
    <dgm:pt modelId="{FF9998C6-879D-734F-9B3E-2273025DC950}" type="parTrans" cxnId="{D33D933C-85A7-DF4B-8FE7-F59719627EF4}">
      <dgm:prSet/>
      <dgm:spPr/>
      <dgm:t>
        <a:bodyPr/>
        <a:lstStyle/>
        <a:p>
          <a:endParaRPr lang="en-US"/>
        </a:p>
      </dgm:t>
    </dgm:pt>
    <dgm:pt modelId="{42159732-F431-F34C-B255-16C219795756}" type="sibTrans" cxnId="{D33D933C-85A7-DF4B-8FE7-F59719627EF4}">
      <dgm:prSet/>
      <dgm:spPr/>
      <dgm:t>
        <a:bodyPr/>
        <a:lstStyle/>
        <a:p>
          <a:endParaRPr lang="en-US"/>
        </a:p>
      </dgm:t>
    </dgm:pt>
    <dgm:pt modelId="{21191F6D-B70F-CD4F-8D07-DEB531ADB07C}">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this_topic_df</a:t>
          </a:r>
          <a:r>
            <a:rPr lang="en-US" sz="1300" b="0" i="0" u="none" dirty="0">
              <a:latin typeface="Andale Mono" panose="020B0509000000000004" pitchFamily="49" charset="0"/>
            </a:rPr>
            <a:t> = </a:t>
          </a:r>
          <a:r>
            <a:rPr lang="en-US" sz="1300" b="0" i="0" u="none" dirty="0" err="1">
              <a:latin typeface="Andale Mono" panose="020B0509000000000004" pitchFamily="49" charset="0"/>
            </a:rPr>
            <a:t>this_topic_df.reset_index</a:t>
          </a:r>
          <a:r>
            <a:rPr lang="en-US" sz="1300" b="0" i="0" u="none" dirty="0">
              <a:latin typeface="Andale Mono" panose="020B0509000000000004" pitchFamily="49" charset="0"/>
            </a:rPr>
            <a:t>()</a:t>
          </a:r>
        </a:p>
      </dgm:t>
    </dgm:pt>
    <dgm:pt modelId="{4AEFCBC2-EB37-974F-A3BC-E01248ED043C}" type="parTrans" cxnId="{AAC32F84-A25D-FB42-BFC9-0FE8EF44ABE3}">
      <dgm:prSet/>
      <dgm:spPr/>
      <dgm:t>
        <a:bodyPr/>
        <a:lstStyle/>
        <a:p>
          <a:endParaRPr lang="en-US"/>
        </a:p>
      </dgm:t>
    </dgm:pt>
    <dgm:pt modelId="{62C2E7BC-6ACB-214F-9FD7-BF5301E557E5}" type="sibTrans" cxnId="{AAC32F84-A25D-FB42-BFC9-0FE8EF44ABE3}">
      <dgm:prSet/>
      <dgm:spPr/>
      <dgm:t>
        <a:bodyPr/>
        <a:lstStyle/>
        <a:p>
          <a:endParaRPr lang="en-US"/>
        </a:p>
      </dgm:t>
    </dgm:pt>
    <dgm:pt modelId="{D81EBD0C-8263-5F4E-84CB-DA2BB04FC6EE}">
      <dgm:prSet custT="1"/>
      <dgm:spPr/>
      <dgm:t>
        <a:bodyPr/>
        <a:lstStyle/>
        <a:p>
          <a:pPr>
            <a:buNone/>
          </a:pPr>
          <a:r>
            <a:rPr lang="en-US" sz="1300" b="0" i="0" u="none" dirty="0">
              <a:latin typeface="Andale Mono" panose="020B0509000000000004" pitchFamily="49" charset="0"/>
            </a:rPr>
            <a:t>        # prepare the data frame for visualization</a:t>
          </a:r>
        </a:p>
      </dgm:t>
    </dgm:pt>
    <dgm:pt modelId="{428515E0-3D8E-114A-A1D4-E46AF5AD7836}" type="parTrans" cxnId="{F3662D19-43EC-E841-B312-49A39E349EFD}">
      <dgm:prSet/>
      <dgm:spPr/>
      <dgm:t>
        <a:bodyPr/>
        <a:lstStyle/>
        <a:p>
          <a:endParaRPr lang="en-US"/>
        </a:p>
      </dgm:t>
    </dgm:pt>
    <dgm:pt modelId="{01511B55-B93C-634B-9F6F-EACF9B344954}" type="sibTrans" cxnId="{F3662D19-43EC-E841-B312-49A39E349EFD}">
      <dgm:prSet/>
      <dgm:spPr/>
      <dgm:t>
        <a:bodyPr/>
        <a:lstStyle/>
        <a:p>
          <a:endParaRPr lang="en-US"/>
        </a:p>
      </dgm:t>
    </dgm:pt>
    <dgm:pt modelId="{BD57B173-EF74-2C4C-9618-69716A275397}">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divisive_df</a:t>
          </a:r>
          <a:r>
            <a:rPr lang="en-US" sz="1300" b="0" i="0" u="none" dirty="0">
              <a:latin typeface="Andale Mono" panose="020B0509000000000004" pitchFamily="49" charset="0"/>
            </a:rPr>
            <a:t> = </a:t>
          </a:r>
          <a:r>
            <a:rPr lang="en-US" sz="1300" b="0" i="0" u="none" dirty="0" err="1">
              <a:latin typeface="Andale Mono" panose="020B0509000000000004" pitchFamily="49" charset="0"/>
            </a:rPr>
            <a:t>divisive_df.append</a:t>
          </a:r>
          <a:r>
            <a:rPr lang="en-US" sz="1300" b="0" i="0" u="none" dirty="0">
              <a:latin typeface="Andale Mono" panose="020B0509000000000004" pitchFamily="49" charset="0"/>
            </a:rPr>
            <a:t>(</a:t>
          </a:r>
          <a:r>
            <a:rPr lang="en-US" sz="1300" b="0" i="0" u="none" dirty="0" err="1">
              <a:latin typeface="Andale Mono" panose="020B0509000000000004" pitchFamily="49" charset="0"/>
            </a:rPr>
            <a:t>this_topic_df,ignore_index</a:t>
          </a:r>
          <a:r>
            <a:rPr lang="en-US" sz="1300" b="0" i="0" u="none" dirty="0">
              <a:latin typeface="Andale Mono" panose="020B0509000000000004" pitchFamily="49" charset="0"/>
            </a:rPr>
            <a:t>=True)</a:t>
          </a:r>
        </a:p>
      </dgm:t>
    </dgm:pt>
    <dgm:pt modelId="{FF64AE5E-4F9B-834F-AAB3-B54DC720A7F3}" type="parTrans" cxnId="{13DB7821-E70B-5C4C-9421-21A021F71998}">
      <dgm:prSet/>
      <dgm:spPr/>
      <dgm:t>
        <a:bodyPr/>
        <a:lstStyle/>
        <a:p>
          <a:endParaRPr lang="en-US"/>
        </a:p>
      </dgm:t>
    </dgm:pt>
    <dgm:pt modelId="{C49A106E-135E-2845-850B-04C5EB975F1D}" type="sibTrans" cxnId="{13DB7821-E70B-5C4C-9421-21A021F71998}">
      <dgm:prSet/>
      <dgm:spPr/>
      <dgm:t>
        <a:bodyPr/>
        <a:lstStyle/>
        <a:p>
          <a:endParaRPr lang="en-US"/>
        </a:p>
      </dgm:t>
    </dgm:pt>
    <dgm:pt modelId="{547D8403-8A80-934F-9B15-F32EE93E4503}">
      <dgm:prSet custT="1"/>
      <dgm:spPr/>
      <dgm:t>
        <a:bodyPr/>
        <a:lstStyle/>
        <a:p>
          <a:pPr>
            <a:buNone/>
          </a:pPr>
          <a:r>
            <a:rPr lang="en-US" sz="1300" b="0" i="0" u="none" dirty="0">
              <a:latin typeface="Andale Mono" panose="020B0509000000000004" pitchFamily="49" charset="0"/>
            </a:rPr>
            <a:t>        # create heatmap</a:t>
          </a:r>
        </a:p>
      </dgm:t>
    </dgm:pt>
    <dgm:pt modelId="{A36BC161-29DD-4445-9457-70EFF0B56C9E}" type="parTrans" cxnId="{7CC3A88D-F694-2845-A946-AC3844F57C69}">
      <dgm:prSet/>
      <dgm:spPr/>
      <dgm:t>
        <a:bodyPr/>
        <a:lstStyle/>
        <a:p>
          <a:endParaRPr lang="en-US"/>
        </a:p>
      </dgm:t>
    </dgm:pt>
    <dgm:pt modelId="{174BBA11-9BEE-AC47-93A2-145B932D27D7}" type="sibTrans" cxnId="{7CC3A88D-F694-2845-A946-AC3844F57C69}">
      <dgm:prSet/>
      <dgm:spPr/>
      <dgm:t>
        <a:bodyPr/>
        <a:lstStyle/>
        <a:p>
          <a:endParaRPr lang="en-US"/>
        </a:p>
      </dgm:t>
    </dgm:pt>
    <dgm:pt modelId="{88F7567B-DE78-E446-B507-DC249698E478}">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sns.heatmap</a:t>
          </a:r>
          <a:r>
            <a:rPr lang="en-US" sz="1300" b="0" i="0" u="none" dirty="0">
              <a:latin typeface="Andale Mono" panose="020B0509000000000004" pitchFamily="49" charset="0"/>
            </a:rPr>
            <a:t>(</a:t>
          </a:r>
          <a:r>
            <a:rPr lang="en-US" sz="1300" b="0" i="0" u="none" dirty="0" err="1">
              <a:latin typeface="Andale Mono" panose="020B0509000000000004" pitchFamily="49" charset="0"/>
            </a:rPr>
            <a:t>this_topic_df.drop</a:t>
          </a:r>
          <a:r>
            <a:rPr lang="en-US" sz="1300" b="0" i="0" u="none" dirty="0">
              <a:latin typeface="Andale Mono" panose="020B0509000000000004" pitchFamily="49" charset="0"/>
            </a:rPr>
            <a:t>(columns={'Topic'}).</a:t>
          </a:r>
          <a:r>
            <a:rPr lang="en-US" sz="1300" b="0" i="0" u="none" dirty="0" err="1">
              <a:latin typeface="Andale Mono" panose="020B0509000000000004" pitchFamily="49" charset="0"/>
            </a:rPr>
            <a:t>set_index</a:t>
          </a:r>
          <a:r>
            <a:rPr lang="en-US" sz="1300" b="0" i="0" u="none" dirty="0">
              <a:latin typeface="Andale Mono" panose="020B0509000000000004" pitchFamily="49" charset="0"/>
            </a:rPr>
            <a:t>('Candidate'),</a:t>
          </a:r>
          <a:r>
            <a:rPr lang="en-US" sz="1300" b="0" i="0" u="none" dirty="0" err="1">
              <a:latin typeface="Andale Mono" panose="020B0509000000000004" pitchFamily="49" charset="0"/>
            </a:rPr>
            <a:t>vmin</a:t>
          </a:r>
          <a:r>
            <a:rPr lang="en-US" sz="1300" b="0" i="0" u="none" dirty="0">
              <a:latin typeface="Andale Mono" panose="020B0509000000000004" pitchFamily="49" charset="0"/>
            </a:rPr>
            <a:t>=0,vmax=1,annot=</a:t>
          </a:r>
          <a:r>
            <a:rPr lang="en-US" sz="1300" b="0" i="0" u="none" dirty="0" err="1">
              <a:latin typeface="Andale Mono" panose="020B0509000000000004" pitchFamily="49" charset="0"/>
            </a:rPr>
            <a:t>True,cmap</a:t>
          </a:r>
          <a:r>
            <a:rPr lang="en-US" sz="1300" b="0" i="0" u="none" dirty="0">
              <a:latin typeface="Andale Mono" panose="020B0509000000000004" pitchFamily="49" charset="0"/>
            </a:rPr>
            <a:t>='magma')</a:t>
          </a:r>
        </a:p>
      </dgm:t>
    </dgm:pt>
    <dgm:pt modelId="{4CC7074F-6D95-164F-8503-73DD05541717}" type="parTrans" cxnId="{84EAAFDA-F852-9C4B-86F1-4AA8A27F0E52}">
      <dgm:prSet/>
      <dgm:spPr/>
      <dgm:t>
        <a:bodyPr/>
        <a:lstStyle/>
        <a:p>
          <a:endParaRPr lang="en-US"/>
        </a:p>
      </dgm:t>
    </dgm:pt>
    <dgm:pt modelId="{6F6A8325-7ED8-A645-8CD9-FC2D60320352}" type="sibTrans" cxnId="{84EAAFDA-F852-9C4B-86F1-4AA8A27F0E52}">
      <dgm:prSet/>
      <dgm:spPr/>
      <dgm:t>
        <a:bodyPr/>
        <a:lstStyle/>
        <a:p>
          <a:endParaRPr lang="en-US"/>
        </a:p>
      </dgm:t>
    </dgm:pt>
    <dgm:pt modelId="{5387972A-5301-8041-85D2-A0EC12AB5E92}">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plt.title</a:t>
          </a:r>
          <a:r>
            <a:rPr lang="en-US" sz="1300" b="0" i="0" u="none" dirty="0">
              <a:latin typeface="Andale Mono" panose="020B0509000000000004" pitchFamily="49" charset="0"/>
            </a:rPr>
            <a:t>('Question ID: '+</a:t>
          </a:r>
          <a:r>
            <a:rPr lang="en-US" sz="1300" b="0" i="0" u="none" dirty="0" err="1">
              <a:latin typeface="Andale Mono" panose="020B0509000000000004" pitchFamily="49" charset="0"/>
            </a:rPr>
            <a:t>this_topic_df</a:t>
          </a:r>
          <a:r>
            <a:rPr lang="en-US" sz="1300" b="0" i="0" u="none" dirty="0">
              <a:latin typeface="Andale Mono" panose="020B0509000000000004" pitchFamily="49" charset="0"/>
            </a:rPr>
            <a:t>['Topic'].max())</a:t>
          </a:r>
        </a:p>
      </dgm:t>
    </dgm:pt>
    <dgm:pt modelId="{78754457-6665-3944-A4D7-ECE5CCE86F05}" type="parTrans" cxnId="{794C9C14-99DD-FF43-9DFE-012D8DCFA145}">
      <dgm:prSet/>
      <dgm:spPr/>
      <dgm:t>
        <a:bodyPr/>
        <a:lstStyle/>
        <a:p>
          <a:endParaRPr lang="en-US"/>
        </a:p>
      </dgm:t>
    </dgm:pt>
    <dgm:pt modelId="{3C654377-F2FA-A449-AEFD-3EF832909F2F}" type="sibTrans" cxnId="{794C9C14-99DD-FF43-9DFE-012D8DCFA145}">
      <dgm:prSet/>
      <dgm:spPr/>
      <dgm:t>
        <a:bodyPr/>
        <a:lstStyle/>
        <a:p>
          <a:endParaRPr lang="en-US"/>
        </a:p>
      </dgm:t>
    </dgm:pt>
    <dgm:pt modelId="{2D1E7024-2350-1A4D-BC87-77C2004DD203}">
      <dgm:prSet custT="1"/>
      <dgm:spPr/>
      <dgm:t>
        <a:bodyPr/>
        <a:lstStyle/>
        <a:p>
          <a:pPr>
            <a:buNone/>
          </a:pPr>
          <a:r>
            <a:rPr lang="en-US" sz="1300" b="0" i="0" u="none" dirty="0">
              <a:latin typeface="Andale Mono" panose="020B0509000000000004" pitchFamily="49" charset="0"/>
            </a:rPr>
            <a:t>        </a:t>
          </a:r>
          <a:r>
            <a:rPr lang="en-US" sz="1300" b="0" i="0" u="none" dirty="0" err="1">
              <a:latin typeface="Andale Mono" panose="020B0509000000000004" pitchFamily="49" charset="0"/>
            </a:rPr>
            <a:t>plt.show</a:t>
          </a:r>
          <a:r>
            <a:rPr lang="en-US" sz="1300" b="0" i="0" u="none" dirty="0">
              <a:latin typeface="Andale Mono" panose="020B0509000000000004" pitchFamily="49" charset="0"/>
            </a:rPr>
            <a:t>()</a:t>
          </a:r>
        </a:p>
      </dgm:t>
    </dgm:pt>
    <dgm:pt modelId="{CA9F494F-B5B3-224E-9B72-4D9FB2AE1F5E}" type="parTrans" cxnId="{9E295B62-2ACB-E241-AFFF-B21C4D1D3EF7}">
      <dgm:prSet/>
      <dgm:spPr/>
      <dgm:t>
        <a:bodyPr/>
        <a:lstStyle/>
        <a:p>
          <a:endParaRPr lang="en-US"/>
        </a:p>
      </dgm:t>
    </dgm:pt>
    <dgm:pt modelId="{A4EB75D4-D19D-1F4E-9F8D-AF97DF03D669}" type="sibTrans" cxnId="{9E295B62-2ACB-E241-AFFF-B21C4D1D3EF7}">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AE1FFA7F-0B51-4703-A4D8-9FABDDD9DE5F}" type="pres">
      <dgm:prSet presAssocID="{E56F3A98-84C6-F74C-95C9-6C64EDA20892}" presName="parentLin" presStyleCnt="0"/>
      <dgm:spPr/>
    </dgm:pt>
    <dgm:pt modelId="{697AE73B-AD96-4DD3-8BEF-7B3662257476}" type="pres">
      <dgm:prSet presAssocID="{E56F3A98-84C6-F74C-95C9-6C64EDA20892}" presName="parentLeftMargin" presStyleLbl="node1" presStyleIdx="0" presStyleCnt="1"/>
      <dgm:spPr/>
    </dgm:pt>
    <dgm:pt modelId="{32476B3D-6CB1-4763-9A57-34CCC86ECB0D}" type="pres">
      <dgm:prSet presAssocID="{E56F3A98-84C6-F74C-95C9-6C64EDA20892}" presName="parentText" presStyleLbl="node1" presStyleIdx="0" presStyleCnt="1" custScaleX="109323" custScaleY="370250" custLinFactNeighborY="16662">
        <dgm:presLayoutVars>
          <dgm:chMax val="0"/>
          <dgm:bulletEnabled val="1"/>
        </dgm:presLayoutVars>
      </dgm:prSet>
      <dgm:spPr/>
    </dgm:pt>
    <dgm:pt modelId="{FCD3E83D-6E3D-45D7-BB8F-954D00BEF0D9}" type="pres">
      <dgm:prSet presAssocID="{E56F3A98-84C6-F74C-95C9-6C64EDA20892}" presName="negativeSpace" presStyleCnt="0"/>
      <dgm:spPr/>
    </dgm:pt>
    <dgm:pt modelId="{F4462459-3838-40DA-8592-C0E81817AB31}" type="pres">
      <dgm:prSet presAssocID="{E56F3A98-84C6-F74C-95C9-6C64EDA20892}" presName="childText" presStyleLbl="conFgAcc1" presStyleIdx="0" presStyleCnt="1">
        <dgm:presLayoutVars>
          <dgm:bulletEnabled val="1"/>
        </dgm:presLayoutVars>
      </dgm:prSet>
      <dgm:spPr/>
    </dgm:pt>
  </dgm:ptLst>
  <dgm:cxnLst>
    <dgm:cxn modelId="{91259E02-78C6-4744-8437-0A77C659DDE3}" srcId="{E56F3A98-84C6-F74C-95C9-6C64EDA20892}" destId="{A4BB7BD9-2957-E243-9124-F5CFB81FCAD9}" srcOrd="8" destOrd="0" parTransId="{7BCA7971-9D13-864A-BB11-B932CC1833E3}" sibTransId="{19B76C8B-7271-7545-9E5F-4624ED87381E}"/>
    <dgm:cxn modelId="{4BC49808-AE8A-A945-B71E-BC66043EEC99}" srcId="{E56F3A98-84C6-F74C-95C9-6C64EDA20892}" destId="{8BF19528-EA42-C741-9F85-042D3D86A3BA}" srcOrd="3" destOrd="0" parTransId="{9B5D0C49-CFF1-AE41-9927-CFDEC36643ED}" sibTransId="{332166D7-4827-E944-8F1B-94B4A74408AF}"/>
    <dgm:cxn modelId="{13DE9709-623A-EF40-9EA1-C57B5B9B6CA8}" type="presOf" srcId="{266249A2-854D-4D44-8763-8A7DD659A801}" destId="{63B4E0BE-B5F4-FB42-AA38-440397B839B7}" srcOrd="0" destOrd="0" presId="urn:microsoft.com/office/officeart/2005/8/layout/list1"/>
    <dgm:cxn modelId="{685F2313-F56E-47A2-9CF6-1DD1BFE4A480}" type="presOf" srcId="{54EECED7-87BB-0942-AB64-840B82EFCD67}" destId="{F4462459-3838-40DA-8592-C0E81817AB31}" srcOrd="0" destOrd="9" presId="urn:microsoft.com/office/officeart/2005/8/layout/list1"/>
    <dgm:cxn modelId="{794C9C14-99DD-FF43-9DFE-012D8DCFA145}" srcId="{E56F3A98-84C6-F74C-95C9-6C64EDA20892}" destId="{5387972A-5301-8041-85D2-A0EC12AB5E92}" srcOrd="17" destOrd="0" parTransId="{78754457-6665-3944-A4D7-ECE5CCE86F05}" sibTransId="{3C654377-F2FA-A449-AEFD-3EF832909F2F}"/>
    <dgm:cxn modelId="{F3662D19-43EC-E841-B312-49A39E349EFD}" srcId="{E56F3A98-84C6-F74C-95C9-6C64EDA20892}" destId="{D81EBD0C-8263-5F4E-84CB-DA2BB04FC6EE}" srcOrd="13" destOrd="0" parTransId="{428515E0-3D8E-114A-A1D4-E46AF5AD7836}" sibTransId="{01511B55-B93C-634B-9F6F-EACF9B344954}"/>
    <dgm:cxn modelId="{53E6101E-DC9E-4023-ABC6-B806C1D03519}" type="presOf" srcId="{5387972A-5301-8041-85D2-A0EC12AB5E92}" destId="{F4462459-3838-40DA-8592-C0E81817AB31}" srcOrd="0" destOrd="18" presId="urn:microsoft.com/office/officeart/2005/8/layout/list1"/>
    <dgm:cxn modelId="{13DB7821-E70B-5C4C-9421-21A021F71998}" srcId="{E56F3A98-84C6-F74C-95C9-6C64EDA20892}" destId="{BD57B173-EF74-2C4C-9618-69716A275397}" srcOrd="14" destOrd="0" parTransId="{FF64AE5E-4F9B-834F-AAB3-B54DC720A7F3}" sibTransId="{C49A106E-135E-2845-850B-04C5EB975F1D}"/>
    <dgm:cxn modelId="{12B23E34-FB28-45B2-A114-B1291395F2FF}" type="presOf" srcId="{0454BF5E-9456-E44B-BFD1-A44F73D058DB}" destId="{F4462459-3838-40DA-8592-C0E81817AB31}" srcOrd="0" destOrd="10" presId="urn:microsoft.com/office/officeart/2005/8/layout/list1"/>
    <dgm:cxn modelId="{163B0135-4037-164E-9C85-E848F2A1D087}" srcId="{E56F3A98-84C6-F74C-95C9-6C64EDA20892}" destId="{51D5A8CD-2367-F042-AA0E-E9FCF1F85466}" srcOrd="6" destOrd="0" parTransId="{CC8DE530-47D7-F04F-8499-195807456EB1}" sibTransId="{F9C125D0-AD38-6241-8E51-29E0E09B0DD0}"/>
    <dgm:cxn modelId="{DDA84D36-42AE-1E49-A7D7-3D8070326338}" srcId="{266249A2-854D-4D44-8763-8A7DD659A801}" destId="{E56F3A98-84C6-F74C-95C9-6C64EDA20892}" srcOrd="0" destOrd="0" parTransId="{A94D2881-BA77-C34C-AF6E-9D459160B42C}" sibTransId="{01F321AA-5AD0-1A46-A8C8-4D204A5D8434}"/>
    <dgm:cxn modelId="{D33D933C-85A7-DF4B-8FE7-F59719627EF4}" srcId="{E56F3A98-84C6-F74C-95C9-6C64EDA20892}" destId="{E12BBA7D-CCEF-6347-9164-C167933C5FB4}" srcOrd="11" destOrd="0" parTransId="{FF9998C6-879D-734F-9B3E-2273025DC950}" sibTransId="{42159732-F431-F34C-B255-16C219795756}"/>
    <dgm:cxn modelId="{0AE44E4E-6877-41CC-9CEF-8E59A59834EB}" type="presOf" srcId="{E12BBA7D-CCEF-6347-9164-C167933C5FB4}" destId="{F4462459-3838-40DA-8592-C0E81817AB31}" srcOrd="0" destOrd="12" presId="urn:microsoft.com/office/officeart/2005/8/layout/list1"/>
    <dgm:cxn modelId="{E8116D4F-9218-4EA6-B6D4-41FCC8479BF8}" type="presOf" srcId="{CFD10065-7632-1944-9E5E-F8B94CEE33D7}" destId="{F4462459-3838-40DA-8592-C0E81817AB31}" srcOrd="0" destOrd="5" presId="urn:microsoft.com/office/officeart/2005/8/layout/list1"/>
    <dgm:cxn modelId="{7F643657-FC62-3745-A9E7-401FDBCB8DDC}" srcId="{E56F3A98-84C6-F74C-95C9-6C64EDA20892}" destId="{CFD10065-7632-1944-9E5E-F8B94CEE33D7}" srcOrd="5" destOrd="0" parTransId="{68FF0066-5C61-5C4B-A25A-FB05735E6665}" sibTransId="{C2170CFC-76D1-7842-AE7E-B19044CC3EA9}"/>
    <dgm:cxn modelId="{4B57645A-4FD5-4D1F-B95C-0B3B3D7DFEC4}" type="presOf" srcId="{81CAE134-CC50-2741-B4DB-8806DA52737E}" destId="{F4462459-3838-40DA-8592-C0E81817AB31}" srcOrd="0" destOrd="0" presId="urn:microsoft.com/office/officeart/2005/8/layout/list1"/>
    <dgm:cxn modelId="{312ADC5A-B543-FD40-9DC9-0A8166237292}" srcId="{E56F3A98-84C6-F74C-95C9-6C64EDA20892}" destId="{0454BF5E-9456-E44B-BFD1-A44F73D058DB}" srcOrd="10" destOrd="0" parTransId="{1FE1992C-5CED-0743-BFAB-49F8ECEBD3B3}" sibTransId="{CBF33473-EF1D-5A47-8E47-9B58FCF9546A}"/>
    <dgm:cxn modelId="{1F9E715C-0A03-4D65-AC4F-AD9A4CCABBB0}" type="presOf" srcId="{BD57B173-EF74-2C4C-9618-69716A275397}" destId="{F4462459-3838-40DA-8592-C0E81817AB31}" srcOrd="0" destOrd="15" presId="urn:microsoft.com/office/officeart/2005/8/layout/list1"/>
    <dgm:cxn modelId="{F8EA4C62-8CB8-4720-A3CB-41D7F46CCB99}" type="presOf" srcId="{426EDDE7-6B15-AE4A-9AB6-80AABD8879D4}" destId="{F4462459-3838-40DA-8592-C0E81817AB31}" srcOrd="0" destOrd="4" presId="urn:microsoft.com/office/officeart/2005/8/layout/list1"/>
    <dgm:cxn modelId="{9E295B62-2ACB-E241-AFFF-B21C4D1D3EF7}" srcId="{E56F3A98-84C6-F74C-95C9-6C64EDA20892}" destId="{2D1E7024-2350-1A4D-BC87-77C2004DD203}" srcOrd="18" destOrd="0" parTransId="{CA9F494F-B5B3-224E-9B72-4D9FB2AE1F5E}" sibTransId="{A4EB75D4-D19D-1F4E-9F8D-AF97DF03D669}"/>
    <dgm:cxn modelId="{17F7B774-6175-1147-9F68-F89DA426F8E5}" srcId="{E56F3A98-84C6-F74C-95C9-6C64EDA20892}" destId="{54EECED7-87BB-0942-AB64-840B82EFCD67}" srcOrd="9" destOrd="0" parTransId="{A0F64BE1-E5BC-2740-AAEE-EB9032AAE27F}" sibTransId="{670A519C-31E5-4942-BBDA-68573C20D504}"/>
    <dgm:cxn modelId="{D1814376-5730-47C7-985F-96F76C9CA92B}" type="presOf" srcId="{51D5A8CD-2367-F042-AA0E-E9FCF1F85466}" destId="{F4462459-3838-40DA-8592-C0E81817AB31}" srcOrd="0" destOrd="6" presId="urn:microsoft.com/office/officeart/2005/8/layout/list1"/>
    <dgm:cxn modelId="{32EE7577-F995-5241-9A0E-7A424539C457}" srcId="{E56F3A98-84C6-F74C-95C9-6C64EDA20892}" destId="{2ED46278-09E3-1644-8D69-388391D48E0F}" srcOrd="7" destOrd="0" parTransId="{C5BDA667-A0A3-A64E-9FC8-5A5FBBDC8393}" sibTransId="{FE3957B2-486C-BA45-A0FA-9D6A9168B9F1}"/>
    <dgm:cxn modelId="{AAC32F84-A25D-FB42-BFC9-0FE8EF44ABE3}" srcId="{E56F3A98-84C6-F74C-95C9-6C64EDA20892}" destId="{21191F6D-B70F-CD4F-8D07-DEB531ADB07C}" srcOrd="12" destOrd="0" parTransId="{4AEFCBC2-EB37-974F-A3BC-E01248ED043C}" sibTransId="{62C2E7BC-6ACB-214F-9FD7-BF5301E557E5}"/>
    <dgm:cxn modelId="{7CC3A88D-F694-2845-A946-AC3844F57C69}" srcId="{E56F3A98-84C6-F74C-95C9-6C64EDA20892}" destId="{547D8403-8A80-934F-9B15-F32EE93E4503}" srcOrd="15" destOrd="0" parTransId="{A36BC161-29DD-4445-9457-70EFF0B56C9E}" sibTransId="{174BBA11-9BEE-AC47-93A2-145B932D27D7}"/>
    <dgm:cxn modelId="{6D961190-15F4-5D43-84A4-0BB99EE67628}" srcId="{E56F3A98-84C6-F74C-95C9-6C64EDA20892}" destId="{3A047840-8E0B-BA43-ADDE-6784D25F66F7}" srcOrd="1" destOrd="0" parTransId="{47FBD4D2-4A58-5A4D-AFF9-F9EE4098FEFF}" sibTransId="{3FD6D5D1-85D4-244F-AD3B-17FCD926D4F4}"/>
    <dgm:cxn modelId="{09D34A90-4909-4644-B3B2-A800B5B153D6}" type="presOf" srcId="{A4BB7BD9-2957-E243-9124-F5CFB81FCAD9}" destId="{F4462459-3838-40DA-8592-C0E81817AB31}" srcOrd="0" destOrd="8" presId="urn:microsoft.com/office/officeart/2005/8/layout/list1"/>
    <dgm:cxn modelId="{DB2F9397-D9DB-4675-BBD8-FB6255639C6A}" type="presOf" srcId="{3A047840-8E0B-BA43-ADDE-6784D25F66F7}" destId="{F4462459-3838-40DA-8592-C0E81817AB31}" srcOrd="0" destOrd="1" presId="urn:microsoft.com/office/officeart/2005/8/layout/list1"/>
    <dgm:cxn modelId="{F1A1389F-622A-4A40-8477-A945BDE58F72}" type="presOf" srcId="{88F7567B-DE78-E446-B507-DC249698E478}" destId="{F4462459-3838-40DA-8592-C0E81817AB31}" srcOrd="0" destOrd="17" presId="urn:microsoft.com/office/officeart/2005/8/layout/list1"/>
    <dgm:cxn modelId="{542B06BC-212E-8F4A-90E6-A2AE2249F7BA}" srcId="{E56F3A98-84C6-F74C-95C9-6C64EDA20892}" destId="{79A04997-3471-A647-BCF2-22EA0EF8FCDB}" srcOrd="2" destOrd="0" parTransId="{B08739D0-4FF2-3843-AEDA-E8A42812B4A7}" sibTransId="{4F1BEB93-D62C-3F45-B8A3-60C5A9C326C3}"/>
    <dgm:cxn modelId="{792A56C0-3060-484B-995C-D44DFE1D6428}" type="presOf" srcId="{E56F3A98-84C6-F74C-95C9-6C64EDA20892}" destId="{697AE73B-AD96-4DD3-8BEF-7B3662257476}" srcOrd="0" destOrd="0" presId="urn:microsoft.com/office/officeart/2005/8/layout/list1"/>
    <dgm:cxn modelId="{A1D7A4C0-D1D4-49DD-8838-2943DECF0F0A}" type="presOf" srcId="{547D8403-8A80-934F-9B15-F32EE93E4503}" destId="{F4462459-3838-40DA-8592-C0E81817AB31}" srcOrd="0" destOrd="16" presId="urn:microsoft.com/office/officeart/2005/8/layout/list1"/>
    <dgm:cxn modelId="{FE1629C5-88F6-48F5-B1A0-CE6BC3AC47FE}" type="presOf" srcId="{79A04997-3471-A647-BCF2-22EA0EF8FCDB}" destId="{F4462459-3838-40DA-8592-C0E81817AB31}" srcOrd="0" destOrd="2" presId="urn:microsoft.com/office/officeart/2005/8/layout/list1"/>
    <dgm:cxn modelId="{B7094FCA-8DF4-49F5-821C-89BA8E760E3F}" type="presOf" srcId="{21191F6D-B70F-CD4F-8D07-DEB531ADB07C}" destId="{F4462459-3838-40DA-8592-C0E81817AB31}" srcOrd="0" destOrd="13" presId="urn:microsoft.com/office/officeart/2005/8/layout/list1"/>
    <dgm:cxn modelId="{FB44B5D2-0ADB-F546-8736-4D251C79E792}" srcId="{E56F3A98-84C6-F74C-95C9-6C64EDA20892}" destId="{81CAE134-CC50-2741-B4DB-8806DA52737E}" srcOrd="0" destOrd="0" parTransId="{428D05CF-381C-7441-941B-1A716246F09E}" sibTransId="{F9DE84C4-CABD-4943-BA7E-BD8908A625C7}"/>
    <dgm:cxn modelId="{442E34D7-FC9C-47AD-80F5-8BF2860A7B2F}" type="presOf" srcId="{D81EBD0C-8263-5F4E-84CB-DA2BB04FC6EE}" destId="{F4462459-3838-40DA-8592-C0E81817AB31}" srcOrd="0" destOrd="14" presId="urn:microsoft.com/office/officeart/2005/8/layout/list1"/>
    <dgm:cxn modelId="{7D1455D7-3BAE-4662-9952-3BAD6B0BF5D4}" type="presOf" srcId="{2ED46278-09E3-1644-8D69-388391D48E0F}" destId="{F4462459-3838-40DA-8592-C0E81817AB31}" srcOrd="0" destOrd="7" presId="urn:microsoft.com/office/officeart/2005/8/layout/list1"/>
    <dgm:cxn modelId="{725E86D7-E1DB-4E78-BA2C-7F3B741F5164}" type="presOf" srcId="{E56F3A98-84C6-F74C-95C9-6C64EDA20892}" destId="{32476B3D-6CB1-4763-9A57-34CCC86ECB0D}" srcOrd="1" destOrd="0" presId="urn:microsoft.com/office/officeart/2005/8/layout/list1"/>
    <dgm:cxn modelId="{84EAAFDA-F852-9C4B-86F1-4AA8A27F0E52}" srcId="{E56F3A98-84C6-F74C-95C9-6C64EDA20892}" destId="{88F7567B-DE78-E446-B507-DC249698E478}" srcOrd="16" destOrd="0" parTransId="{4CC7074F-6D95-164F-8503-73DD05541717}" sibTransId="{6F6A8325-7ED8-A645-8CD9-FC2D60320352}"/>
    <dgm:cxn modelId="{A2CAC7DA-618E-4B4A-9CD3-51D55D076AA6}" srcId="{E56F3A98-84C6-F74C-95C9-6C64EDA20892}" destId="{426EDDE7-6B15-AE4A-9AB6-80AABD8879D4}" srcOrd="4" destOrd="0" parTransId="{937AD63A-A539-1048-813C-8CC850D0F0FA}" sibTransId="{FAFB2523-9880-EC46-8105-EA8C27829D48}"/>
    <dgm:cxn modelId="{491166E1-19C9-4F2B-BB2B-89C857B800A7}" type="presOf" srcId="{14816F7D-0184-1A49-B8B6-E5A794CFBD60}" destId="{F4462459-3838-40DA-8592-C0E81817AB31}" srcOrd="0" destOrd="11" presId="urn:microsoft.com/office/officeart/2005/8/layout/list1"/>
    <dgm:cxn modelId="{37301AEA-CB67-44FB-A1FB-D39D9F4826E0}" type="presOf" srcId="{8BF19528-EA42-C741-9F85-042D3D86A3BA}" destId="{F4462459-3838-40DA-8592-C0E81817AB31}" srcOrd="0" destOrd="3" presId="urn:microsoft.com/office/officeart/2005/8/layout/list1"/>
    <dgm:cxn modelId="{F7CB14F2-A108-204F-8735-469CFBD45F3B}" srcId="{0454BF5E-9456-E44B-BFD1-A44F73D058DB}" destId="{14816F7D-0184-1A49-B8B6-E5A794CFBD60}" srcOrd="0" destOrd="0" parTransId="{4E58E57A-2608-3645-8A36-FC3E679B88A9}" sibTransId="{0A36EAB3-8870-DB4E-926F-D07F2C600CF6}"/>
    <dgm:cxn modelId="{DF7931F8-DD91-48C4-B492-FFCA4CCA231C}" type="presOf" srcId="{2D1E7024-2350-1A4D-BC87-77C2004DD203}" destId="{F4462459-3838-40DA-8592-C0E81817AB31}" srcOrd="0" destOrd="19" presId="urn:microsoft.com/office/officeart/2005/8/layout/list1"/>
    <dgm:cxn modelId="{B0FD5310-6CF3-4661-8FAF-D9196559E0D8}" type="presParOf" srcId="{63B4E0BE-B5F4-FB42-AA38-440397B839B7}" destId="{AE1FFA7F-0B51-4703-A4D8-9FABDDD9DE5F}" srcOrd="0" destOrd="0" presId="urn:microsoft.com/office/officeart/2005/8/layout/list1"/>
    <dgm:cxn modelId="{6811E3E6-0D48-40F8-BC68-39F113BB82F5}" type="presParOf" srcId="{AE1FFA7F-0B51-4703-A4D8-9FABDDD9DE5F}" destId="{697AE73B-AD96-4DD3-8BEF-7B3662257476}" srcOrd="0" destOrd="0" presId="urn:microsoft.com/office/officeart/2005/8/layout/list1"/>
    <dgm:cxn modelId="{0867E66B-2925-4489-BD7A-9CA8D8FAB78C}" type="presParOf" srcId="{AE1FFA7F-0B51-4703-A4D8-9FABDDD9DE5F}" destId="{32476B3D-6CB1-4763-9A57-34CCC86ECB0D}" srcOrd="1" destOrd="0" presId="urn:microsoft.com/office/officeart/2005/8/layout/list1"/>
    <dgm:cxn modelId="{36549978-96AC-4FCC-B373-5ADE058C8615}" type="presParOf" srcId="{63B4E0BE-B5F4-FB42-AA38-440397B839B7}" destId="{FCD3E83D-6E3D-45D7-BB8F-954D00BEF0D9}" srcOrd="1" destOrd="0" presId="urn:microsoft.com/office/officeart/2005/8/layout/list1"/>
    <dgm:cxn modelId="{E8CDB48A-EE20-4264-81BF-D85C327E010E}" type="presParOf" srcId="{63B4E0BE-B5F4-FB42-AA38-440397B839B7}" destId="{F4462459-3838-40DA-8592-C0E81817AB3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8C23357-F85C-40CE-892A-EFE24F2AD04E}">
      <dgm:prSet/>
      <dgm:spPr/>
      <dgm:t>
        <a:bodyPr/>
        <a:lstStyle/>
        <a:p>
          <a:r>
            <a:rPr lang="en-US" dirty="0"/>
            <a:t>Gather relevant data</a:t>
          </a:r>
        </a:p>
      </dgm:t>
    </dgm:pt>
    <dgm:pt modelId="{5386EE54-9943-4412-AF98-AC0FFF346A62}" type="parTrans" cxnId="{1792E1EA-A5E8-4523-8914-5A56272601A2}">
      <dgm:prSet/>
      <dgm:spPr/>
      <dgm:t>
        <a:bodyPr/>
        <a:lstStyle/>
        <a:p>
          <a:endParaRPr lang="en-US"/>
        </a:p>
      </dgm:t>
    </dgm:pt>
    <dgm:pt modelId="{1F3564C0-08F7-4CD5-8C97-91814BCE1FA6}" type="sibTrans" cxnId="{1792E1EA-A5E8-4523-8914-5A56272601A2}">
      <dgm:prSet/>
      <dgm:spPr/>
      <dgm:t>
        <a:bodyPr/>
        <a:lstStyle/>
        <a:p>
          <a:endParaRPr lang="en-US"/>
        </a:p>
      </dgm:t>
    </dgm:pt>
    <dgm:pt modelId="{3BFCEB8B-EF2A-4DF4-A6A4-78E8B0FE0C90}">
      <dgm:prSet/>
      <dgm:spPr/>
      <dgm:t>
        <a:bodyPr/>
        <a:lstStyle/>
        <a:p>
          <a:pPr>
            <a:buNone/>
          </a:pPr>
          <a:r>
            <a:rPr lang="en-US" b="0" i="0" u="none" dirty="0">
              <a:latin typeface="Andale Mono" panose="020B0509000000000004" pitchFamily="49" charset="0"/>
            </a:rPr>
            <a:t># drop columns that are directly related to party/candidate</a:t>
          </a:r>
          <a:endParaRPr lang="en-US" dirty="0">
            <a:latin typeface="Andale Mono" panose="020B0509000000000004" pitchFamily="49" charset="0"/>
          </a:endParaRPr>
        </a:p>
      </dgm:t>
    </dgm:pt>
    <dgm:pt modelId="{12BC9402-77CD-42BE-A412-E78700E53483}" type="parTrans" cxnId="{ED538FED-0FFA-47BA-991C-833BB45CC60A}">
      <dgm:prSet/>
      <dgm:spPr/>
      <dgm:t>
        <a:bodyPr/>
        <a:lstStyle/>
        <a:p>
          <a:endParaRPr lang="en-US"/>
        </a:p>
      </dgm:t>
    </dgm:pt>
    <dgm:pt modelId="{B7B6A2C8-BE84-4E62-9DCE-29765765EFD2}" type="sibTrans" cxnId="{ED538FED-0FFA-47BA-991C-833BB45CC60A}">
      <dgm:prSet/>
      <dgm:spPr/>
      <dgm:t>
        <a:bodyPr/>
        <a:lstStyle/>
        <a:p>
          <a:endParaRPr lang="en-US"/>
        </a:p>
      </dgm:t>
    </dgm:pt>
    <dgm:pt modelId="{317D1831-843E-4DAB-987D-F8C00D6D0B4F}">
      <dgm:prSet/>
      <dgm:spPr/>
      <dgm:t>
        <a:bodyPr/>
        <a:lstStyle/>
        <a:p>
          <a:r>
            <a:rPr lang="en-US" dirty="0"/>
            <a:t>Handle missing values</a:t>
          </a:r>
        </a:p>
      </dgm:t>
    </dgm:pt>
    <dgm:pt modelId="{9324911E-3EB4-4A47-BF3F-BCEB0D0C5560}" type="parTrans" cxnId="{386163EF-2E98-4A80-8F32-3450D5C92FA6}">
      <dgm:prSet/>
      <dgm:spPr/>
      <dgm:t>
        <a:bodyPr/>
        <a:lstStyle/>
        <a:p>
          <a:endParaRPr lang="en-US"/>
        </a:p>
      </dgm:t>
    </dgm:pt>
    <dgm:pt modelId="{B0D34052-59F5-47E1-B2D0-F250B4649EBE}" type="sibTrans" cxnId="{386163EF-2E98-4A80-8F32-3450D5C92FA6}">
      <dgm:prSet/>
      <dgm:spPr/>
      <dgm:t>
        <a:bodyPr/>
        <a:lstStyle/>
        <a:p>
          <a:endParaRPr lang="en-US"/>
        </a:p>
      </dgm:t>
    </dgm:pt>
    <dgm:pt modelId="{D508C41E-FBE2-405C-BDE2-B9A5F9CBB5C8}">
      <dgm:prSet/>
      <dgm:spPr/>
      <dgm:t>
        <a:bodyPr/>
        <a:lstStyle/>
        <a:p>
          <a:pPr>
            <a:buNone/>
          </a:pPr>
          <a:r>
            <a:rPr lang="en-US" b="0" i="0" u="none" dirty="0">
              <a:latin typeface="Andale Mono" panose="020B0509000000000004" pitchFamily="49" charset="0"/>
            </a:rPr>
            <a:t>def </a:t>
          </a:r>
          <a:r>
            <a:rPr lang="en-US" b="0" i="0" u="none" dirty="0" err="1">
              <a:latin typeface="Andale Mono" panose="020B0509000000000004" pitchFamily="49" charset="0"/>
            </a:rPr>
            <a:t>prep_lr_df</a:t>
          </a:r>
          <a:r>
            <a:rPr lang="en-US" b="0" i="0" u="none" dirty="0">
              <a:latin typeface="Andale Mono" panose="020B0509000000000004" pitchFamily="49" charset="0"/>
            </a:rPr>
            <a:t>(df):</a:t>
          </a:r>
          <a:endParaRPr lang="en-US" dirty="0">
            <a:latin typeface="Andale Mono" panose="020B0509000000000004" pitchFamily="49" charset="0"/>
          </a:endParaRPr>
        </a:p>
      </dgm:t>
    </dgm:pt>
    <dgm:pt modelId="{B1907066-0689-4348-9BE9-AA8E1CE1DDBF}" type="parTrans" cxnId="{46DB42D1-FE49-44B5-8B99-FDF354903D3E}">
      <dgm:prSet/>
      <dgm:spPr/>
      <dgm:t>
        <a:bodyPr/>
        <a:lstStyle/>
        <a:p>
          <a:endParaRPr lang="en-US"/>
        </a:p>
      </dgm:t>
    </dgm:pt>
    <dgm:pt modelId="{A98FD4D3-B7FF-4CDD-AF57-21BFA3469FC5}" type="sibTrans" cxnId="{46DB42D1-FE49-44B5-8B99-FDF354903D3E}">
      <dgm:prSet/>
      <dgm:spPr/>
      <dgm:t>
        <a:bodyPr/>
        <a:lstStyle/>
        <a:p>
          <a:endParaRPr lang="en-US"/>
        </a:p>
      </dgm:t>
    </dgm:pt>
    <dgm:pt modelId="{3BDDE60D-AA7B-C74C-B016-BCFABD32A4F0}">
      <dgm:prSet/>
      <dgm:spPr/>
      <dgm:t>
        <a:bodyPr/>
        <a:lstStyle/>
        <a:p>
          <a:pPr>
            <a:buNone/>
          </a:pPr>
          <a:r>
            <a:rPr lang="en-US" b="0" i="0" u="none" dirty="0">
              <a:latin typeface="Andale Mono" panose="020B0509000000000004" pitchFamily="49" charset="0"/>
            </a:rPr>
            <a:t>df_lr_2016 = df_2016.drop(['turnout16_2016','vote_usual_2016','pp_primary16_2016', 'pp_demprim16_2016', 'wished_voted_2016', 'pp_repprim16_2016', 'free_trade_5_2016', 'obamaapp_2016', 'pid7_2016’, 'second_chance_2016', 'ideo5_2016', 'vote2016_cand2_2016', 'votereg2_2016'] + [col for col in list(df_2016) if </a:t>
          </a:r>
          <a:r>
            <a:rPr lang="en-US" b="0" i="0" u="none" dirty="0" err="1">
              <a:latin typeface="Andale Mono" panose="020B0509000000000004" pitchFamily="49" charset="0"/>
            </a:rPr>
            <a:t>col.startswith</a:t>
          </a:r>
          <a:r>
            <a:rPr lang="en-US" b="0" i="0" u="none" dirty="0">
              <a:latin typeface="Andale Mono" panose="020B0509000000000004" pitchFamily="49" charset="0"/>
            </a:rPr>
            <a:t>('PARTY')], axis=1)</a:t>
          </a:r>
        </a:p>
      </dgm:t>
    </dgm:pt>
    <dgm:pt modelId="{D690EECF-71BF-3848-8747-F5562DA437F7}" type="parTrans" cxnId="{E16A8795-9217-414D-9DDA-8C8C29387994}">
      <dgm:prSet/>
      <dgm:spPr/>
      <dgm:t>
        <a:bodyPr/>
        <a:lstStyle/>
        <a:p>
          <a:endParaRPr lang="en-US"/>
        </a:p>
      </dgm:t>
    </dgm:pt>
    <dgm:pt modelId="{B3A1213D-AA36-9749-92C5-1D63BCD7994E}" type="sibTrans" cxnId="{E16A8795-9217-414D-9DDA-8C8C29387994}">
      <dgm:prSet/>
      <dgm:spPr/>
      <dgm:t>
        <a:bodyPr/>
        <a:lstStyle/>
        <a:p>
          <a:endParaRPr lang="en-US"/>
        </a:p>
      </dgm:t>
    </dgm:pt>
    <dgm:pt modelId="{35C5B5BA-10DC-484F-84BF-4A9541346269}">
      <dgm:prSet/>
      <dgm:spPr/>
      <dgm:t>
        <a:bodyPr/>
        <a:lstStyle/>
        <a:p>
          <a:pPr>
            <a:buNone/>
          </a:pPr>
          <a:r>
            <a:rPr lang="en-US" b="0" i="0" u="none" dirty="0">
              <a:latin typeface="Andale Mono" panose="020B0509000000000004" pitchFamily="49" charset="0"/>
            </a:rPr>
            <a:t># comment out to keep party ID column in data; uncomment to remove</a:t>
          </a:r>
        </a:p>
      </dgm:t>
    </dgm:pt>
    <dgm:pt modelId="{30584CEF-ADF2-2045-B3F9-8505D955CA46}" type="parTrans" cxnId="{04F6BBE2-F7C3-7A42-9845-1AAA88337439}">
      <dgm:prSet/>
      <dgm:spPr/>
      <dgm:t>
        <a:bodyPr/>
        <a:lstStyle/>
        <a:p>
          <a:endParaRPr lang="en-US"/>
        </a:p>
      </dgm:t>
    </dgm:pt>
    <dgm:pt modelId="{456CE023-B0F4-4A48-8A91-EE798450462A}" type="sibTrans" cxnId="{04F6BBE2-F7C3-7A42-9845-1AAA88337439}">
      <dgm:prSet/>
      <dgm:spPr/>
      <dgm:t>
        <a:bodyPr/>
        <a:lstStyle/>
        <a:p>
          <a:endParaRPr lang="en-US"/>
        </a:p>
      </dgm:t>
    </dgm:pt>
    <dgm:pt modelId="{082C66D5-25E7-1549-9C64-15F5E55631CD}">
      <dgm:prSet/>
      <dgm:spPr/>
      <dgm:t>
        <a:bodyPr/>
        <a:lstStyle/>
        <a:p>
          <a:pPr>
            <a:buNone/>
          </a:pPr>
          <a:r>
            <a:rPr lang="en-US" b="0" i="0" u="none" dirty="0">
              <a:latin typeface="Andale Mono" panose="020B0509000000000004" pitchFamily="49" charset="0"/>
            </a:rPr>
            <a:t>df_lr_2016 = df_lr_2016.drop(['pid3_2016'],axis=1)</a:t>
          </a:r>
        </a:p>
      </dgm:t>
    </dgm:pt>
    <dgm:pt modelId="{302CE3A3-F997-244E-B730-5D3DC32B47CB}" type="parTrans" cxnId="{62558B5A-7B31-B248-9674-F593FCB4A0E1}">
      <dgm:prSet/>
      <dgm:spPr/>
      <dgm:t>
        <a:bodyPr/>
        <a:lstStyle/>
        <a:p>
          <a:endParaRPr lang="en-US"/>
        </a:p>
      </dgm:t>
    </dgm:pt>
    <dgm:pt modelId="{FEB7FDA6-610A-CF4D-9D50-87D7540C1F94}" type="sibTrans" cxnId="{62558B5A-7B31-B248-9674-F593FCB4A0E1}">
      <dgm:prSet/>
      <dgm:spPr/>
      <dgm:t>
        <a:bodyPr/>
        <a:lstStyle/>
        <a:p>
          <a:endParaRPr lang="en-US"/>
        </a:p>
      </dgm:t>
    </dgm:pt>
    <dgm:pt modelId="{61F15FDB-C3B0-C14D-9779-DC6313966EE2}">
      <dgm:prSet/>
      <dgm:spPr/>
      <dgm:t>
        <a:bodyPr/>
        <a:lstStyle/>
        <a:p>
          <a:pPr>
            <a:buNone/>
          </a:pPr>
          <a:r>
            <a:rPr lang="en-US" b="0" i="0" u="none" dirty="0">
              <a:latin typeface="Andale Mono" panose="020B0509000000000004" pitchFamily="49" charset="0"/>
            </a:rPr>
            <a:t># condition y by selecting only Trump and Clinton voters, then convert 2 (voted for Trump) to 0 so that y is binary (0,1)</a:t>
          </a:r>
        </a:p>
      </dgm:t>
    </dgm:pt>
    <dgm:pt modelId="{8DA0AA37-BAEF-3B4D-8AFA-2DD32B616C50}" type="parTrans" cxnId="{E7F772CD-4522-DC42-B0C6-FB952300AAEC}">
      <dgm:prSet/>
      <dgm:spPr/>
      <dgm:t>
        <a:bodyPr/>
        <a:lstStyle/>
        <a:p>
          <a:endParaRPr lang="en-US"/>
        </a:p>
      </dgm:t>
    </dgm:pt>
    <dgm:pt modelId="{57EA6904-2079-E94A-B82F-B45DF01887E3}" type="sibTrans" cxnId="{E7F772CD-4522-DC42-B0C6-FB952300AAEC}">
      <dgm:prSet/>
      <dgm:spPr/>
      <dgm:t>
        <a:bodyPr/>
        <a:lstStyle/>
        <a:p>
          <a:endParaRPr lang="en-US"/>
        </a:p>
      </dgm:t>
    </dgm:pt>
    <dgm:pt modelId="{ECFCCECD-5D49-D340-9A79-B7A5E5574903}">
      <dgm:prSet/>
      <dgm:spPr/>
      <dgm:t>
        <a:bodyPr/>
        <a:lstStyle/>
        <a:p>
          <a:pPr>
            <a:buNone/>
          </a:pPr>
          <a:r>
            <a:rPr lang="en-US" b="0" i="0" u="none" dirty="0">
              <a:latin typeface="Andale Mono" panose="020B0509000000000004" pitchFamily="49" charset="0"/>
            </a:rPr>
            <a:t>df_lr_2016 = df_lr_2016[df_lr_2016['presvote16post_2016'].</a:t>
          </a:r>
          <a:r>
            <a:rPr lang="en-US" b="0" i="0" u="none" dirty="0" err="1">
              <a:latin typeface="Andale Mono" panose="020B0509000000000004" pitchFamily="49" charset="0"/>
            </a:rPr>
            <a:t>isin</a:t>
          </a:r>
          <a:r>
            <a:rPr lang="en-US" b="0" i="0" u="none" dirty="0">
              <a:latin typeface="Andale Mono" panose="020B0509000000000004" pitchFamily="49" charset="0"/>
            </a:rPr>
            <a:t>([1,2])]</a:t>
          </a:r>
        </a:p>
      </dgm:t>
    </dgm:pt>
    <dgm:pt modelId="{155F621C-D063-2442-8042-96B67CCC46CD}" type="parTrans" cxnId="{7C2CC244-7A41-4D44-84F7-EAF87101D2CF}">
      <dgm:prSet/>
      <dgm:spPr/>
      <dgm:t>
        <a:bodyPr/>
        <a:lstStyle/>
        <a:p>
          <a:endParaRPr lang="en-US"/>
        </a:p>
      </dgm:t>
    </dgm:pt>
    <dgm:pt modelId="{363155C9-6EF4-9440-A711-95C8C03CA7F2}" type="sibTrans" cxnId="{7C2CC244-7A41-4D44-84F7-EAF87101D2CF}">
      <dgm:prSet/>
      <dgm:spPr/>
      <dgm:t>
        <a:bodyPr/>
        <a:lstStyle/>
        <a:p>
          <a:endParaRPr lang="en-US"/>
        </a:p>
      </dgm:t>
    </dgm:pt>
    <dgm:pt modelId="{646789D6-DA9A-FC4A-BC20-93C5787415AC}">
      <dgm:prSet/>
      <dgm:spPr/>
      <dgm:t>
        <a:bodyPr/>
        <a:lstStyle/>
        <a:p>
          <a:pPr>
            <a:buNone/>
          </a:pPr>
          <a:r>
            <a:rPr lang="en-US" b="0" i="0" u="none" dirty="0">
              <a:latin typeface="Andale Mono" panose="020B0509000000000004" pitchFamily="49" charset="0"/>
            </a:rPr>
            <a:t>df_lr_2016['presvote16post_2016'] = df_lr_2016['presvote16post_2016'].replace(2,0)</a:t>
          </a:r>
        </a:p>
      </dgm:t>
    </dgm:pt>
    <dgm:pt modelId="{326233BF-F386-4948-BD4A-0F023D016A51}" type="parTrans" cxnId="{720E58D0-3D69-1F41-A8E2-4A343E05250A}">
      <dgm:prSet/>
      <dgm:spPr/>
      <dgm:t>
        <a:bodyPr/>
        <a:lstStyle/>
        <a:p>
          <a:endParaRPr lang="en-US"/>
        </a:p>
      </dgm:t>
    </dgm:pt>
    <dgm:pt modelId="{BC03E22C-9E4B-D240-A327-F7307A299FA4}" type="sibTrans" cxnId="{720E58D0-3D69-1F41-A8E2-4A343E05250A}">
      <dgm:prSet/>
      <dgm:spPr/>
      <dgm:t>
        <a:bodyPr/>
        <a:lstStyle/>
        <a:p>
          <a:endParaRPr lang="en-US"/>
        </a:p>
      </dgm:t>
    </dgm:pt>
    <dgm:pt modelId="{9DC8D036-29A1-9C47-B16C-C316956612AC}">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prep_lr_df</a:t>
          </a:r>
          <a:r>
            <a:rPr lang="en-US" b="0" i="0" u="none" dirty="0">
              <a:latin typeface="Andale Mono" panose="020B0509000000000004" pitchFamily="49" charset="0"/>
            </a:rPr>
            <a:t> performs preprocessing to prepare the data frame for model use'''</a:t>
          </a:r>
        </a:p>
      </dgm:t>
    </dgm:pt>
    <dgm:pt modelId="{5F921588-9517-6645-A806-E1F5C8C3821C}" type="parTrans" cxnId="{67D22310-9770-C14F-968B-248C50CAB5E9}">
      <dgm:prSet/>
      <dgm:spPr/>
      <dgm:t>
        <a:bodyPr/>
        <a:lstStyle/>
        <a:p>
          <a:endParaRPr lang="en-US"/>
        </a:p>
      </dgm:t>
    </dgm:pt>
    <dgm:pt modelId="{E2597D18-6250-3846-A166-A23552D91041}" type="sibTrans" cxnId="{67D22310-9770-C14F-968B-248C50CAB5E9}">
      <dgm:prSet/>
      <dgm:spPr/>
      <dgm:t>
        <a:bodyPr/>
        <a:lstStyle/>
        <a:p>
          <a:endParaRPr lang="en-US"/>
        </a:p>
      </dgm:t>
    </dgm:pt>
    <dgm:pt modelId="{947C7367-770D-DC46-87E7-E50B426D50CF}">
      <dgm:prSet/>
      <dgm:spPr/>
      <dgm:t>
        <a:bodyPr/>
        <a:lstStyle/>
        <a:p>
          <a:pPr>
            <a:buNone/>
          </a:pPr>
          <a:r>
            <a:rPr lang="en-US" b="0" i="0" u="none" dirty="0">
              <a:latin typeface="Andale Mono" panose="020B0509000000000004" pitchFamily="49" charset="0"/>
            </a:rPr>
            <a:t>    # remove rows for which the 2016 presidential vote is missing</a:t>
          </a:r>
        </a:p>
      </dgm:t>
    </dgm:pt>
    <dgm:pt modelId="{BB51E5D3-6D55-E442-83FA-D49ED2C07896}" type="parTrans" cxnId="{751E9453-3485-DC49-B48B-15AACFE497C3}">
      <dgm:prSet/>
      <dgm:spPr/>
      <dgm:t>
        <a:bodyPr/>
        <a:lstStyle/>
        <a:p>
          <a:endParaRPr lang="en-US"/>
        </a:p>
      </dgm:t>
    </dgm:pt>
    <dgm:pt modelId="{4895792D-7214-CE4D-B6B7-2820B276AA6A}" type="sibTrans" cxnId="{751E9453-3485-DC49-B48B-15AACFE497C3}">
      <dgm:prSet/>
      <dgm:spPr/>
      <dgm:t>
        <a:bodyPr/>
        <a:lstStyle/>
        <a:p>
          <a:endParaRPr lang="en-US"/>
        </a:p>
      </dgm:t>
    </dgm:pt>
    <dgm:pt modelId="{D4A577C4-5D3D-5B45-83E8-E1018EDA800D}">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df_lr</a:t>
          </a:r>
          <a:r>
            <a:rPr lang="en-US" b="0" i="0" u="none" dirty="0">
              <a:latin typeface="Andale Mono" panose="020B0509000000000004" pitchFamily="49" charset="0"/>
            </a:rPr>
            <a:t> = </a:t>
          </a:r>
          <a:r>
            <a:rPr lang="en-US" b="0" i="0" u="none" dirty="0" err="1">
              <a:latin typeface="Andale Mono" panose="020B0509000000000004" pitchFamily="49" charset="0"/>
            </a:rPr>
            <a:t>df.dropna</a:t>
          </a:r>
          <a:r>
            <a:rPr lang="en-US" b="0" i="0" u="none" dirty="0">
              <a:latin typeface="Andale Mono" panose="020B0509000000000004" pitchFamily="49" charset="0"/>
            </a:rPr>
            <a:t>(subset=['presvote16post_2016'])</a:t>
          </a:r>
        </a:p>
      </dgm:t>
    </dgm:pt>
    <dgm:pt modelId="{6DCF7E2B-B70E-F844-917B-3D322DE7AF14}" type="parTrans" cxnId="{C90F1340-2498-8C40-8DD1-9DC1241737F4}">
      <dgm:prSet/>
      <dgm:spPr/>
      <dgm:t>
        <a:bodyPr/>
        <a:lstStyle/>
        <a:p>
          <a:endParaRPr lang="en-US"/>
        </a:p>
      </dgm:t>
    </dgm:pt>
    <dgm:pt modelId="{E415D5A2-7CBF-764E-B68F-CD1579178747}" type="sibTrans" cxnId="{C90F1340-2498-8C40-8DD1-9DC1241737F4}">
      <dgm:prSet/>
      <dgm:spPr/>
      <dgm:t>
        <a:bodyPr/>
        <a:lstStyle/>
        <a:p>
          <a:endParaRPr lang="en-US"/>
        </a:p>
      </dgm:t>
    </dgm:pt>
    <dgm:pt modelId="{AB5FC21E-4E66-B14D-AD45-7CCB49BEFD78}">
      <dgm:prSet/>
      <dgm:spPr/>
      <dgm:t>
        <a:bodyPr/>
        <a:lstStyle/>
        <a:p>
          <a:pPr>
            <a:buNone/>
          </a:pPr>
          <a:r>
            <a:rPr lang="en-US" b="0" i="0" u="none" dirty="0">
              <a:latin typeface="Andale Mono" panose="020B0509000000000004" pitchFamily="49" charset="0"/>
            </a:rPr>
            <a:t>    # remove rows that are completely empty</a:t>
          </a:r>
        </a:p>
      </dgm:t>
    </dgm:pt>
    <dgm:pt modelId="{F9F7F093-188C-3C48-BB56-B4603DB85046}" type="parTrans" cxnId="{A0602193-D856-B840-A19B-48AECA479B85}">
      <dgm:prSet/>
      <dgm:spPr/>
      <dgm:t>
        <a:bodyPr/>
        <a:lstStyle/>
        <a:p>
          <a:endParaRPr lang="en-US"/>
        </a:p>
      </dgm:t>
    </dgm:pt>
    <dgm:pt modelId="{7F76F93C-901C-8245-824E-6E0257285B1E}" type="sibTrans" cxnId="{A0602193-D856-B840-A19B-48AECA479B85}">
      <dgm:prSet/>
      <dgm:spPr/>
      <dgm:t>
        <a:bodyPr/>
        <a:lstStyle/>
        <a:p>
          <a:endParaRPr lang="en-US"/>
        </a:p>
      </dgm:t>
    </dgm:pt>
    <dgm:pt modelId="{F6747948-569E-BF4B-84A3-C77F2897940A}">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df_lr</a:t>
          </a:r>
          <a:r>
            <a:rPr lang="en-US" b="0" i="0" u="none" dirty="0">
              <a:latin typeface="Andale Mono" panose="020B0509000000000004" pitchFamily="49" charset="0"/>
            </a:rPr>
            <a:t> = </a:t>
          </a:r>
          <a:r>
            <a:rPr lang="en-US" b="0" i="0" u="none" dirty="0" err="1">
              <a:latin typeface="Andale Mono" panose="020B0509000000000004" pitchFamily="49" charset="0"/>
            </a:rPr>
            <a:t>df.dropna</a:t>
          </a:r>
          <a:r>
            <a:rPr lang="en-US" b="0" i="0" u="none" dirty="0">
              <a:latin typeface="Andale Mono" panose="020B0509000000000004" pitchFamily="49" charset="0"/>
            </a:rPr>
            <a:t>(axis=0, thresh=1).</a:t>
          </a:r>
          <a:r>
            <a:rPr lang="en-US" b="0" i="0" u="none" dirty="0" err="1">
              <a:latin typeface="Andale Mono" panose="020B0509000000000004" pitchFamily="49" charset="0"/>
            </a:rPr>
            <a:t>reset_index</a:t>
          </a:r>
          <a:r>
            <a:rPr lang="en-US" b="0" i="0" u="none" dirty="0">
              <a:latin typeface="Andale Mono" panose="020B0509000000000004" pitchFamily="49" charset="0"/>
            </a:rPr>
            <a:t>().drop(['index'], axis=1)</a:t>
          </a:r>
        </a:p>
      </dgm:t>
    </dgm:pt>
    <dgm:pt modelId="{CAD0F887-46EE-314C-8958-C32C54E8984A}" type="parTrans" cxnId="{0BD54AC2-C494-6146-814C-1323EBFE9530}">
      <dgm:prSet/>
      <dgm:spPr/>
      <dgm:t>
        <a:bodyPr/>
        <a:lstStyle/>
        <a:p>
          <a:endParaRPr lang="en-US"/>
        </a:p>
      </dgm:t>
    </dgm:pt>
    <dgm:pt modelId="{994823CB-E45F-644C-91AC-B8548D26D11B}" type="sibTrans" cxnId="{0BD54AC2-C494-6146-814C-1323EBFE9530}">
      <dgm:prSet/>
      <dgm:spPr/>
      <dgm:t>
        <a:bodyPr/>
        <a:lstStyle/>
        <a:p>
          <a:endParaRPr lang="en-US"/>
        </a:p>
      </dgm:t>
    </dgm:pt>
    <dgm:pt modelId="{2B861AE7-FC6D-5349-825D-995F0E7C7D14}">
      <dgm:prSet/>
      <dgm:spPr/>
      <dgm:t>
        <a:bodyPr/>
        <a:lstStyle/>
        <a:p>
          <a:pPr>
            <a:buNone/>
          </a:pPr>
          <a:r>
            <a:rPr lang="en-US" b="0" i="0" u="none" dirty="0">
              <a:latin typeface="Andale Mono" panose="020B0509000000000004" pitchFamily="49" charset="0"/>
            </a:rPr>
            <a:t>    # use </a:t>
          </a:r>
          <a:r>
            <a:rPr lang="en-US" b="0" i="0" u="none" dirty="0" err="1">
              <a:latin typeface="Andale Mono" panose="020B0509000000000004" pitchFamily="49" charset="0"/>
            </a:rPr>
            <a:t>IterativeImputer</a:t>
          </a:r>
          <a:r>
            <a:rPr lang="en-US" b="0" i="0" u="none" dirty="0">
              <a:latin typeface="Andale Mono" panose="020B0509000000000004" pitchFamily="49" charset="0"/>
            </a:rPr>
            <a:t> to preprocess/handle NAs</a:t>
          </a:r>
        </a:p>
      </dgm:t>
    </dgm:pt>
    <dgm:pt modelId="{EBA23121-B186-C64D-BF9B-3F47C094B56A}" type="parTrans" cxnId="{CA0ED60A-C6F4-1940-B3BE-151A847C2920}">
      <dgm:prSet/>
      <dgm:spPr/>
      <dgm:t>
        <a:bodyPr/>
        <a:lstStyle/>
        <a:p>
          <a:endParaRPr lang="en-US"/>
        </a:p>
      </dgm:t>
    </dgm:pt>
    <dgm:pt modelId="{C9344385-F5EB-974C-871B-EAD82B172BFC}" type="sibTrans" cxnId="{CA0ED60A-C6F4-1940-B3BE-151A847C2920}">
      <dgm:prSet/>
      <dgm:spPr/>
      <dgm:t>
        <a:bodyPr/>
        <a:lstStyle/>
        <a:p>
          <a:endParaRPr lang="en-US"/>
        </a:p>
      </dgm:t>
    </dgm:pt>
    <dgm:pt modelId="{275A552D-DED7-D049-A151-AA0424B31064}">
      <dgm:prSet/>
      <dgm:spPr/>
      <dgm:t>
        <a:bodyPr/>
        <a:lstStyle/>
        <a:p>
          <a:pPr>
            <a:buNone/>
          </a:pPr>
          <a:r>
            <a:rPr lang="en-US" b="0" i="0" u="none" dirty="0">
              <a:latin typeface="Andale Mono" panose="020B0509000000000004" pitchFamily="49" charset="0"/>
            </a:rPr>
            <a:t>    imp = </a:t>
          </a:r>
          <a:r>
            <a:rPr lang="en-US" b="0" i="0" u="none" dirty="0" err="1">
              <a:latin typeface="Andale Mono" panose="020B0509000000000004" pitchFamily="49" charset="0"/>
            </a:rPr>
            <a:t>IterativeImputer</a:t>
          </a:r>
          <a:r>
            <a:rPr lang="en-US" b="0" i="0" u="none" dirty="0">
              <a:latin typeface="Andale Mono" panose="020B0509000000000004" pitchFamily="49" charset="0"/>
            </a:rPr>
            <a:t>(</a:t>
          </a:r>
          <a:r>
            <a:rPr lang="en-US" b="0" i="0" u="none" dirty="0" err="1">
              <a:latin typeface="Andale Mono" panose="020B0509000000000004" pitchFamily="49" charset="0"/>
            </a:rPr>
            <a:t>max_iter</a:t>
          </a:r>
          <a:r>
            <a:rPr lang="en-US" b="0" i="0" u="none" dirty="0">
              <a:latin typeface="Andale Mono" panose="020B0509000000000004" pitchFamily="49" charset="0"/>
            </a:rPr>
            <a:t>=1000, </a:t>
          </a:r>
          <a:r>
            <a:rPr lang="en-US" b="0" i="0" u="none" dirty="0" err="1">
              <a:latin typeface="Andale Mono" panose="020B0509000000000004" pitchFamily="49" charset="0"/>
            </a:rPr>
            <a:t>random_state</a:t>
          </a:r>
          <a:r>
            <a:rPr lang="en-US" b="0" i="0" u="none" dirty="0">
              <a:latin typeface="Andale Mono" panose="020B0509000000000004" pitchFamily="49" charset="0"/>
            </a:rPr>
            <a:t>=0)</a:t>
          </a:r>
        </a:p>
      </dgm:t>
    </dgm:pt>
    <dgm:pt modelId="{A915ECD5-C8D9-6044-8B7D-9AAFB1F5BECD}" type="parTrans" cxnId="{4C6941FF-477F-DA4F-9828-091C316175C8}">
      <dgm:prSet/>
      <dgm:spPr/>
      <dgm:t>
        <a:bodyPr/>
        <a:lstStyle/>
        <a:p>
          <a:endParaRPr lang="en-US"/>
        </a:p>
      </dgm:t>
    </dgm:pt>
    <dgm:pt modelId="{D1ADE525-11E8-9048-91A7-9519DF0CF2F5}" type="sibTrans" cxnId="{4C6941FF-477F-DA4F-9828-091C316175C8}">
      <dgm:prSet/>
      <dgm:spPr/>
      <dgm:t>
        <a:bodyPr/>
        <a:lstStyle/>
        <a:p>
          <a:endParaRPr lang="en-US"/>
        </a:p>
      </dgm:t>
    </dgm:pt>
    <dgm:pt modelId="{D14EBBFB-131E-3643-9801-543FD2E9FFE2}">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df_lr</a:t>
          </a:r>
          <a:r>
            <a:rPr lang="en-US" b="0" i="0" u="none" dirty="0">
              <a:latin typeface="Andale Mono" panose="020B0509000000000004" pitchFamily="49" charset="0"/>
            </a:rPr>
            <a:t> = </a:t>
          </a:r>
          <a:r>
            <a:rPr lang="en-US" b="0" i="0" u="none" dirty="0" err="1">
              <a:latin typeface="Andale Mono" panose="020B0509000000000004" pitchFamily="49" charset="0"/>
            </a:rPr>
            <a:t>imp.fit_transform</a:t>
          </a:r>
          <a:r>
            <a:rPr lang="en-US" b="0" i="0" u="none" dirty="0">
              <a:latin typeface="Andale Mono" panose="020B0509000000000004" pitchFamily="49" charset="0"/>
            </a:rPr>
            <a:t>(</a:t>
          </a:r>
          <a:r>
            <a:rPr lang="en-US" b="0" i="0" u="none" dirty="0" err="1">
              <a:latin typeface="Andale Mono" panose="020B0509000000000004" pitchFamily="49" charset="0"/>
            </a:rPr>
            <a:t>df_lr</a:t>
          </a:r>
          <a:r>
            <a:rPr lang="en-US" b="0" i="0" u="none" dirty="0">
              <a:latin typeface="Andale Mono" panose="020B0509000000000004" pitchFamily="49" charset="0"/>
            </a:rPr>
            <a:t>)</a:t>
          </a:r>
        </a:p>
      </dgm:t>
    </dgm:pt>
    <dgm:pt modelId="{50B2E086-CDA7-D645-850F-A13D4F5AB43A}" type="parTrans" cxnId="{A5E52689-96DF-E641-8B37-6913858FE40F}">
      <dgm:prSet/>
      <dgm:spPr/>
      <dgm:t>
        <a:bodyPr/>
        <a:lstStyle/>
        <a:p>
          <a:endParaRPr lang="en-US"/>
        </a:p>
      </dgm:t>
    </dgm:pt>
    <dgm:pt modelId="{455E856C-E17B-054D-B367-CE808CE35D1E}" type="sibTrans" cxnId="{A5E52689-96DF-E641-8B37-6913858FE40F}">
      <dgm:prSet/>
      <dgm:spPr/>
      <dgm:t>
        <a:bodyPr/>
        <a:lstStyle/>
        <a:p>
          <a:endParaRPr lang="en-US"/>
        </a:p>
      </dgm:t>
    </dgm:pt>
    <dgm:pt modelId="{3250C629-0655-764B-BB6D-7FD293A5043E}">
      <dgm:prSet/>
      <dgm:spPr/>
      <dgm:t>
        <a:bodyPr/>
        <a:lstStyle/>
        <a:p>
          <a:pPr>
            <a:buNone/>
          </a:pPr>
          <a:r>
            <a:rPr lang="en-US" b="0" i="0" u="none" dirty="0">
              <a:latin typeface="Andale Mono" panose="020B0509000000000004" pitchFamily="49" charset="0"/>
            </a:rPr>
            <a:t>    # redefine the data frame with the imputed data</a:t>
          </a:r>
        </a:p>
      </dgm:t>
    </dgm:pt>
    <dgm:pt modelId="{1A8A9E44-30DB-944E-B9C5-735080AA6BA1}" type="parTrans" cxnId="{3EA90C31-0625-CB4E-A7B4-2B802BF13E96}">
      <dgm:prSet/>
      <dgm:spPr/>
      <dgm:t>
        <a:bodyPr/>
        <a:lstStyle/>
        <a:p>
          <a:endParaRPr lang="en-US"/>
        </a:p>
      </dgm:t>
    </dgm:pt>
    <dgm:pt modelId="{4B98CC75-1EFB-F945-9758-4C1A9D08AB2D}" type="sibTrans" cxnId="{3EA90C31-0625-CB4E-A7B4-2B802BF13E96}">
      <dgm:prSet/>
      <dgm:spPr/>
      <dgm:t>
        <a:bodyPr/>
        <a:lstStyle/>
        <a:p>
          <a:endParaRPr lang="en-US"/>
        </a:p>
      </dgm:t>
    </dgm:pt>
    <dgm:pt modelId="{0DC2DF27-3763-3948-8C21-7867437075F2}">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df_lr</a:t>
          </a:r>
          <a:r>
            <a:rPr lang="en-US" b="0" i="0" u="none" dirty="0">
              <a:latin typeface="Andale Mono" panose="020B0509000000000004" pitchFamily="49" charset="0"/>
            </a:rPr>
            <a:t> = </a:t>
          </a:r>
          <a:r>
            <a:rPr lang="en-US" b="0" i="0" u="none" dirty="0" err="1">
              <a:latin typeface="Andale Mono" panose="020B0509000000000004" pitchFamily="49" charset="0"/>
            </a:rPr>
            <a:t>pd.DataFrame</a:t>
          </a:r>
          <a:r>
            <a:rPr lang="en-US" b="0" i="0" u="none" dirty="0">
              <a:latin typeface="Andale Mono" panose="020B0509000000000004" pitchFamily="49" charset="0"/>
            </a:rPr>
            <a:t>(columns=list(df), data=</a:t>
          </a:r>
          <a:r>
            <a:rPr lang="en-US" b="0" i="0" u="none" dirty="0" err="1">
              <a:latin typeface="Andale Mono" panose="020B0509000000000004" pitchFamily="49" charset="0"/>
            </a:rPr>
            <a:t>df_lr</a:t>
          </a:r>
          <a:r>
            <a:rPr lang="en-US" b="0" i="0" u="none" dirty="0">
              <a:latin typeface="Andale Mono" panose="020B0509000000000004" pitchFamily="49" charset="0"/>
            </a:rPr>
            <a:t>)</a:t>
          </a:r>
        </a:p>
      </dgm:t>
    </dgm:pt>
    <dgm:pt modelId="{48D23ED0-BBAE-9748-9A27-8731671014CE}" type="parTrans" cxnId="{730633C0-47B9-9749-B4E7-11A275239E32}">
      <dgm:prSet/>
      <dgm:spPr/>
      <dgm:t>
        <a:bodyPr/>
        <a:lstStyle/>
        <a:p>
          <a:endParaRPr lang="en-US"/>
        </a:p>
      </dgm:t>
    </dgm:pt>
    <dgm:pt modelId="{EFE658DF-D6F9-AC4A-957E-6E3EA2AD8B40}" type="sibTrans" cxnId="{730633C0-47B9-9749-B4E7-11A275239E32}">
      <dgm:prSet/>
      <dgm:spPr/>
      <dgm:t>
        <a:bodyPr/>
        <a:lstStyle/>
        <a:p>
          <a:endParaRPr lang="en-US"/>
        </a:p>
      </dgm:t>
    </dgm:pt>
    <dgm:pt modelId="{2054C201-9B5C-FC40-A485-8DC9ECAAAD04}">
      <dgm:prSet/>
      <dgm:spPr/>
      <dgm:t>
        <a:bodyPr/>
        <a:lstStyle/>
        <a:p>
          <a:pPr>
            <a:buNone/>
          </a:pPr>
          <a:r>
            <a:rPr lang="en-US" b="0" i="0" u="none" dirty="0">
              <a:latin typeface="Andale Mono" panose="020B0509000000000004" pitchFamily="49" charset="0"/>
            </a:rPr>
            <a:t>    return </a:t>
          </a:r>
          <a:r>
            <a:rPr lang="en-US" b="0" i="0" u="none" dirty="0" err="1">
              <a:latin typeface="Andale Mono" panose="020B0509000000000004" pitchFamily="49" charset="0"/>
            </a:rPr>
            <a:t>df_lr</a:t>
          </a:r>
          <a:endParaRPr lang="en-US" b="0" i="0" u="none" dirty="0">
            <a:latin typeface="Andale Mono" panose="020B0509000000000004" pitchFamily="49" charset="0"/>
          </a:endParaRPr>
        </a:p>
      </dgm:t>
    </dgm:pt>
    <dgm:pt modelId="{CD9525BE-EE73-8B45-AB57-3B2D0AB4B505}" type="parTrans" cxnId="{132D6D61-8169-F848-B883-330C6604F228}">
      <dgm:prSet/>
      <dgm:spPr/>
      <dgm:t>
        <a:bodyPr/>
        <a:lstStyle/>
        <a:p>
          <a:endParaRPr lang="en-US"/>
        </a:p>
      </dgm:t>
    </dgm:pt>
    <dgm:pt modelId="{F4843B8C-C9C5-E244-9AF5-F4AFC8250EB0}" type="sibTrans" cxnId="{132D6D61-8169-F848-B883-330C6604F228}">
      <dgm:prSet/>
      <dgm:spPr/>
      <dgm:t>
        <a:bodyPr/>
        <a:lstStyle/>
        <a:p>
          <a:endParaRPr lang="en-US"/>
        </a:p>
      </dgm:t>
    </dgm:pt>
    <dgm:pt modelId="{4477D715-A72D-EB4C-9FFC-FFDC9BE5603E}">
      <dgm:prSet/>
      <dgm:spPr/>
      <dgm:t>
        <a:bodyPr/>
        <a:lstStyle/>
        <a:p>
          <a:pPr>
            <a:buNone/>
          </a:pPr>
          <a:r>
            <a:rPr lang="en-US" b="0" i="0" u="none" dirty="0">
              <a:latin typeface="Andale Mono" panose="020B0509000000000004" pitchFamily="49" charset="0"/>
            </a:rPr>
            <a:t>df_lr_2016 = </a:t>
          </a:r>
          <a:r>
            <a:rPr lang="en-US" b="0" i="0" u="none" dirty="0" err="1">
              <a:latin typeface="Andale Mono" panose="020B0509000000000004" pitchFamily="49" charset="0"/>
            </a:rPr>
            <a:t>prep_lr_df</a:t>
          </a:r>
          <a:r>
            <a:rPr lang="en-US" b="0" i="0" u="none" dirty="0">
              <a:latin typeface="Andale Mono" panose="020B0509000000000004" pitchFamily="49" charset="0"/>
            </a:rPr>
            <a:t>(df_lr_2016)</a:t>
          </a:r>
        </a:p>
      </dgm:t>
    </dgm:pt>
    <dgm:pt modelId="{E0DFD6B6-A154-ED4C-8E25-5E11BAC7899E}" type="parTrans" cxnId="{A3247965-BABD-3341-A25D-148223852C5A}">
      <dgm:prSet/>
      <dgm:spPr/>
      <dgm:t>
        <a:bodyPr/>
        <a:lstStyle/>
        <a:p>
          <a:endParaRPr lang="en-US"/>
        </a:p>
      </dgm:t>
    </dgm:pt>
    <dgm:pt modelId="{67FAE004-8795-6941-8A4A-9697B06AC1EA}" type="sibTrans" cxnId="{A3247965-BABD-3341-A25D-148223852C5A}">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6F2F32AD-271E-C943-B306-05D6F221FA3E}" type="pres">
      <dgm:prSet presAssocID="{C8C23357-F85C-40CE-892A-EFE24F2AD04E}" presName="parentLin" presStyleCnt="0"/>
      <dgm:spPr/>
    </dgm:pt>
    <dgm:pt modelId="{C455A514-23D4-CA4D-8C38-BCE099EF63C2}" type="pres">
      <dgm:prSet presAssocID="{C8C23357-F85C-40CE-892A-EFE24F2AD04E}" presName="parentLeftMargin" presStyleLbl="node1" presStyleIdx="0" presStyleCnt="2"/>
      <dgm:spPr/>
    </dgm:pt>
    <dgm:pt modelId="{EE0EBF7F-8B69-2D4C-8CD6-E6345D500D5E}" type="pres">
      <dgm:prSet presAssocID="{C8C23357-F85C-40CE-892A-EFE24F2AD04E}" presName="parentText" presStyleLbl="node1" presStyleIdx="0" presStyleCnt="2">
        <dgm:presLayoutVars>
          <dgm:chMax val="0"/>
          <dgm:bulletEnabled val="1"/>
        </dgm:presLayoutVars>
      </dgm:prSet>
      <dgm:spPr/>
    </dgm:pt>
    <dgm:pt modelId="{C9190CEA-B2FB-9C4C-B0C1-3DBE753322D6}" type="pres">
      <dgm:prSet presAssocID="{C8C23357-F85C-40CE-892A-EFE24F2AD04E}" presName="negativeSpace" presStyleCnt="0"/>
      <dgm:spPr/>
    </dgm:pt>
    <dgm:pt modelId="{B43F3712-E75D-5644-BF6C-DAD9BC671F14}" type="pres">
      <dgm:prSet presAssocID="{C8C23357-F85C-40CE-892A-EFE24F2AD04E}" presName="childText" presStyleLbl="conFgAcc1" presStyleIdx="0" presStyleCnt="2">
        <dgm:presLayoutVars>
          <dgm:bulletEnabled val="1"/>
        </dgm:presLayoutVars>
      </dgm:prSet>
      <dgm:spPr/>
    </dgm:pt>
    <dgm:pt modelId="{C1AAAE91-904B-D44A-84B9-9DE14154A6E1}" type="pres">
      <dgm:prSet presAssocID="{1F3564C0-08F7-4CD5-8C97-91814BCE1FA6}" presName="spaceBetweenRectangles" presStyleCnt="0"/>
      <dgm:spPr/>
    </dgm:pt>
    <dgm:pt modelId="{11901A77-633C-6747-BF6C-8A897F594AAA}" type="pres">
      <dgm:prSet presAssocID="{317D1831-843E-4DAB-987D-F8C00D6D0B4F}" presName="parentLin" presStyleCnt="0"/>
      <dgm:spPr/>
    </dgm:pt>
    <dgm:pt modelId="{C3201A86-6898-4246-9DFC-A1C1F6EF30E3}" type="pres">
      <dgm:prSet presAssocID="{317D1831-843E-4DAB-987D-F8C00D6D0B4F}" presName="parentLeftMargin" presStyleLbl="node1" presStyleIdx="0" presStyleCnt="2"/>
      <dgm:spPr/>
    </dgm:pt>
    <dgm:pt modelId="{730AF042-96A7-2447-967A-68AB1E13BDB7}" type="pres">
      <dgm:prSet presAssocID="{317D1831-843E-4DAB-987D-F8C00D6D0B4F}" presName="parentText" presStyleLbl="node1" presStyleIdx="1" presStyleCnt="2">
        <dgm:presLayoutVars>
          <dgm:chMax val="0"/>
          <dgm:bulletEnabled val="1"/>
        </dgm:presLayoutVars>
      </dgm:prSet>
      <dgm:spPr/>
    </dgm:pt>
    <dgm:pt modelId="{F987E493-27D3-EA41-B70D-A2E53FA31D81}" type="pres">
      <dgm:prSet presAssocID="{317D1831-843E-4DAB-987D-F8C00D6D0B4F}" presName="negativeSpace" presStyleCnt="0"/>
      <dgm:spPr/>
    </dgm:pt>
    <dgm:pt modelId="{5F5000E3-F63F-8246-9242-A36B289DFD94}" type="pres">
      <dgm:prSet presAssocID="{317D1831-843E-4DAB-987D-F8C00D6D0B4F}" presName="childText" presStyleLbl="conFgAcc1" presStyleIdx="1" presStyleCnt="2">
        <dgm:presLayoutVars>
          <dgm:bulletEnabled val="1"/>
        </dgm:presLayoutVars>
      </dgm:prSet>
      <dgm:spPr/>
    </dgm:pt>
  </dgm:ptLst>
  <dgm:cxnLst>
    <dgm:cxn modelId="{13DE9709-623A-EF40-9EA1-C57B5B9B6CA8}" type="presOf" srcId="{266249A2-854D-4D44-8763-8A7DD659A801}" destId="{63B4E0BE-B5F4-FB42-AA38-440397B839B7}" srcOrd="0" destOrd="0" presId="urn:microsoft.com/office/officeart/2005/8/layout/list1"/>
    <dgm:cxn modelId="{DEF67A0A-53CE-504F-B540-8507336B3937}" type="presOf" srcId="{646789D6-DA9A-FC4A-BC20-93C5787415AC}" destId="{B43F3712-E75D-5644-BF6C-DAD9BC671F14}" srcOrd="0" destOrd="6" presId="urn:microsoft.com/office/officeart/2005/8/layout/list1"/>
    <dgm:cxn modelId="{CA0ED60A-C6F4-1940-B3BE-151A847C2920}" srcId="{317D1831-843E-4DAB-987D-F8C00D6D0B4F}" destId="{2B861AE7-FC6D-5349-825D-995F0E7C7D14}" srcOrd="6" destOrd="0" parTransId="{EBA23121-B186-C64D-BF9B-3F47C094B56A}" sibTransId="{C9344385-F5EB-974C-871B-EAD82B172BFC}"/>
    <dgm:cxn modelId="{67D22310-9770-C14F-968B-248C50CAB5E9}" srcId="{317D1831-843E-4DAB-987D-F8C00D6D0B4F}" destId="{9DC8D036-29A1-9C47-B16C-C316956612AC}" srcOrd="1" destOrd="0" parTransId="{5F921588-9517-6645-A806-E1F5C8C3821C}" sibTransId="{E2597D18-6250-3846-A166-A23552D91041}"/>
    <dgm:cxn modelId="{4FB78428-4314-3B46-AD5B-C04382E74D6E}" type="presOf" srcId="{C8C23357-F85C-40CE-892A-EFE24F2AD04E}" destId="{EE0EBF7F-8B69-2D4C-8CD6-E6345D500D5E}" srcOrd="1" destOrd="0" presId="urn:microsoft.com/office/officeart/2005/8/layout/list1"/>
    <dgm:cxn modelId="{F77AAB2B-02FD-8140-B2BC-F5782257517B}" type="presOf" srcId="{61F15FDB-C3B0-C14D-9779-DC6313966EE2}" destId="{B43F3712-E75D-5644-BF6C-DAD9BC671F14}" srcOrd="0" destOrd="4" presId="urn:microsoft.com/office/officeart/2005/8/layout/list1"/>
    <dgm:cxn modelId="{63DC8B30-F3F0-8E41-8117-4E8196C7FF71}" type="presOf" srcId="{3BFCEB8B-EF2A-4DF4-A6A4-78E8B0FE0C90}" destId="{B43F3712-E75D-5644-BF6C-DAD9BC671F14}" srcOrd="0" destOrd="0" presId="urn:microsoft.com/office/officeart/2005/8/layout/list1"/>
    <dgm:cxn modelId="{3EA90C31-0625-CB4E-A7B4-2B802BF13E96}" srcId="{317D1831-843E-4DAB-987D-F8C00D6D0B4F}" destId="{3250C629-0655-764B-BB6D-7FD293A5043E}" srcOrd="9" destOrd="0" parTransId="{1A8A9E44-30DB-944E-B9C5-735080AA6BA1}" sibTransId="{4B98CC75-1EFB-F945-9758-4C1A9D08AB2D}"/>
    <dgm:cxn modelId="{AAE0E83D-20E4-F743-9EC9-F34BFBBED4CE}" type="presOf" srcId="{ECFCCECD-5D49-D340-9A79-B7A5E5574903}" destId="{B43F3712-E75D-5644-BF6C-DAD9BC671F14}" srcOrd="0" destOrd="5" presId="urn:microsoft.com/office/officeart/2005/8/layout/list1"/>
    <dgm:cxn modelId="{C90F1340-2498-8C40-8DD1-9DC1241737F4}" srcId="{317D1831-843E-4DAB-987D-F8C00D6D0B4F}" destId="{D4A577C4-5D3D-5B45-83E8-E1018EDA800D}" srcOrd="3" destOrd="0" parTransId="{6DCF7E2B-B70E-F844-917B-3D322DE7AF14}" sibTransId="{E415D5A2-7CBF-764E-B68F-CD1579178747}"/>
    <dgm:cxn modelId="{7C2CC244-7A41-4D44-84F7-EAF87101D2CF}" srcId="{C8C23357-F85C-40CE-892A-EFE24F2AD04E}" destId="{ECFCCECD-5D49-D340-9A79-B7A5E5574903}" srcOrd="5" destOrd="0" parTransId="{155F621C-D063-2442-8042-96B67CCC46CD}" sibTransId="{363155C9-6EF4-9440-A711-95C8C03CA7F2}"/>
    <dgm:cxn modelId="{8C2CA545-9999-BB46-9EA7-9969E83DB71D}" type="presOf" srcId="{9DC8D036-29A1-9C47-B16C-C316956612AC}" destId="{5F5000E3-F63F-8246-9242-A36B289DFD94}" srcOrd="0" destOrd="1" presId="urn:microsoft.com/office/officeart/2005/8/layout/list1"/>
    <dgm:cxn modelId="{751E9453-3485-DC49-B48B-15AACFE497C3}" srcId="{317D1831-843E-4DAB-987D-F8C00D6D0B4F}" destId="{947C7367-770D-DC46-87E7-E50B426D50CF}" srcOrd="2" destOrd="0" parTransId="{BB51E5D3-6D55-E442-83FA-D49ED2C07896}" sibTransId="{4895792D-7214-CE4D-B6B7-2820B276AA6A}"/>
    <dgm:cxn modelId="{801AE355-DCA1-234A-8B97-E7EDE7704A11}" type="presOf" srcId="{082C66D5-25E7-1549-9C64-15F5E55631CD}" destId="{B43F3712-E75D-5644-BF6C-DAD9BC671F14}" srcOrd="0" destOrd="3" presId="urn:microsoft.com/office/officeart/2005/8/layout/list1"/>
    <dgm:cxn modelId="{62558B5A-7B31-B248-9674-F593FCB4A0E1}" srcId="{C8C23357-F85C-40CE-892A-EFE24F2AD04E}" destId="{082C66D5-25E7-1549-9C64-15F5E55631CD}" srcOrd="3" destOrd="0" parTransId="{302CE3A3-F997-244E-B730-5D3DC32B47CB}" sibTransId="{FEB7FDA6-610A-CF4D-9D50-87D7540C1F94}"/>
    <dgm:cxn modelId="{7D313E61-79D0-C24B-835F-F70ED29B7F69}" type="presOf" srcId="{947C7367-770D-DC46-87E7-E50B426D50CF}" destId="{5F5000E3-F63F-8246-9242-A36B289DFD94}" srcOrd="0" destOrd="2" presId="urn:microsoft.com/office/officeart/2005/8/layout/list1"/>
    <dgm:cxn modelId="{132D6D61-8169-F848-B883-330C6604F228}" srcId="{317D1831-843E-4DAB-987D-F8C00D6D0B4F}" destId="{2054C201-9B5C-FC40-A485-8DC9ECAAAD04}" srcOrd="11" destOrd="0" parTransId="{CD9525BE-EE73-8B45-AB57-3B2D0AB4B505}" sibTransId="{F4843B8C-C9C5-E244-9AF5-F4AFC8250EB0}"/>
    <dgm:cxn modelId="{C66A6564-BC11-CF4F-88F4-A39DE00E25F7}" type="presOf" srcId="{2054C201-9B5C-FC40-A485-8DC9ECAAAD04}" destId="{5F5000E3-F63F-8246-9242-A36B289DFD94}" srcOrd="0" destOrd="11" presId="urn:microsoft.com/office/officeart/2005/8/layout/list1"/>
    <dgm:cxn modelId="{A3247965-BABD-3341-A25D-148223852C5A}" srcId="{317D1831-843E-4DAB-987D-F8C00D6D0B4F}" destId="{4477D715-A72D-EB4C-9FFC-FFDC9BE5603E}" srcOrd="12" destOrd="0" parTransId="{E0DFD6B6-A154-ED4C-8E25-5E11BAC7899E}" sibTransId="{67FAE004-8795-6941-8A4A-9697B06AC1EA}"/>
    <dgm:cxn modelId="{29A2D16B-1D6B-6449-BEC6-78C9A3C40EC4}" type="presOf" srcId="{3BDDE60D-AA7B-C74C-B016-BCFABD32A4F0}" destId="{B43F3712-E75D-5644-BF6C-DAD9BC671F14}" srcOrd="0" destOrd="1" presId="urn:microsoft.com/office/officeart/2005/8/layout/list1"/>
    <dgm:cxn modelId="{A1DF007A-2F9D-6541-9524-445E18D3BA63}" type="presOf" srcId="{4477D715-A72D-EB4C-9FFC-FFDC9BE5603E}" destId="{5F5000E3-F63F-8246-9242-A36B289DFD94}" srcOrd="0" destOrd="12" presId="urn:microsoft.com/office/officeart/2005/8/layout/list1"/>
    <dgm:cxn modelId="{A03C0B7F-00DD-9F4F-AAD2-6A622902F191}" type="presOf" srcId="{C8C23357-F85C-40CE-892A-EFE24F2AD04E}" destId="{C455A514-23D4-CA4D-8C38-BCE099EF63C2}" srcOrd="0" destOrd="0" presId="urn:microsoft.com/office/officeart/2005/8/layout/list1"/>
    <dgm:cxn modelId="{B7A1B281-B4B7-114E-83FF-E4C412AF7FC1}" type="presOf" srcId="{3250C629-0655-764B-BB6D-7FD293A5043E}" destId="{5F5000E3-F63F-8246-9242-A36B289DFD94}" srcOrd="0" destOrd="9" presId="urn:microsoft.com/office/officeart/2005/8/layout/list1"/>
    <dgm:cxn modelId="{DCA21C85-746D-2041-922F-AC6BC41BABEB}" type="presOf" srcId="{2B861AE7-FC6D-5349-825D-995F0E7C7D14}" destId="{5F5000E3-F63F-8246-9242-A36B289DFD94}" srcOrd="0" destOrd="6" presId="urn:microsoft.com/office/officeart/2005/8/layout/list1"/>
    <dgm:cxn modelId="{A5E52689-96DF-E641-8B37-6913858FE40F}" srcId="{317D1831-843E-4DAB-987D-F8C00D6D0B4F}" destId="{D14EBBFB-131E-3643-9801-543FD2E9FFE2}" srcOrd="8" destOrd="0" parTransId="{50B2E086-CDA7-D645-850F-A13D4F5AB43A}" sibTransId="{455E856C-E17B-054D-B367-CE808CE35D1E}"/>
    <dgm:cxn modelId="{A0602193-D856-B840-A19B-48AECA479B85}" srcId="{317D1831-843E-4DAB-987D-F8C00D6D0B4F}" destId="{AB5FC21E-4E66-B14D-AD45-7CCB49BEFD78}" srcOrd="4" destOrd="0" parTransId="{F9F7F093-188C-3C48-BB56-B4603DB85046}" sibTransId="{7F76F93C-901C-8245-824E-6E0257285B1E}"/>
    <dgm:cxn modelId="{E16A8795-9217-414D-9DDA-8C8C29387994}" srcId="{C8C23357-F85C-40CE-892A-EFE24F2AD04E}" destId="{3BDDE60D-AA7B-C74C-B016-BCFABD32A4F0}" srcOrd="1" destOrd="0" parTransId="{D690EECF-71BF-3848-8747-F5562DA437F7}" sibTransId="{B3A1213D-AA36-9749-92C5-1D63BCD7994E}"/>
    <dgm:cxn modelId="{196072AA-15FC-5F4E-B7D0-AB08779BB8B4}" type="presOf" srcId="{D14EBBFB-131E-3643-9801-543FD2E9FFE2}" destId="{5F5000E3-F63F-8246-9242-A36B289DFD94}" srcOrd="0" destOrd="8" presId="urn:microsoft.com/office/officeart/2005/8/layout/list1"/>
    <dgm:cxn modelId="{124C86AA-ABF4-2E44-8D8F-33EE9B019EF0}" type="presOf" srcId="{0DC2DF27-3763-3948-8C21-7867437075F2}" destId="{5F5000E3-F63F-8246-9242-A36B289DFD94}" srcOrd="0" destOrd="10" presId="urn:microsoft.com/office/officeart/2005/8/layout/list1"/>
    <dgm:cxn modelId="{47C18FB3-4519-5C4B-B2A3-30CE50D1C828}" type="presOf" srcId="{35C5B5BA-10DC-484F-84BF-4A9541346269}" destId="{B43F3712-E75D-5644-BF6C-DAD9BC671F14}" srcOrd="0" destOrd="2" presId="urn:microsoft.com/office/officeart/2005/8/layout/list1"/>
    <dgm:cxn modelId="{2283B2B8-5FAB-6B45-9F75-06319469DA45}" type="presOf" srcId="{D508C41E-FBE2-405C-BDE2-B9A5F9CBB5C8}" destId="{5F5000E3-F63F-8246-9242-A36B289DFD94}" srcOrd="0" destOrd="0" presId="urn:microsoft.com/office/officeart/2005/8/layout/list1"/>
    <dgm:cxn modelId="{ACEF6CBA-E745-9547-82BB-057CB2D0DB0D}" type="presOf" srcId="{275A552D-DED7-D049-A151-AA0424B31064}" destId="{5F5000E3-F63F-8246-9242-A36B289DFD94}" srcOrd="0" destOrd="7" presId="urn:microsoft.com/office/officeart/2005/8/layout/list1"/>
    <dgm:cxn modelId="{3218FEBA-740D-9B45-8545-2B62C98C24B5}" type="presOf" srcId="{AB5FC21E-4E66-B14D-AD45-7CCB49BEFD78}" destId="{5F5000E3-F63F-8246-9242-A36B289DFD94}" srcOrd="0" destOrd="4" presId="urn:microsoft.com/office/officeart/2005/8/layout/list1"/>
    <dgm:cxn modelId="{210583BC-AD42-C54B-9F6E-0BAF6817588A}" type="presOf" srcId="{317D1831-843E-4DAB-987D-F8C00D6D0B4F}" destId="{730AF042-96A7-2447-967A-68AB1E13BDB7}" srcOrd="1" destOrd="0" presId="urn:microsoft.com/office/officeart/2005/8/layout/list1"/>
    <dgm:cxn modelId="{730633C0-47B9-9749-B4E7-11A275239E32}" srcId="{317D1831-843E-4DAB-987D-F8C00D6D0B4F}" destId="{0DC2DF27-3763-3948-8C21-7867437075F2}" srcOrd="10" destOrd="0" parTransId="{48D23ED0-BBAE-9748-9A27-8731671014CE}" sibTransId="{EFE658DF-D6F9-AC4A-957E-6E3EA2AD8B40}"/>
    <dgm:cxn modelId="{0BD54AC2-C494-6146-814C-1323EBFE9530}" srcId="{317D1831-843E-4DAB-987D-F8C00D6D0B4F}" destId="{F6747948-569E-BF4B-84A3-C77F2897940A}" srcOrd="5" destOrd="0" parTransId="{CAD0F887-46EE-314C-8958-C32C54E8984A}" sibTransId="{994823CB-E45F-644C-91AC-B8548D26D11B}"/>
    <dgm:cxn modelId="{E7F772CD-4522-DC42-B0C6-FB952300AAEC}" srcId="{C8C23357-F85C-40CE-892A-EFE24F2AD04E}" destId="{61F15FDB-C3B0-C14D-9779-DC6313966EE2}" srcOrd="4" destOrd="0" parTransId="{8DA0AA37-BAEF-3B4D-8AFA-2DD32B616C50}" sibTransId="{57EA6904-2079-E94A-B82F-B45DF01887E3}"/>
    <dgm:cxn modelId="{8F77DACF-3719-E940-9EF5-363B35B70B42}" type="presOf" srcId="{317D1831-843E-4DAB-987D-F8C00D6D0B4F}" destId="{C3201A86-6898-4246-9DFC-A1C1F6EF30E3}" srcOrd="0" destOrd="0" presId="urn:microsoft.com/office/officeart/2005/8/layout/list1"/>
    <dgm:cxn modelId="{720E58D0-3D69-1F41-A8E2-4A343E05250A}" srcId="{C8C23357-F85C-40CE-892A-EFE24F2AD04E}" destId="{646789D6-DA9A-FC4A-BC20-93C5787415AC}" srcOrd="6" destOrd="0" parTransId="{326233BF-F386-4948-BD4A-0F023D016A51}" sibTransId="{BC03E22C-9E4B-D240-A327-F7307A299FA4}"/>
    <dgm:cxn modelId="{46DB42D1-FE49-44B5-8B99-FDF354903D3E}" srcId="{317D1831-843E-4DAB-987D-F8C00D6D0B4F}" destId="{D508C41E-FBE2-405C-BDE2-B9A5F9CBB5C8}" srcOrd="0" destOrd="0" parTransId="{B1907066-0689-4348-9BE9-AA8E1CE1DDBF}" sibTransId="{A98FD4D3-B7FF-4CDD-AF57-21BFA3469FC5}"/>
    <dgm:cxn modelId="{04F6BBE2-F7C3-7A42-9845-1AAA88337439}" srcId="{C8C23357-F85C-40CE-892A-EFE24F2AD04E}" destId="{35C5B5BA-10DC-484F-84BF-4A9541346269}" srcOrd="2" destOrd="0" parTransId="{30584CEF-ADF2-2045-B3F9-8505D955CA46}" sibTransId="{456CE023-B0F4-4A48-8A91-EE798450462A}"/>
    <dgm:cxn modelId="{1792E1EA-A5E8-4523-8914-5A56272601A2}" srcId="{266249A2-854D-4D44-8763-8A7DD659A801}" destId="{C8C23357-F85C-40CE-892A-EFE24F2AD04E}" srcOrd="0" destOrd="0" parTransId="{5386EE54-9943-4412-AF98-AC0FFF346A62}" sibTransId="{1F3564C0-08F7-4CD5-8C97-91814BCE1FA6}"/>
    <dgm:cxn modelId="{7F806CEB-B5C3-6B42-92BB-AA91D0E6D9F6}" type="presOf" srcId="{D4A577C4-5D3D-5B45-83E8-E1018EDA800D}" destId="{5F5000E3-F63F-8246-9242-A36B289DFD94}" srcOrd="0" destOrd="3" presId="urn:microsoft.com/office/officeart/2005/8/layout/list1"/>
    <dgm:cxn modelId="{ED538FED-0FFA-47BA-991C-833BB45CC60A}" srcId="{C8C23357-F85C-40CE-892A-EFE24F2AD04E}" destId="{3BFCEB8B-EF2A-4DF4-A6A4-78E8B0FE0C90}" srcOrd="0" destOrd="0" parTransId="{12BC9402-77CD-42BE-A412-E78700E53483}" sibTransId="{B7B6A2C8-BE84-4E62-9DCE-29765765EFD2}"/>
    <dgm:cxn modelId="{386163EF-2E98-4A80-8F32-3450D5C92FA6}" srcId="{266249A2-854D-4D44-8763-8A7DD659A801}" destId="{317D1831-843E-4DAB-987D-F8C00D6D0B4F}" srcOrd="1" destOrd="0" parTransId="{9324911E-3EB4-4A47-BF3F-BCEB0D0C5560}" sibTransId="{B0D34052-59F5-47E1-B2D0-F250B4649EBE}"/>
    <dgm:cxn modelId="{8AC3FCFA-5BA8-D74A-902B-E480951E06DE}" type="presOf" srcId="{F6747948-569E-BF4B-84A3-C77F2897940A}" destId="{5F5000E3-F63F-8246-9242-A36B289DFD94}" srcOrd="0" destOrd="5" presId="urn:microsoft.com/office/officeart/2005/8/layout/list1"/>
    <dgm:cxn modelId="{4C6941FF-477F-DA4F-9828-091C316175C8}" srcId="{317D1831-843E-4DAB-987D-F8C00D6D0B4F}" destId="{275A552D-DED7-D049-A151-AA0424B31064}" srcOrd="7" destOrd="0" parTransId="{A915ECD5-C8D9-6044-8B7D-9AAFB1F5BECD}" sibTransId="{D1ADE525-11E8-9048-91A7-9519DF0CF2F5}"/>
    <dgm:cxn modelId="{55106985-B80B-5143-9377-6A5F9FEDCD86}" type="presParOf" srcId="{63B4E0BE-B5F4-FB42-AA38-440397B839B7}" destId="{6F2F32AD-271E-C943-B306-05D6F221FA3E}" srcOrd="0" destOrd="0" presId="urn:microsoft.com/office/officeart/2005/8/layout/list1"/>
    <dgm:cxn modelId="{C0FA62E2-13B9-3049-A4AC-1F0B35D6C2FF}" type="presParOf" srcId="{6F2F32AD-271E-C943-B306-05D6F221FA3E}" destId="{C455A514-23D4-CA4D-8C38-BCE099EF63C2}" srcOrd="0" destOrd="0" presId="urn:microsoft.com/office/officeart/2005/8/layout/list1"/>
    <dgm:cxn modelId="{E4B4CD03-F398-4847-8E1C-1FF56C2787E2}" type="presParOf" srcId="{6F2F32AD-271E-C943-B306-05D6F221FA3E}" destId="{EE0EBF7F-8B69-2D4C-8CD6-E6345D500D5E}" srcOrd="1" destOrd="0" presId="urn:microsoft.com/office/officeart/2005/8/layout/list1"/>
    <dgm:cxn modelId="{1C6C9E33-E1F2-104F-832C-CCD6CD53A828}" type="presParOf" srcId="{63B4E0BE-B5F4-FB42-AA38-440397B839B7}" destId="{C9190CEA-B2FB-9C4C-B0C1-3DBE753322D6}" srcOrd="1" destOrd="0" presId="urn:microsoft.com/office/officeart/2005/8/layout/list1"/>
    <dgm:cxn modelId="{1D8239E2-A75E-3E4C-8405-E7FCB449C5C2}" type="presParOf" srcId="{63B4E0BE-B5F4-FB42-AA38-440397B839B7}" destId="{B43F3712-E75D-5644-BF6C-DAD9BC671F14}" srcOrd="2" destOrd="0" presId="urn:microsoft.com/office/officeart/2005/8/layout/list1"/>
    <dgm:cxn modelId="{1FBECA2D-AEA9-EC46-9530-37A655A80C8A}" type="presParOf" srcId="{63B4E0BE-B5F4-FB42-AA38-440397B839B7}" destId="{C1AAAE91-904B-D44A-84B9-9DE14154A6E1}" srcOrd="3" destOrd="0" presId="urn:microsoft.com/office/officeart/2005/8/layout/list1"/>
    <dgm:cxn modelId="{D76BA332-0545-F047-BD44-93B2C3120565}" type="presParOf" srcId="{63B4E0BE-B5F4-FB42-AA38-440397B839B7}" destId="{11901A77-633C-6747-BF6C-8A897F594AAA}" srcOrd="4" destOrd="0" presId="urn:microsoft.com/office/officeart/2005/8/layout/list1"/>
    <dgm:cxn modelId="{4F93FC91-BBCE-D342-9FE9-9E9AD47CCECD}" type="presParOf" srcId="{11901A77-633C-6747-BF6C-8A897F594AAA}" destId="{C3201A86-6898-4246-9DFC-A1C1F6EF30E3}" srcOrd="0" destOrd="0" presId="urn:microsoft.com/office/officeart/2005/8/layout/list1"/>
    <dgm:cxn modelId="{7DA3F866-F7D2-CE40-95BE-E0669DBD7D89}" type="presParOf" srcId="{11901A77-633C-6747-BF6C-8A897F594AAA}" destId="{730AF042-96A7-2447-967A-68AB1E13BDB7}" srcOrd="1" destOrd="0" presId="urn:microsoft.com/office/officeart/2005/8/layout/list1"/>
    <dgm:cxn modelId="{417E800E-B518-F548-96D1-FFDA76E77219}" type="presParOf" srcId="{63B4E0BE-B5F4-FB42-AA38-440397B839B7}" destId="{F987E493-27D3-EA41-B70D-A2E53FA31D81}" srcOrd="5" destOrd="0" presId="urn:microsoft.com/office/officeart/2005/8/layout/list1"/>
    <dgm:cxn modelId="{20B6F003-4E26-204F-A3DB-1751829D8223}" type="presParOf" srcId="{63B4E0BE-B5F4-FB42-AA38-440397B839B7}" destId="{5F5000E3-F63F-8246-9242-A36B289DFD9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44F420A-E50B-4875-9AAB-B2675AE1209E}">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seperate</a:t>
          </a:r>
          <a:r>
            <a:rPr lang="en-US" b="0" i="0" u="none" dirty="0">
              <a:latin typeface="Andale Mono" panose="020B0509000000000004" pitchFamily="49" charset="0"/>
            </a:rPr>
            <a:t> inputs (x) from output (y)</a:t>
          </a:r>
          <a:endParaRPr lang="en-US" dirty="0">
            <a:latin typeface="Andale Mono" panose="020B0509000000000004" pitchFamily="49" charset="0"/>
          </a:endParaRPr>
        </a:p>
      </dgm:t>
    </dgm:pt>
    <dgm:pt modelId="{3D91BBE7-1BEE-4926-8A89-2CB8689C967A}" type="sibTrans" cxnId="{00532D7C-29DE-47E3-8500-8D62852B7B0D}">
      <dgm:prSet/>
      <dgm:spPr/>
      <dgm:t>
        <a:bodyPr/>
        <a:lstStyle/>
        <a:p>
          <a:endParaRPr lang="en-US"/>
        </a:p>
      </dgm:t>
    </dgm:pt>
    <dgm:pt modelId="{EAD76E8E-A953-455B-B581-89A6347403B8}" type="parTrans" cxnId="{00532D7C-29DE-47E3-8500-8D62852B7B0D}">
      <dgm:prSet/>
      <dgm:spPr/>
      <dgm:t>
        <a:bodyPr/>
        <a:lstStyle/>
        <a:p>
          <a:endParaRPr lang="en-US"/>
        </a:p>
      </dgm:t>
    </dgm:pt>
    <dgm:pt modelId="{9AE98E3F-7174-6444-81A4-9DB0C3F04C6E}">
      <dgm:prSet/>
      <dgm:spPr/>
      <dgm:t>
        <a:bodyPr/>
        <a:lstStyle/>
        <a:p>
          <a:pPr>
            <a:buNone/>
          </a:pPr>
          <a:r>
            <a:rPr lang="en-US" b="0" i="0" u="none" dirty="0">
              <a:latin typeface="Andale Mono" panose="020B0509000000000004" pitchFamily="49" charset="0"/>
            </a:rPr>
            <a:t>x = df_lr_2016.drop('presvote16post_2016', axis=1)</a:t>
          </a:r>
        </a:p>
      </dgm:t>
    </dgm:pt>
    <dgm:pt modelId="{43F62DE8-7754-3449-8EC6-2055186889DF}" type="sibTrans" cxnId="{29DDC5B3-FCD5-6B42-829C-C75E22915F83}">
      <dgm:prSet/>
      <dgm:spPr/>
      <dgm:t>
        <a:bodyPr/>
        <a:lstStyle/>
        <a:p>
          <a:endParaRPr lang="en-US"/>
        </a:p>
      </dgm:t>
    </dgm:pt>
    <dgm:pt modelId="{827D3A99-933A-4946-9817-729FF1DF63A9}" type="parTrans" cxnId="{29DDC5B3-FCD5-6B42-829C-C75E22915F83}">
      <dgm:prSet/>
      <dgm:spPr/>
      <dgm:t>
        <a:bodyPr/>
        <a:lstStyle/>
        <a:p>
          <a:endParaRPr lang="en-US"/>
        </a:p>
      </dgm:t>
    </dgm:pt>
    <dgm:pt modelId="{98ED922B-1CAE-D443-B696-BB26CA31ABF8}">
      <dgm:prSet/>
      <dgm:spPr/>
      <dgm:t>
        <a:bodyPr/>
        <a:lstStyle/>
        <a:p>
          <a:pPr>
            <a:buNone/>
          </a:pPr>
          <a:r>
            <a:rPr lang="en-US" b="0" i="0" u="none" dirty="0">
              <a:latin typeface="Andale Mono" panose="020B0509000000000004" pitchFamily="49" charset="0"/>
            </a:rPr>
            <a:t>y = df_lr_2016['presvote16post_2016']</a:t>
          </a:r>
        </a:p>
      </dgm:t>
    </dgm:pt>
    <dgm:pt modelId="{4B141F45-23B6-104E-BE52-CD9D2E2BD5C3}" type="sibTrans" cxnId="{6F7CBFA9-03A4-F74A-906A-A3169D84F302}">
      <dgm:prSet/>
      <dgm:spPr/>
      <dgm:t>
        <a:bodyPr/>
        <a:lstStyle/>
        <a:p>
          <a:endParaRPr lang="en-US"/>
        </a:p>
      </dgm:t>
    </dgm:pt>
    <dgm:pt modelId="{5ECE55F3-4BCE-D24F-8B79-00D6E52E8278}" type="parTrans" cxnId="{6F7CBFA9-03A4-F74A-906A-A3169D84F302}">
      <dgm:prSet/>
      <dgm:spPr/>
      <dgm:t>
        <a:bodyPr/>
        <a:lstStyle/>
        <a:p>
          <a:endParaRPr lang="en-US"/>
        </a:p>
      </dgm:t>
    </dgm:pt>
    <dgm:pt modelId="{029A5BA7-F6F7-6F41-B552-A65961E5B73C}">
      <dgm:prSet/>
      <dgm:spPr/>
      <dgm:t>
        <a:bodyPr/>
        <a:lstStyle/>
        <a:p>
          <a:pPr>
            <a:buNone/>
          </a:pPr>
          <a:r>
            <a:rPr lang="en-US" b="0" i="0" u="none" dirty="0">
              <a:latin typeface="Andale Mono" panose="020B0509000000000004" pitchFamily="49" charset="0"/>
            </a:rPr>
            <a:t># threshold </a:t>
          </a:r>
          <a:r>
            <a:rPr lang="en-US" b="0" i="0" u="none" dirty="0" err="1">
              <a:latin typeface="Andale Mono" panose="020B0509000000000004" pitchFamily="49" charset="0"/>
            </a:rPr>
            <a:t>max_p_val</a:t>
          </a:r>
          <a:r>
            <a:rPr lang="en-US" b="0" i="0" u="none" dirty="0">
              <a:latin typeface="Andale Mono" panose="020B0509000000000004" pitchFamily="49" charset="0"/>
            </a:rPr>
            <a:t>, and repeat until x consists only of significant variables</a:t>
          </a:r>
        </a:p>
      </dgm:t>
    </dgm:pt>
    <dgm:pt modelId="{27DBB3BC-C4AD-364E-BE36-41E960FAF8CF}" type="sibTrans" cxnId="{E9F5030D-D2E7-9C41-89C6-06FF141AD13E}">
      <dgm:prSet/>
      <dgm:spPr/>
      <dgm:t>
        <a:bodyPr/>
        <a:lstStyle/>
        <a:p>
          <a:endParaRPr lang="en-US"/>
        </a:p>
      </dgm:t>
    </dgm:pt>
    <dgm:pt modelId="{3BC89E37-23E3-D648-98F9-B297824C4B44}" type="parTrans" cxnId="{E9F5030D-D2E7-9C41-89C6-06FF141AD13E}">
      <dgm:prSet/>
      <dgm:spPr/>
      <dgm:t>
        <a:bodyPr/>
        <a:lstStyle/>
        <a:p>
          <a:endParaRPr lang="en-US"/>
        </a:p>
      </dgm:t>
    </dgm:pt>
    <dgm:pt modelId="{EC11CE67-CE9F-4049-B3C8-83296D637232}">
      <dgm:prSet/>
      <dgm:spPr/>
      <dgm:t>
        <a:bodyPr/>
        <a:lstStyle/>
        <a:p>
          <a:pPr>
            <a:buNone/>
          </a:pPr>
          <a:r>
            <a:rPr lang="en-US" b="0" i="0" u="none" dirty="0">
              <a:latin typeface="Andale Mono" panose="020B0509000000000004" pitchFamily="49" charset="0"/>
            </a:rPr>
            <a:t>ready = False</a:t>
          </a:r>
        </a:p>
      </dgm:t>
    </dgm:pt>
    <dgm:pt modelId="{FDF16150-AB5F-F940-8615-DA7D29C2D0EB}" type="sibTrans" cxnId="{F5519CBF-E297-E24B-902C-5A031DFF757F}">
      <dgm:prSet/>
      <dgm:spPr/>
      <dgm:t>
        <a:bodyPr/>
        <a:lstStyle/>
        <a:p>
          <a:endParaRPr lang="en-US"/>
        </a:p>
      </dgm:t>
    </dgm:pt>
    <dgm:pt modelId="{72C7ACB7-BD0C-DD41-838B-BB968D0565D0}" type="parTrans" cxnId="{F5519CBF-E297-E24B-902C-5A031DFF757F}">
      <dgm:prSet/>
      <dgm:spPr/>
      <dgm:t>
        <a:bodyPr/>
        <a:lstStyle/>
        <a:p>
          <a:endParaRPr lang="en-US"/>
        </a:p>
      </dgm:t>
    </dgm:pt>
    <dgm:pt modelId="{686FC01E-9828-814C-A37A-035EE861B584}">
      <dgm:prSet/>
      <dgm:spPr/>
      <dgm:t>
        <a:bodyPr/>
        <a:lstStyle/>
        <a:p>
          <a:pPr>
            <a:buNone/>
          </a:pPr>
          <a:r>
            <a:rPr lang="en-US" b="0" i="0" u="none" dirty="0">
              <a:latin typeface="Andale Mono" panose="020B0509000000000004" pitchFamily="49" charset="0"/>
            </a:rPr>
            <a:t>while not ready:</a:t>
          </a:r>
        </a:p>
      </dgm:t>
    </dgm:pt>
    <dgm:pt modelId="{16D9667B-2DA5-404E-972E-E72913342197}" type="sibTrans" cxnId="{F4BE0C64-44AE-F442-ADB5-23A484C6B87F}">
      <dgm:prSet/>
      <dgm:spPr/>
      <dgm:t>
        <a:bodyPr/>
        <a:lstStyle/>
        <a:p>
          <a:endParaRPr lang="en-US"/>
        </a:p>
      </dgm:t>
    </dgm:pt>
    <dgm:pt modelId="{1250EED8-4093-624E-A5DC-0B9386F9BB5B}" type="parTrans" cxnId="{F4BE0C64-44AE-F442-ADB5-23A484C6B87F}">
      <dgm:prSet/>
      <dgm:spPr/>
      <dgm:t>
        <a:bodyPr/>
        <a:lstStyle/>
        <a:p>
          <a:endParaRPr lang="en-US"/>
        </a:p>
      </dgm:t>
    </dgm:pt>
    <dgm:pt modelId="{46131242-CE89-0140-A97D-07F55185EA9B}">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sig_preds</a:t>
          </a:r>
          <a:r>
            <a:rPr lang="en-US" b="0" i="0" u="none" dirty="0">
              <a:latin typeface="Andale Mono" panose="020B0509000000000004" pitchFamily="49" charset="0"/>
            </a:rPr>
            <a:t> = []</a:t>
          </a:r>
        </a:p>
      </dgm:t>
    </dgm:pt>
    <dgm:pt modelId="{6E2E45E5-80B5-A74E-9A63-B7103A8259D0}" type="sibTrans" cxnId="{5412B022-E250-B848-A936-CF88A2B1AA47}">
      <dgm:prSet/>
      <dgm:spPr/>
      <dgm:t>
        <a:bodyPr/>
        <a:lstStyle/>
        <a:p>
          <a:endParaRPr lang="en-US"/>
        </a:p>
      </dgm:t>
    </dgm:pt>
    <dgm:pt modelId="{DD28EAA6-C731-D446-9DB9-408AEB20403B}" type="parTrans" cxnId="{5412B022-E250-B848-A936-CF88A2B1AA47}">
      <dgm:prSet/>
      <dgm:spPr/>
      <dgm:t>
        <a:bodyPr/>
        <a:lstStyle/>
        <a:p>
          <a:endParaRPr lang="en-US"/>
        </a:p>
      </dgm:t>
    </dgm:pt>
    <dgm:pt modelId="{D8CC383A-CF7A-4B4C-8C9F-E448ED6039AD}">
      <dgm:prSet/>
      <dgm:spPr/>
      <dgm:t>
        <a:bodyPr/>
        <a:lstStyle/>
        <a:p>
          <a:pPr>
            <a:buNone/>
          </a:pPr>
          <a:r>
            <a:rPr lang="en-US" b="0" i="0" u="none" dirty="0">
              <a:latin typeface="Andale Mono" panose="020B0509000000000004" pitchFamily="49" charset="0"/>
            </a:rPr>
            <a:t>    # perform regression and derive statistics</a:t>
          </a:r>
        </a:p>
      </dgm:t>
    </dgm:pt>
    <dgm:pt modelId="{20B3522F-B2E2-CD42-869B-DB9EA62699BF}" type="sibTrans" cxnId="{B0CCB16A-0788-F740-A941-23EC010F0F8C}">
      <dgm:prSet/>
      <dgm:spPr/>
      <dgm:t>
        <a:bodyPr/>
        <a:lstStyle/>
        <a:p>
          <a:endParaRPr lang="en-US"/>
        </a:p>
      </dgm:t>
    </dgm:pt>
    <dgm:pt modelId="{44FABA82-4550-2847-98BE-D8476EDE3DA7}" type="parTrans" cxnId="{B0CCB16A-0788-F740-A941-23EC010F0F8C}">
      <dgm:prSet/>
      <dgm:spPr/>
      <dgm:t>
        <a:bodyPr/>
        <a:lstStyle/>
        <a:p>
          <a:endParaRPr lang="en-US"/>
        </a:p>
      </dgm:t>
    </dgm:pt>
    <dgm:pt modelId="{EC3F3719-C04F-9046-800F-23418105FBB8}">
      <dgm:prSet/>
      <dgm:spPr/>
      <dgm:t>
        <a:bodyPr/>
        <a:lstStyle/>
        <a:p>
          <a:pPr>
            <a:buNone/>
          </a:pPr>
          <a:r>
            <a:rPr lang="en-US" b="0" i="0" u="none" dirty="0">
              <a:latin typeface="Andale Mono" panose="020B0509000000000004" pitchFamily="49" charset="0"/>
            </a:rPr>
            <a:t>    x2 = </a:t>
          </a:r>
          <a:r>
            <a:rPr lang="en-US" b="0" i="0" u="none" dirty="0" err="1">
              <a:latin typeface="Andale Mono" panose="020B0509000000000004" pitchFamily="49" charset="0"/>
            </a:rPr>
            <a:t>sm.add_constant</a:t>
          </a:r>
          <a:r>
            <a:rPr lang="en-US" b="0" i="0" u="none" dirty="0">
              <a:latin typeface="Andale Mono" panose="020B0509000000000004" pitchFamily="49" charset="0"/>
            </a:rPr>
            <a:t>(x)</a:t>
          </a:r>
        </a:p>
      </dgm:t>
    </dgm:pt>
    <dgm:pt modelId="{741BA534-3106-2341-A3FA-510ECA3408C5}" type="sibTrans" cxnId="{DDB5A4AB-0D35-C04A-BAFD-5E4BD69BE1BE}">
      <dgm:prSet/>
      <dgm:spPr/>
      <dgm:t>
        <a:bodyPr/>
        <a:lstStyle/>
        <a:p>
          <a:endParaRPr lang="en-US"/>
        </a:p>
      </dgm:t>
    </dgm:pt>
    <dgm:pt modelId="{9FF729BD-A172-C84F-921B-A35C62ECE875}" type="parTrans" cxnId="{DDB5A4AB-0D35-C04A-BAFD-5E4BD69BE1BE}">
      <dgm:prSet/>
      <dgm:spPr/>
      <dgm:t>
        <a:bodyPr/>
        <a:lstStyle/>
        <a:p>
          <a:endParaRPr lang="en-US"/>
        </a:p>
      </dgm:t>
    </dgm:pt>
    <dgm:pt modelId="{041AB1B2-58FD-3C47-BBE8-97C1B6105E00}">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est</a:t>
          </a:r>
          <a:r>
            <a:rPr lang="en-US" b="0" i="0" u="none" dirty="0">
              <a:latin typeface="Andale Mono" panose="020B0509000000000004" pitchFamily="49" charset="0"/>
            </a:rPr>
            <a:t> = </a:t>
          </a:r>
          <a:r>
            <a:rPr lang="en-US" b="0" i="0" u="none" dirty="0" err="1">
              <a:latin typeface="Andale Mono" panose="020B0509000000000004" pitchFamily="49" charset="0"/>
            </a:rPr>
            <a:t>sm.OLS</a:t>
          </a:r>
          <a:r>
            <a:rPr lang="en-US" b="0" i="0" u="none" dirty="0">
              <a:latin typeface="Andale Mono" panose="020B0509000000000004" pitchFamily="49" charset="0"/>
            </a:rPr>
            <a:t>(y, x2)</a:t>
          </a:r>
        </a:p>
      </dgm:t>
    </dgm:pt>
    <dgm:pt modelId="{72FA15E4-876D-D448-90CB-8CBA52000D62}" type="sibTrans" cxnId="{D32B9BC1-842F-5642-AC8A-61C913075BBC}">
      <dgm:prSet/>
      <dgm:spPr/>
      <dgm:t>
        <a:bodyPr/>
        <a:lstStyle/>
        <a:p>
          <a:endParaRPr lang="en-US"/>
        </a:p>
      </dgm:t>
    </dgm:pt>
    <dgm:pt modelId="{A7CB648E-FC7E-D242-A82C-BAB1659E8395}" type="parTrans" cxnId="{D32B9BC1-842F-5642-AC8A-61C913075BBC}">
      <dgm:prSet/>
      <dgm:spPr/>
      <dgm:t>
        <a:bodyPr/>
        <a:lstStyle/>
        <a:p>
          <a:endParaRPr lang="en-US"/>
        </a:p>
      </dgm:t>
    </dgm:pt>
    <dgm:pt modelId="{D173B9D7-35B6-9F4C-A939-AF88597D56CD}">
      <dgm:prSet/>
      <dgm:spPr/>
      <dgm:t>
        <a:bodyPr/>
        <a:lstStyle/>
        <a:p>
          <a:pPr>
            <a:buNone/>
          </a:pPr>
          <a:r>
            <a:rPr lang="en-US" b="0" i="0" u="none" dirty="0">
              <a:latin typeface="Andale Mono" panose="020B0509000000000004" pitchFamily="49" charset="0"/>
            </a:rPr>
            <a:t>    est2 = </a:t>
          </a:r>
          <a:r>
            <a:rPr lang="en-US" b="0" i="0" u="none" dirty="0" err="1">
              <a:latin typeface="Andale Mono" panose="020B0509000000000004" pitchFamily="49" charset="0"/>
            </a:rPr>
            <a:t>est.fit</a:t>
          </a:r>
          <a:r>
            <a:rPr lang="en-US" b="0" i="0" u="none" dirty="0">
              <a:latin typeface="Andale Mono" panose="020B0509000000000004" pitchFamily="49" charset="0"/>
            </a:rPr>
            <a:t>()</a:t>
          </a:r>
        </a:p>
      </dgm:t>
    </dgm:pt>
    <dgm:pt modelId="{1D0052F4-441E-E543-B83E-80C0351F45F1}" type="sibTrans" cxnId="{CDAFCC8C-58FD-C441-848D-4C3B47C9DB2F}">
      <dgm:prSet/>
      <dgm:spPr/>
      <dgm:t>
        <a:bodyPr/>
        <a:lstStyle/>
        <a:p>
          <a:endParaRPr lang="en-US"/>
        </a:p>
      </dgm:t>
    </dgm:pt>
    <dgm:pt modelId="{9B74EB6A-49A6-1345-9C75-48F0E6E22426}" type="parTrans" cxnId="{CDAFCC8C-58FD-C441-848D-4C3B47C9DB2F}">
      <dgm:prSet/>
      <dgm:spPr/>
      <dgm:t>
        <a:bodyPr/>
        <a:lstStyle/>
        <a:p>
          <a:endParaRPr lang="en-US"/>
        </a:p>
      </dgm:t>
    </dgm:pt>
    <dgm:pt modelId="{25CD38C0-E6F9-8D49-A0E0-7C7E73210E93}">
      <dgm:prSet/>
      <dgm:spPr/>
      <dgm:t>
        <a:bodyPr/>
        <a:lstStyle/>
        <a:p>
          <a:pPr>
            <a:buNone/>
          </a:pPr>
          <a:r>
            <a:rPr lang="en-US" b="0" i="0" u="none" dirty="0">
              <a:latin typeface="Andale Mono" panose="020B0509000000000004" pitchFamily="49" charset="0"/>
            </a:rPr>
            <a:t>    # create list of significant input variable names based on their corresponding p-value</a:t>
          </a:r>
        </a:p>
      </dgm:t>
    </dgm:pt>
    <dgm:pt modelId="{02CC3253-B37E-9144-B015-CC67F768E8ED}" type="sibTrans" cxnId="{FBC70879-D830-624E-83C9-41AE08C2374E}">
      <dgm:prSet/>
      <dgm:spPr/>
      <dgm:t>
        <a:bodyPr/>
        <a:lstStyle/>
        <a:p>
          <a:endParaRPr lang="en-US"/>
        </a:p>
      </dgm:t>
    </dgm:pt>
    <dgm:pt modelId="{28CA0985-77DB-A845-9E2E-0A92E8A9D936}" type="parTrans" cxnId="{FBC70879-D830-624E-83C9-41AE08C2374E}">
      <dgm:prSet/>
      <dgm:spPr/>
      <dgm:t>
        <a:bodyPr/>
        <a:lstStyle/>
        <a:p>
          <a:endParaRPr lang="en-US"/>
        </a:p>
      </dgm:t>
    </dgm:pt>
    <dgm:pt modelId="{AC7B8AC7-2C1E-0F4E-8A8F-8639A7871AF1}">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sig_preds</a:t>
          </a:r>
          <a:r>
            <a:rPr lang="en-US" b="0" i="0" u="none" dirty="0">
              <a:latin typeface="Andale Mono" panose="020B0509000000000004" pitchFamily="49" charset="0"/>
            </a:rPr>
            <a:t> = [est2.pvalues.index[</a:t>
          </a:r>
          <a:r>
            <a:rPr lang="en-US" b="0" i="0" u="none" dirty="0" err="1">
              <a:latin typeface="Andale Mono" panose="020B0509000000000004" pitchFamily="49" charset="0"/>
            </a:rPr>
            <a:t>i</a:t>
          </a:r>
          <a:r>
            <a:rPr lang="en-US" b="0" i="0" u="none" dirty="0">
              <a:latin typeface="Andale Mono" panose="020B0509000000000004" pitchFamily="49" charset="0"/>
            </a:rPr>
            <a:t>[0]] for </a:t>
          </a:r>
          <a:r>
            <a:rPr lang="en-US" b="0" i="0" u="none" dirty="0" err="1">
              <a:latin typeface="Andale Mono" panose="020B0509000000000004" pitchFamily="49" charset="0"/>
            </a:rPr>
            <a:t>i</a:t>
          </a:r>
          <a:r>
            <a:rPr lang="en-US" b="0" i="0" u="none" dirty="0">
              <a:latin typeface="Andale Mono" panose="020B0509000000000004" pitchFamily="49" charset="0"/>
            </a:rPr>
            <a:t> in enumerate(est2.pvalues) if </a:t>
          </a:r>
          <a:r>
            <a:rPr lang="en-US" b="0" i="0" u="none" dirty="0" err="1">
              <a:latin typeface="Andale Mono" panose="020B0509000000000004" pitchFamily="49" charset="0"/>
            </a:rPr>
            <a:t>i</a:t>
          </a:r>
          <a:r>
            <a:rPr lang="en-US" b="0" i="0" u="none" dirty="0">
              <a:latin typeface="Andale Mono" panose="020B0509000000000004" pitchFamily="49" charset="0"/>
            </a:rPr>
            <a:t>[1] &lt; </a:t>
          </a:r>
          <a:r>
            <a:rPr lang="en-US" b="0" i="0" u="none" dirty="0" err="1">
              <a:latin typeface="Andale Mono" panose="020B0509000000000004" pitchFamily="49" charset="0"/>
            </a:rPr>
            <a:t>max_p_val</a:t>
          </a:r>
          <a:r>
            <a:rPr lang="en-US" b="0" i="0" u="none" dirty="0">
              <a:latin typeface="Andale Mono" panose="020B0509000000000004" pitchFamily="49" charset="0"/>
            </a:rPr>
            <a:t>]</a:t>
          </a:r>
        </a:p>
      </dgm:t>
    </dgm:pt>
    <dgm:pt modelId="{741EB963-64E1-D54F-B3FE-E501F00E68ED}" type="sibTrans" cxnId="{EC6435D5-587F-C741-A51A-5727AAF34516}">
      <dgm:prSet/>
      <dgm:spPr/>
      <dgm:t>
        <a:bodyPr/>
        <a:lstStyle/>
        <a:p>
          <a:endParaRPr lang="en-US"/>
        </a:p>
      </dgm:t>
    </dgm:pt>
    <dgm:pt modelId="{6E3F24BC-F40C-E441-8594-A78BA05E73D0}" type="parTrans" cxnId="{EC6435D5-587F-C741-A51A-5727AAF34516}">
      <dgm:prSet/>
      <dgm:spPr/>
      <dgm:t>
        <a:bodyPr/>
        <a:lstStyle/>
        <a:p>
          <a:endParaRPr lang="en-US"/>
        </a:p>
      </dgm:t>
    </dgm:pt>
    <dgm:pt modelId="{7ACDF496-0335-0C4E-867A-5E7ABAF91689}">
      <dgm:prSet/>
      <dgm:spPr/>
      <dgm:t>
        <a:bodyPr/>
        <a:lstStyle/>
        <a:p>
          <a:pPr>
            <a:buNone/>
          </a:pPr>
          <a:r>
            <a:rPr lang="en-US" b="0" i="0" u="none" dirty="0">
              <a:latin typeface="Andale Mono" panose="020B0509000000000004" pitchFamily="49" charset="0"/>
            </a:rPr>
            <a:t>    # recreate x by dropping non-significant inputs</a:t>
          </a:r>
        </a:p>
      </dgm:t>
    </dgm:pt>
    <dgm:pt modelId="{D77395E9-9DA3-5541-98C5-88C84B681149}" type="sibTrans" cxnId="{19E9C5CF-2B81-B54D-91FA-ED982983B4DF}">
      <dgm:prSet/>
      <dgm:spPr/>
      <dgm:t>
        <a:bodyPr/>
        <a:lstStyle/>
        <a:p>
          <a:endParaRPr lang="en-US"/>
        </a:p>
      </dgm:t>
    </dgm:pt>
    <dgm:pt modelId="{C765F6D6-2150-2846-B16E-025C059D4A16}" type="parTrans" cxnId="{19E9C5CF-2B81-B54D-91FA-ED982983B4DF}">
      <dgm:prSet/>
      <dgm:spPr/>
      <dgm:t>
        <a:bodyPr/>
        <a:lstStyle/>
        <a:p>
          <a:endParaRPr lang="en-US"/>
        </a:p>
      </dgm:t>
    </dgm:pt>
    <dgm:pt modelId="{4187F680-F925-5F44-BED2-E3B7F0493706}">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to_drop</a:t>
          </a:r>
          <a:r>
            <a:rPr lang="en-US" b="0" i="0" u="none" dirty="0">
              <a:latin typeface="Andale Mono" panose="020B0509000000000004" pitchFamily="49" charset="0"/>
            </a:rPr>
            <a:t> = [col for col in list(x) if col not in </a:t>
          </a:r>
          <a:r>
            <a:rPr lang="en-US" b="0" i="0" u="none" dirty="0" err="1">
              <a:latin typeface="Andale Mono" panose="020B0509000000000004" pitchFamily="49" charset="0"/>
            </a:rPr>
            <a:t>sig_preds</a:t>
          </a:r>
          <a:r>
            <a:rPr lang="en-US" b="0" i="0" u="none" dirty="0">
              <a:latin typeface="Andale Mono" panose="020B0509000000000004" pitchFamily="49" charset="0"/>
            </a:rPr>
            <a:t>]</a:t>
          </a:r>
        </a:p>
      </dgm:t>
    </dgm:pt>
    <dgm:pt modelId="{E2D58B6A-A6A1-DA40-9A09-2AD6DEDECB0C}" type="sibTrans" cxnId="{542025AD-D116-684B-AD4F-9A5227AA2FDA}">
      <dgm:prSet/>
      <dgm:spPr/>
      <dgm:t>
        <a:bodyPr/>
        <a:lstStyle/>
        <a:p>
          <a:endParaRPr lang="en-US"/>
        </a:p>
      </dgm:t>
    </dgm:pt>
    <dgm:pt modelId="{290FEF07-6370-EA44-9A3A-5ECBA1808102}" type="parTrans" cxnId="{542025AD-D116-684B-AD4F-9A5227AA2FDA}">
      <dgm:prSet/>
      <dgm:spPr/>
      <dgm:t>
        <a:bodyPr/>
        <a:lstStyle/>
        <a:p>
          <a:endParaRPr lang="en-US"/>
        </a:p>
      </dgm:t>
    </dgm:pt>
    <dgm:pt modelId="{CE85F2D5-F15D-DD49-86AA-D58F386D951C}">
      <dgm:prSet/>
      <dgm:spPr/>
      <dgm:t>
        <a:bodyPr/>
        <a:lstStyle/>
        <a:p>
          <a:pPr>
            <a:buNone/>
          </a:pPr>
          <a:r>
            <a:rPr lang="en-US" b="0" i="0" u="none" dirty="0">
              <a:latin typeface="Andale Mono" panose="020B0509000000000004" pitchFamily="49" charset="0"/>
            </a:rPr>
            <a:t>    # check if the list is empty; if not, drop the variables listed</a:t>
          </a:r>
        </a:p>
      </dgm:t>
    </dgm:pt>
    <dgm:pt modelId="{81501489-36C5-3349-91E4-538D5824152A}" type="sibTrans" cxnId="{ACE4CF0D-7FC6-B04B-92A2-98121C76F62D}">
      <dgm:prSet/>
      <dgm:spPr/>
      <dgm:t>
        <a:bodyPr/>
        <a:lstStyle/>
        <a:p>
          <a:endParaRPr lang="en-US"/>
        </a:p>
      </dgm:t>
    </dgm:pt>
    <dgm:pt modelId="{D0986256-1031-B04B-9D96-2C0A2FB111A0}" type="parTrans" cxnId="{ACE4CF0D-7FC6-B04B-92A2-98121C76F62D}">
      <dgm:prSet/>
      <dgm:spPr/>
      <dgm:t>
        <a:bodyPr/>
        <a:lstStyle/>
        <a:p>
          <a:endParaRPr lang="en-US"/>
        </a:p>
      </dgm:t>
    </dgm:pt>
    <dgm:pt modelId="{C8500192-83DA-AD46-AD8D-5FF72FE94E80}">
      <dgm:prSet/>
      <dgm:spPr/>
      <dgm:t>
        <a:bodyPr/>
        <a:lstStyle/>
        <a:p>
          <a:pPr>
            <a:buNone/>
          </a:pPr>
          <a:r>
            <a:rPr lang="en-US" b="0" i="0" u="none" dirty="0">
              <a:latin typeface="Andale Mono" panose="020B0509000000000004" pitchFamily="49" charset="0"/>
            </a:rPr>
            <a:t>    if </a:t>
          </a:r>
          <a:r>
            <a:rPr lang="en-US" b="0" i="0" u="none" dirty="0" err="1">
              <a:latin typeface="Andale Mono" panose="020B0509000000000004" pitchFamily="49" charset="0"/>
            </a:rPr>
            <a:t>to_drop</a:t>
          </a:r>
          <a:r>
            <a:rPr lang="en-US" b="0" i="0" u="none" dirty="0">
              <a:latin typeface="Andale Mono" panose="020B0509000000000004" pitchFamily="49" charset="0"/>
            </a:rPr>
            <a:t>:</a:t>
          </a:r>
        </a:p>
      </dgm:t>
    </dgm:pt>
    <dgm:pt modelId="{ACE09E7B-D0F7-6D4C-97E6-0C65302667A6}" type="sibTrans" cxnId="{576C2BC6-636B-8B4A-8F97-F39D004D21D0}">
      <dgm:prSet/>
      <dgm:spPr/>
      <dgm:t>
        <a:bodyPr/>
        <a:lstStyle/>
        <a:p>
          <a:endParaRPr lang="en-US"/>
        </a:p>
      </dgm:t>
    </dgm:pt>
    <dgm:pt modelId="{8D8EF493-958A-744F-B9C2-D8278AD68E6C}" type="parTrans" cxnId="{576C2BC6-636B-8B4A-8F97-F39D004D21D0}">
      <dgm:prSet/>
      <dgm:spPr/>
      <dgm:t>
        <a:bodyPr/>
        <a:lstStyle/>
        <a:p>
          <a:endParaRPr lang="en-US"/>
        </a:p>
      </dgm:t>
    </dgm:pt>
    <dgm:pt modelId="{389C9174-BBDF-E042-9334-1FF8CAB68E9E}">
      <dgm:prSet/>
      <dgm:spPr/>
      <dgm:t>
        <a:bodyPr/>
        <a:lstStyle/>
        <a:p>
          <a:pPr>
            <a:buNone/>
          </a:pPr>
          <a:r>
            <a:rPr lang="en-US" b="0" i="0" u="none" dirty="0">
              <a:latin typeface="Andale Mono" panose="020B0509000000000004" pitchFamily="49" charset="0"/>
            </a:rPr>
            <a:t>        x = </a:t>
          </a:r>
          <a:r>
            <a:rPr lang="en-US" b="0" i="0" u="none" dirty="0" err="1">
              <a:latin typeface="Andale Mono" panose="020B0509000000000004" pitchFamily="49" charset="0"/>
            </a:rPr>
            <a:t>x.drop</a:t>
          </a:r>
          <a:r>
            <a:rPr lang="en-US" b="0" i="0" u="none" dirty="0">
              <a:latin typeface="Andale Mono" panose="020B0509000000000004" pitchFamily="49" charset="0"/>
            </a:rPr>
            <a:t>(</a:t>
          </a:r>
          <a:r>
            <a:rPr lang="en-US" b="0" i="0" u="none" dirty="0" err="1">
              <a:latin typeface="Andale Mono" panose="020B0509000000000004" pitchFamily="49" charset="0"/>
            </a:rPr>
            <a:t>to_drop</a:t>
          </a:r>
          <a:r>
            <a:rPr lang="en-US" b="0" i="0" u="none" dirty="0">
              <a:latin typeface="Andale Mono" panose="020B0509000000000004" pitchFamily="49" charset="0"/>
            </a:rPr>
            <a:t>, axis=1)</a:t>
          </a:r>
        </a:p>
      </dgm:t>
    </dgm:pt>
    <dgm:pt modelId="{C7C3AD9D-E8F9-9F42-99C0-B89516C6D7C5}" type="sibTrans" cxnId="{851C14BC-999F-474E-ADEA-417B87E3897C}">
      <dgm:prSet/>
      <dgm:spPr/>
      <dgm:t>
        <a:bodyPr/>
        <a:lstStyle/>
        <a:p>
          <a:endParaRPr lang="en-US"/>
        </a:p>
      </dgm:t>
    </dgm:pt>
    <dgm:pt modelId="{9210F6F3-9615-6849-828C-5F46BE272BC3}" type="parTrans" cxnId="{851C14BC-999F-474E-ADEA-417B87E3897C}">
      <dgm:prSet/>
      <dgm:spPr/>
      <dgm:t>
        <a:bodyPr/>
        <a:lstStyle/>
        <a:p>
          <a:endParaRPr lang="en-US"/>
        </a:p>
      </dgm:t>
    </dgm:pt>
    <dgm:pt modelId="{76A45594-0726-E84E-ABE9-57FFEFC5D165}">
      <dgm:prSet/>
      <dgm:spPr/>
      <dgm:t>
        <a:bodyPr/>
        <a:lstStyle/>
        <a:p>
          <a:pPr>
            <a:buNone/>
          </a:pPr>
          <a:r>
            <a:rPr lang="en-US" b="0" i="0" u="none" dirty="0">
              <a:latin typeface="Andale Mono" panose="020B0509000000000004" pitchFamily="49" charset="0"/>
            </a:rPr>
            <a:t>    else:</a:t>
          </a:r>
        </a:p>
      </dgm:t>
    </dgm:pt>
    <dgm:pt modelId="{66F2E2F2-31B1-204C-8EBF-DBDEBCC58584}" type="sibTrans" cxnId="{2A123F03-484B-F443-A630-66FBEBA38D06}">
      <dgm:prSet/>
      <dgm:spPr/>
      <dgm:t>
        <a:bodyPr/>
        <a:lstStyle/>
        <a:p>
          <a:endParaRPr lang="en-US"/>
        </a:p>
      </dgm:t>
    </dgm:pt>
    <dgm:pt modelId="{F3CDE739-3DF6-0A4B-A0EE-6391F824011C}" type="parTrans" cxnId="{2A123F03-484B-F443-A630-66FBEBA38D06}">
      <dgm:prSet/>
      <dgm:spPr/>
      <dgm:t>
        <a:bodyPr/>
        <a:lstStyle/>
        <a:p>
          <a:endParaRPr lang="en-US"/>
        </a:p>
      </dgm:t>
    </dgm:pt>
    <dgm:pt modelId="{5B3D9FFC-6536-3D40-97BF-B26BA4580F6E}">
      <dgm:prSet/>
      <dgm:spPr/>
      <dgm:t>
        <a:bodyPr/>
        <a:lstStyle/>
        <a:p>
          <a:pPr>
            <a:buNone/>
          </a:pPr>
          <a:r>
            <a:rPr lang="en-US" b="0" i="0" u="none" dirty="0">
              <a:latin typeface="Andale Mono" panose="020B0509000000000004" pitchFamily="49" charset="0"/>
            </a:rPr>
            <a:t>        ready = True</a:t>
          </a:r>
        </a:p>
      </dgm:t>
    </dgm:pt>
    <dgm:pt modelId="{3D23AB8C-E12F-FB4B-9AA8-50C9B31B3A77}" type="sibTrans" cxnId="{9C9B43DE-15BE-9D41-90A9-225CC4632DA0}">
      <dgm:prSet/>
      <dgm:spPr/>
      <dgm:t>
        <a:bodyPr/>
        <a:lstStyle/>
        <a:p>
          <a:endParaRPr lang="en-US"/>
        </a:p>
      </dgm:t>
    </dgm:pt>
    <dgm:pt modelId="{3DA2B0F1-72B9-604E-80A9-5AC145BC8443}" type="parTrans" cxnId="{9C9B43DE-15BE-9D41-90A9-225CC4632DA0}">
      <dgm:prSet/>
      <dgm:spPr/>
      <dgm:t>
        <a:bodyPr/>
        <a:lstStyle/>
        <a:p>
          <a:endParaRPr lang="en-US"/>
        </a:p>
      </dgm:t>
    </dgm:pt>
    <dgm:pt modelId="{485B3508-FEF0-42B8-9D16-6C516E4FA743}">
      <dgm:prSet/>
      <dgm:spPr/>
      <dgm:t>
        <a:bodyPr/>
        <a:lstStyle/>
        <a:p>
          <a:r>
            <a:rPr lang="en-US" dirty="0"/>
            <a:t>Identify significant inputs for model</a:t>
          </a:r>
        </a:p>
      </dgm:t>
    </dgm:pt>
    <dgm:pt modelId="{2A79A141-359C-4570-A32A-9A47EE703ED0}" type="sibTrans" cxnId="{794F4F96-116A-4011-9979-5C686D738D59}">
      <dgm:prSet/>
      <dgm:spPr/>
      <dgm:t>
        <a:bodyPr/>
        <a:lstStyle/>
        <a:p>
          <a:endParaRPr lang="en-US"/>
        </a:p>
      </dgm:t>
    </dgm:pt>
    <dgm:pt modelId="{88BEA3AA-ED37-4516-B907-F3467E9A285E}" type="parTrans" cxnId="{794F4F96-116A-4011-9979-5C686D738D59}">
      <dgm:prSet/>
      <dgm:spPr/>
      <dgm:t>
        <a:bodyPr/>
        <a:lstStyle/>
        <a:p>
          <a:endParaRPr lang="en-US"/>
        </a:p>
      </dgm:t>
    </dgm:pt>
    <dgm:pt modelId="{409EE75E-4449-D247-8FF2-EA442DFA6047}">
      <dgm:prSet/>
      <dgm:spPr/>
      <dgm:t>
        <a:bodyPr/>
        <a:lstStyle/>
        <a:p>
          <a:pPr>
            <a:buNone/>
          </a:pPr>
          <a:r>
            <a:rPr lang="en-US" b="0" i="0" u="none" dirty="0">
              <a:latin typeface="Andale Mono" panose="020B0509000000000004" pitchFamily="49" charset="0"/>
            </a:rPr>
            <a:t># perform regression, identify and drop variables with p-value above the </a:t>
          </a:r>
        </a:p>
      </dgm:t>
    </dgm:pt>
    <dgm:pt modelId="{E0715BC5-51DE-FC4A-826E-525140B62DF2}" type="sibTrans" cxnId="{97CDB09F-65CA-A14D-B118-AE74898D3698}">
      <dgm:prSet/>
      <dgm:spPr/>
      <dgm:t>
        <a:bodyPr/>
        <a:lstStyle/>
        <a:p>
          <a:endParaRPr lang="en-US"/>
        </a:p>
      </dgm:t>
    </dgm:pt>
    <dgm:pt modelId="{43715774-6FF3-FE46-B20A-830A704967E5}" type="parTrans" cxnId="{97CDB09F-65CA-A14D-B118-AE74898D3698}">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88193CE0-C2CC-6747-B018-B7574600D8F1}" type="pres">
      <dgm:prSet presAssocID="{485B3508-FEF0-42B8-9D16-6C516E4FA743}" presName="parentLin" presStyleCnt="0"/>
      <dgm:spPr/>
    </dgm:pt>
    <dgm:pt modelId="{D882C22E-A0CB-BB49-AA25-339FC750D7C1}" type="pres">
      <dgm:prSet presAssocID="{485B3508-FEF0-42B8-9D16-6C516E4FA743}" presName="parentLeftMargin" presStyleLbl="node1" presStyleIdx="0" presStyleCnt="1"/>
      <dgm:spPr/>
    </dgm:pt>
    <dgm:pt modelId="{42B62BC3-4422-794F-8F9C-1C4DA3917DA1}" type="pres">
      <dgm:prSet presAssocID="{485B3508-FEF0-42B8-9D16-6C516E4FA743}" presName="parentText" presStyleLbl="node1" presStyleIdx="0" presStyleCnt="1">
        <dgm:presLayoutVars>
          <dgm:chMax val="0"/>
          <dgm:bulletEnabled val="1"/>
        </dgm:presLayoutVars>
      </dgm:prSet>
      <dgm:spPr/>
    </dgm:pt>
    <dgm:pt modelId="{E71852C2-2267-6C4A-B419-D27C8713CDAF}" type="pres">
      <dgm:prSet presAssocID="{485B3508-FEF0-42B8-9D16-6C516E4FA743}" presName="negativeSpace" presStyleCnt="0"/>
      <dgm:spPr/>
    </dgm:pt>
    <dgm:pt modelId="{5F05043B-5FA5-9244-A64C-134B3E06914D}" type="pres">
      <dgm:prSet presAssocID="{485B3508-FEF0-42B8-9D16-6C516E4FA743}" presName="childText" presStyleLbl="conFgAcc1" presStyleIdx="0" presStyleCnt="1">
        <dgm:presLayoutVars>
          <dgm:bulletEnabled val="1"/>
        </dgm:presLayoutVars>
      </dgm:prSet>
      <dgm:spPr/>
    </dgm:pt>
  </dgm:ptLst>
  <dgm:cxnLst>
    <dgm:cxn modelId="{2A123F03-484B-F443-A630-66FBEBA38D06}" srcId="{485B3508-FEF0-42B8-9D16-6C516E4FA743}" destId="{76A45594-0726-E84E-ABE9-57FFEFC5D165}" srcOrd="19" destOrd="0" parTransId="{F3CDE739-3DF6-0A4B-A0EE-6391F824011C}" sibTransId="{66F2E2F2-31B1-204C-8EBF-DBDEBCC58584}"/>
    <dgm:cxn modelId="{13DE9709-623A-EF40-9EA1-C57B5B9B6CA8}" type="presOf" srcId="{266249A2-854D-4D44-8763-8A7DD659A801}" destId="{63B4E0BE-B5F4-FB42-AA38-440397B839B7}" srcOrd="0" destOrd="0" presId="urn:microsoft.com/office/officeart/2005/8/layout/list1"/>
    <dgm:cxn modelId="{E9F5030D-D2E7-9C41-89C6-06FF141AD13E}" srcId="{485B3508-FEF0-42B8-9D16-6C516E4FA743}" destId="{029A5BA7-F6F7-6F41-B552-A65961E5B73C}" srcOrd="4" destOrd="0" parTransId="{3BC89E37-23E3-D648-98F9-B297824C4B44}" sibTransId="{27DBB3BC-C4AD-364E-BE36-41E960FAF8CF}"/>
    <dgm:cxn modelId="{ACE4CF0D-7FC6-B04B-92A2-98121C76F62D}" srcId="{485B3508-FEF0-42B8-9D16-6C516E4FA743}" destId="{CE85F2D5-F15D-DD49-86AA-D58F386D951C}" srcOrd="16" destOrd="0" parTransId="{D0986256-1031-B04B-9D96-2C0A2FB111A0}" sibTransId="{81501489-36C5-3349-91E4-538D5824152A}"/>
    <dgm:cxn modelId="{E6B7D815-5BAD-DF4C-8D9D-5B1E86B3865F}" type="presOf" srcId="{C44F420A-E50B-4875-9AAB-B2675AE1209E}" destId="{5F05043B-5FA5-9244-A64C-134B3E06914D}" srcOrd="0" destOrd="0" presId="urn:microsoft.com/office/officeart/2005/8/layout/list1"/>
    <dgm:cxn modelId="{955D0217-8FF7-2A45-A18E-F23E92786057}" type="presOf" srcId="{AC7B8AC7-2C1E-0F4E-8A8F-8639A7871AF1}" destId="{5F05043B-5FA5-9244-A64C-134B3E06914D}" srcOrd="0" destOrd="13" presId="urn:microsoft.com/office/officeart/2005/8/layout/list1"/>
    <dgm:cxn modelId="{39BA4F19-98EA-E544-8880-D73B780DDF99}" type="presOf" srcId="{485B3508-FEF0-42B8-9D16-6C516E4FA743}" destId="{42B62BC3-4422-794F-8F9C-1C4DA3917DA1}" srcOrd="1" destOrd="0" presId="urn:microsoft.com/office/officeart/2005/8/layout/list1"/>
    <dgm:cxn modelId="{5412B022-E250-B848-A936-CF88A2B1AA47}" srcId="{485B3508-FEF0-42B8-9D16-6C516E4FA743}" destId="{46131242-CE89-0140-A97D-07F55185EA9B}" srcOrd="7" destOrd="0" parTransId="{DD28EAA6-C731-D446-9DB9-408AEB20403B}" sibTransId="{6E2E45E5-80B5-A74E-9A63-B7103A8259D0}"/>
    <dgm:cxn modelId="{13D7F225-2B8D-EA40-8EBA-5FF903E8405C}" type="presOf" srcId="{D173B9D7-35B6-9F4C-A939-AF88597D56CD}" destId="{5F05043B-5FA5-9244-A64C-134B3E06914D}" srcOrd="0" destOrd="11" presId="urn:microsoft.com/office/officeart/2005/8/layout/list1"/>
    <dgm:cxn modelId="{2CFCDB45-EBEE-A54B-A727-CAEB0BAF65CF}" type="presOf" srcId="{9AE98E3F-7174-6444-81A4-9DB0C3F04C6E}" destId="{5F05043B-5FA5-9244-A64C-134B3E06914D}" srcOrd="0" destOrd="1" presId="urn:microsoft.com/office/officeart/2005/8/layout/list1"/>
    <dgm:cxn modelId="{57320556-4634-1B47-A77D-75BB7A06A0B0}" type="presOf" srcId="{409EE75E-4449-D247-8FF2-EA442DFA6047}" destId="{5F05043B-5FA5-9244-A64C-134B3E06914D}" srcOrd="0" destOrd="3" presId="urn:microsoft.com/office/officeart/2005/8/layout/list1"/>
    <dgm:cxn modelId="{9AFB055E-BDC3-7B40-AAE2-240E9BA07ED1}" type="presOf" srcId="{029A5BA7-F6F7-6F41-B552-A65961E5B73C}" destId="{5F05043B-5FA5-9244-A64C-134B3E06914D}" srcOrd="0" destOrd="4" presId="urn:microsoft.com/office/officeart/2005/8/layout/list1"/>
    <dgm:cxn modelId="{F4BE0C64-44AE-F442-ADB5-23A484C6B87F}" srcId="{485B3508-FEF0-42B8-9D16-6C516E4FA743}" destId="{686FC01E-9828-814C-A37A-035EE861B584}" srcOrd="6" destOrd="0" parTransId="{1250EED8-4093-624E-A5DC-0B9386F9BB5B}" sibTransId="{16D9667B-2DA5-404E-972E-E72913342197}"/>
    <dgm:cxn modelId="{B0CCB16A-0788-F740-A941-23EC010F0F8C}" srcId="{485B3508-FEF0-42B8-9D16-6C516E4FA743}" destId="{D8CC383A-CF7A-4B4C-8C9F-E448ED6039AD}" srcOrd="8" destOrd="0" parTransId="{44FABA82-4550-2847-98BE-D8476EDE3DA7}" sibTransId="{20B3522F-B2E2-CD42-869B-DB9EA62699BF}"/>
    <dgm:cxn modelId="{B552A477-FA85-DF46-BBA9-352992857CB7}" type="presOf" srcId="{C8500192-83DA-AD46-AD8D-5FF72FE94E80}" destId="{5F05043B-5FA5-9244-A64C-134B3E06914D}" srcOrd="0" destOrd="17" presId="urn:microsoft.com/office/officeart/2005/8/layout/list1"/>
    <dgm:cxn modelId="{FBC70879-D830-624E-83C9-41AE08C2374E}" srcId="{485B3508-FEF0-42B8-9D16-6C516E4FA743}" destId="{25CD38C0-E6F9-8D49-A0E0-7C7E73210E93}" srcOrd="12" destOrd="0" parTransId="{28CA0985-77DB-A845-9E2E-0A92E8A9D936}" sibTransId="{02CC3253-B37E-9144-B015-CC67F768E8ED}"/>
    <dgm:cxn modelId="{00532D7C-29DE-47E3-8500-8D62852B7B0D}" srcId="{485B3508-FEF0-42B8-9D16-6C516E4FA743}" destId="{C44F420A-E50B-4875-9AAB-B2675AE1209E}" srcOrd="0" destOrd="0" parTransId="{EAD76E8E-A953-455B-B581-89A6347403B8}" sibTransId="{3D91BBE7-1BEE-4926-8A89-2CB8689C967A}"/>
    <dgm:cxn modelId="{5057E689-D560-3144-BF10-6D09DA969792}" type="presOf" srcId="{25CD38C0-E6F9-8D49-A0E0-7C7E73210E93}" destId="{5F05043B-5FA5-9244-A64C-134B3E06914D}" srcOrd="0" destOrd="12" presId="urn:microsoft.com/office/officeart/2005/8/layout/list1"/>
    <dgm:cxn modelId="{CDAFCC8C-58FD-C441-848D-4C3B47C9DB2F}" srcId="{485B3508-FEF0-42B8-9D16-6C516E4FA743}" destId="{D173B9D7-35B6-9F4C-A939-AF88597D56CD}" srcOrd="11" destOrd="0" parTransId="{9B74EB6A-49A6-1345-9C75-48F0E6E22426}" sibTransId="{1D0052F4-441E-E543-B83E-80C0351F45F1}"/>
    <dgm:cxn modelId="{EC2D6292-6A66-C347-8F11-DC25A6E437D0}" type="presOf" srcId="{98ED922B-1CAE-D443-B696-BB26CA31ABF8}" destId="{5F05043B-5FA5-9244-A64C-134B3E06914D}" srcOrd="0" destOrd="2" presId="urn:microsoft.com/office/officeart/2005/8/layout/list1"/>
    <dgm:cxn modelId="{DC7BA993-C89E-614D-A7A3-935B179604CA}" type="presOf" srcId="{76A45594-0726-E84E-ABE9-57FFEFC5D165}" destId="{5F05043B-5FA5-9244-A64C-134B3E06914D}" srcOrd="0" destOrd="19" presId="urn:microsoft.com/office/officeart/2005/8/layout/list1"/>
    <dgm:cxn modelId="{E8E1AF94-F98F-1249-BCBA-B522C2A25333}" type="presOf" srcId="{7ACDF496-0335-0C4E-867A-5E7ABAF91689}" destId="{5F05043B-5FA5-9244-A64C-134B3E06914D}" srcOrd="0" destOrd="14" presId="urn:microsoft.com/office/officeart/2005/8/layout/list1"/>
    <dgm:cxn modelId="{794F4F96-116A-4011-9979-5C686D738D59}" srcId="{266249A2-854D-4D44-8763-8A7DD659A801}" destId="{485B3508-FEF0-42B8-9D16-6C516E4FA743}" srcOrd="0" destOrd="0" parTransId="{88BEA3AA-ED37-4516-B907-F3467E9A285E}" sibTransId="{2A79A141-359C-4570-A32A-9A47EE703ED0}"/>
    <dgm:cxn modelId="{7ED52C9D-1235-3A4E-9C1E-2D966EE16D18}" type="presOf" srcId="{485B3508-FEF0-42B8-9D16-6C516E4FA743}" destId="{D882C22E-A0CB-BB49-AA25-339FC750D7C1}" srcOrd="0" destOrd="0" presId="urn:microsoft.com/office/officeart/2005/8/layout/list1"/>
    <dgm:cxn modelId="{97CDB09F-65CA-A14D-B118-AE74898D3698}" srcId="{485B3508-FEF0-42B8-9D16-6C516E4FA743}" destId="{409EE75E-4449-D247-8FF2-EA442DFA6047}" srcOrd="3" destOrd="0" parTransId="{43715774-6FF3-FE46-B20A-830A704967E5}" sibTransId="{E0715BC5-51DE-FC4A-826E-525140B62DF2}"/>
    <dgm:cxn modelId="{A35529A4-D530-0048-8B61-F05235877F44}" type="presOf" srcId="{EC11CE67-CE9F-4049-B3C8-83296D637232}" destId="{5F05043B-5FA5-9244-A64C-134B3E06914D}" srcOrd="0" destOrd="5" presId="urn:microsoft.com/office/officeart/2005/8/layout/list1"/>
    <dgm:cxn modelId="{6F7CBFA9-03A4-F74A-906A-A3169D84F302}" srcId="{485B3508-FEF0-42B8-9D16-6C516E4FA743}" destId="{98ED922B-1CAE-D443-B696-BB26CA31ABF8}" srcOrd="2" destOrd="0" parTransId="{5ECE55F3-4BCE-D24F-8B79-00D6E52E8278}" sibTransId="{4B141F45-23B6-104E-BE52-CD9D2E2BD5C3}"/>
    <dgm:cxn modelId="{DDB5A4AB-0D35-C04A-BAFD-5E4BD69BE1BE}" srcId="{485B3508-FEF0-42B8-9D16-6C516E4FA743}" destId="{EC3F3719-C04F-9046-800F-23418105FBB8}" srcOrd="9" destOrd="0" parTransId="{9FF729BD-A172-C84F-921B-A35C62ECE875}" sibTransId="{741BA534-3106-2341-A3FA-510ECA3408C5}"/>
    <dgm:cxn modelId="{F79BFEAB-95A6-C745-B0C6-3FFEEA463BEE}" type="presOf" srcId="{5B3D9FFC-6536-3D40-97BF-B26BA4580F6E}" destId="{5F05043B-5FA5-9244-A64C-134B3E06914D}" srcOrd="0" destOrd="20" presId="urn:microsoft.com/office/officeart/2005/8/layout/list1"/>
    <dgm:cxn modelId="{46F223AD-FB40-864E-A580-51316742C885}" type="presOf" srcId="{CE85F2D5-F15D-DD49-86AA-D58F386D951C}" destId="{5F05043B-5FA5-9244-A64C-134B3E06914D}" srcOrd="0" destOrd="16" presId="urn:microsoft.com/office/officeart/2005/8/layout/list1"/>
    <dgm:cxn modelId="{542025AD-D116-684B-AD4F-9A5227AA2FDA}" srcId="{485B3508-FEF0-42B8-9D16-6C516E4FA743}" destId="{4187F680-F925-5F44-BED2-E3B7F0493706}" srcOrd="15" destOrd="0" parTransId="{290FEF07-6370-EA44-9A3A-5ECBA1808102}" sibTransId="{E2D58B6A-A6A1-DA40-9A09-2AD6DEDECB0C}"/>
    <dgm:cxn modelId="{29DDC5B3-FCD5-6B42-829C-C75E22915F83}" srcId="{485B3508-FEF0-42B8-9D16-6C516E4FA743}" destId="{9AE98E3F-7174-6444-81A4-9DB0C3F04C6E}" srcOrd="1" destOrd="0" parTransId="{827D3A99-933A-4946-9817-729FF1DF63A9}" sibTransId="{43F62DE8-7754-3449-8EC6-2055186889DF}"/>
    <dgm:cxn modelId="{8ADC02B8-A43C-7E48-8941-A471E094DBA1}" type="presOf" srcId="{46131242-CE89-0140-A97D-07F55185EA9B}" destId="{5F05043B-5FA5-9244-A64C-134B3E06914D}" srcOrd="0" destOrd="7" presId="urn:microsoft.com/office/officeart/2005/8/layout/list1"/>
    <dgm:cxn modelId="{851C14BC-999F-474E-ADEA-417B87E3897C}" srcId="{485B3508-FEF0-42B8-9D16-6C516E4FA743}" destId="{389C9174-BBDF-E042-9334-1FF8CAB68E9E}" srcOrd="18" destOrd="0" parTransId="{9210F6F3-9615-6849-828C-5F46BE272BC3}" sibTransId="{C7C3AD9D-E8F9-9F42-99C0-B89516C6D7C5}"/>
    <dgm:cxn modelId="{92B29BBE-765D-5043-8C97-CFD016F218F6}" type="presOf" srcId="{D8CC383A-CF7A-4B4C-8C9F-E448ED6039AD}" destId="{5F05043B-5FA5-9244-A64C-134B3E06914D}" srcOrd="0" destOrd="8" presId="urn:microsoft.com/office/officeart/2005/8/layout/list1"/>
    <dgm:cxn modelId="{F5519CBF-E297-E24B-902C-5A031DFF757F}" srcId="{485B3508-FEF0-42B8-9D16-6C516E4FA743}" destId="{EC11CE67-CE9F-4049-B3C8-83296D637232}" srcOrd="5" destOrd="0" parTransId="{72C7ACB7-BD0C-DD41-838B-BB968D0565D0}" sibTransId="{FDF16150-AB5F-F940-8615-DA7D29C2D0EB}"/>
    <dgm:cxn modelId="{D32B9BC1-842F-5642-AC8A-61C913075BBC}" srcId="{485B3508-FEF0-42B8-9D16-6C516E4FA743}" destId="{041AB1B2-58FD-3C47-BBE8-97C1B6105E00}" srcOrd="10" destOrd="0" parTransId="{A7CB648E-FC7E-D242-A82C-BAB1659E8395}" sibTransId="{72FA15E4-876D-D448-90CB-8CBA52000D62}"/>
    <dgm:cxn modelId="{576C2BC6-636B-8B4A-8F97-F39D004D21D0}" srcId="{485B3508-FEF0-42B8-9D16-6C516E4FA743}" destId="{C8500192-83DA-AD46-AD8D-5FF72FE94E80}" srcOrd="17" destOrd="0" parTransId="{8D8EF493-958A-744F-B9C2-D8278AD68E6C}" sibTransId="{ACE09E7B-D0F7-6D4C-97E6-0C65302667A6}"/>
    <dgm:cxn modelId="{02A19CC7-7674-F640-A25F-694E251A24C5}" type="presOf" srcId="{041AB1B2-58FD-3C47-BBE8-97C1B6105E00}" destId="{5F05043B-5FA5-9244-A64C-134B3E06914D}" srcOrd="0" destOrd="10" presId="urn:microsoft.com/office/officeart/2005/8/layout/list1"/>
    <dgm:cxn modelId="{81FF9DC7-14D5-7E43-8D6A-577690E0A35F}" type="presOf" srcId="{686FC01E-9828-814C-A37A-035EE861B584}" destId="{5F05043B-5FA5-9244-A64C-134B3E06914D}" srcOrd="0" destOrd="6" presId="urn:microsoft.com/office/officeart/2005/8/layout/list1"/>
    <dgm:cxn modelId="{19E9C5CF-2B81-B54D-91FA-ED982983B4DF}" srcId="{485B3508-FEF0-42B8-9D16-6C516E4FA743}" destId="{7ACDF496-0335-0C4E-867A-5E7ABAF91689}" srcOrd="14" destOrd="0" parTransId="{C765F6D6-2150-2846-B16E-025C059D4A16}" sibTransId="{D77395E9-9DA3-5541-98C5-88C84B681149}"/>
    <dgm:cxn modelId="{EC6435D5-587F-C741-A51A-5727AAF34516}" srcId="{485B3508-FEF0-42B8-9D16-6C516E4FA743}" destId="{AC7B8AC7-2C1E-0F4E-8A8F-8639A7871AF1}" srcOrd="13" destOrd="0" parTransId="{6E3F24BC-F40C-E441-8594-A78BA05E73D0}" sibTransId="{741EB963-64E1-D54F-B3FE-E501F00E68ED}"/>
    <dgm:cxn modelId="{9C9B43DE-15BE-9D41-90A9-225CC4632DA0}" srcId="{485B3508-FEF0-42B8-9D16-6C516E4FA743}" destId="{5B3D9FFC-6536-3D40-97BF-B26BA4580F6E}" srcOrd="20" destOrd="0" parTransId="{3DA2B0F1-72B9-604E-80A9-5AC145BC8443}" sibTransId="{3D23AB8C-E12F-FB4B-9AA8-50C9B31B3A77}"/>
    <dgm:cxn modelId="{3F7E61E2-9302-4D49-AD10-E7F5F08E9E37}" type="presOf" srcId="{389C9174-BBDF-E042-9334-1FF8CAB68E9E}" destId="{5F05043B-5FA5-9244-A64C-134B3E06914D}" srcOrd="0" destOrd="18" presId="urn:microsoft.com/office/officeart/2005/8/layout/list1"/>
    <dgm:cxn modelId="{92354DF3-F1FB-FB44-9331-A69994B30C02}" type="presOf" srcId="{EC3F3719-C04F-9046-800F-23418105FBB8}" destId="{5F05043B-5FA5-9244-A64C-134B3E06914D}" srcOrd="0" destOrd="9" presId="urn:microsoft.com/office/officeart/2005/8/layout/list1"/>
    <dgm:cxn modelId="{F361B7F7-5EC5-124D-90AD-BCA8227BDBDA}" type="presOf" srcId="{4187F680-F925-5F44-BED2-E3B7F0493706}" destId="{5F05043B-5FA5-9244-A64C-134B3E06914D}" srcOrd="0" destOrd="15" presId="urn:microsoft.com/office/officeart/2005/8/layout/list1"/>
    <dgm:cxn modelId="{2D276893-26DB-F447-8116-0B3668145D4E}" type="presParOf" srcId="{63B4E0BE-B5F4-FB42-AA38-440397B839B7}" destId="{88193CE0-C2CC-6747-B018-B7574600D8F1}" srcOrd="0" destOrd="0" presId="urn:microsoft.com/office/officeart/2005/8/layout/list1"/>
    <dgm:cxn modelId="{B8E8DF00-63FF-9441-8689-3BF42B2137BA}" type="presParOf" srcId="{88193CE0-C2CC-6747-B018-B7574600D8F1}" destId="{D882C22E-A0CB-BB49-AA25-339FC750D7C1}" srcOrd="0" destOrd="0" presId="urn:microsoft.com/office/officeart/2005/8/layout/list1"/>
    <dgm:cxn modelId="{B10B9E09-A004-1040-92A4-E596AE1796CD}" type="presParOf" srcId="{88193CE0-C2CC-6747-B018-B7574600D8F1}" destId="{42B62BC3-4422-794F-8F9C-1C4DA3917DA1}" srcOrd="1" destOrd="0" presId="urn:microsoft.com/office/officeart/2005/8/layout/list1"/>
    <dgm:cxn modelId="{0E37530C-2CE5-E64B-9F84-C9FDEC4845E3}" type="presParOf" srcId="{63B4E0BE-B5F4-FB42-AA38-440397B839B7}" destId="{E71852C2-2267-6C4A-B419-D27C8713CDAF}" srcOrd="1" destOrd="0" presId="urn:microsoft.com/office/officeart/2005/8/layout/list1"/>
    <dgm:cxn modelId="{63991772-6A2A-FF4D-B075-E2D5E2C903A0}" type="presParOf" srcId="{63B4E0BE-B5F4-FB42-AA38-440397B839B7}" destId="{5F05043B-5FA5-9244-A64C-134B3E06914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22250016-DE7A-4E01-8C5E-F972D592F9DD}">
      <dgm:prSet/>
      <dgm:spPr/>
      <dgm:t>
        <a:bodyPr/>
        <a:lstStyle/>
        <a:p>
          <a:r>
            <a:rPr lang="en-US"/>
            <a:t>Split into train and test sets, and run model</a:t>
          </a:r>
          <a:endParaRPr lang="en-US" b="0" i="0" u="none" dirty="0">
            <a:latin typeface="Andale Mono" panose="020B0509000000000004" pitchFamily="49" charset="0"/>
          </a:endParaRPr>
        </a:p>
      </dgm:t>
    </dgm:pt>
    <dgm:pt modelId="{5E9AC496-2A1E-4F85-97F1-EEE5CC88634F}" type="parTrans" cxnId="{9F76BD7D-E4DC-4583-AE08-6866E930D6F6}">
      <dgm:prSet/>
      <dgm:spPr/>
      <dgm:t>
        <a:bodyPr/>
        <a:lstStyle/>
        <a:p>
          <a:endParaRPr lang="en-US"/>
        </a:p>
      </dgm:t>
    </dgm:pt>
    <dgm:pt modelId="{4585CC3E-39E8-4B56-A835-EC13A5040EF4}" type="sibTrans" cxnId="{9F76BD7D-E4DC-4583-AE08-6866E930D6F6}">
      <dgm:prSet/>
      <dgm:spPr/>
      <dgm:t>
        <a:bodyPr/>
        <a:lstStyle/>
        <a:p>
          <a:endParaRPr lang="en-US"/>
        </a:p>
      </dgm:t>
    </dgm:pt>
    <dgm:pt modelId="{B2146E26-7980-46DC-9CD3-11736B84F2A4}">
      <dgm:prSet/>
      <dgm:spPr/>
      <dgm:t>
        <a:bodyPr/>
        <a:lstStyle/>
        <a:p>
          <a:pPr>
            <a:buNone/>
          </a:pPr>
          <a:r>
            <a:rPr lang="en-US" b="0" i="0" u="none" dirty="0">
              <a:latin typeface="Andale Mono" panose="020B0509000000000004" pitchFamily="49" charset="0"/>
            </a:rPr>
            <a:t># separate out train and test data</a:t>
          </a:r>
          <a:endParaRPr lang="en-US" dirty="0">
            <a:latin typeface="Andale Mono" panose="020B0509000000000004" pitchFamily="49" charset="0"/>
          </a:endParaRPr>
        </a:p>
      </dgm:t>
    </dgm:pt>
    <dgm:pt modelId="{C01356EA-741A-46B8-A297-C0E84E9494E9}" type="parTrans" cxnId="{AC53453E-6701-4E64-8C67-C9066E75689F}">
      <dgm:prSet/>
      <dgm:spPr/>
      <dgm:t>
        <a:bodyPr/>
        <a:lstStyle/>
        <a:p>
          <a:endParaRPr lang="en-US"/>
        </a:p>
      </dgm:t>
    </dgm:pt>
    <dgm:pt modelId="{AC33AE89-121C-421B-87CD-1F6E35EE74D1}" type="sibTrans" cxnId="{AC53453E-6701-4E64-8C67-C9066E75689F}">
      <dgm:prSet/>
      <dgm:spPr/>
      <dgm:t>
        <a:bodyPr/>
        <a:lstStyle/>
        <a:p>
          <a:endParaRPr lang="en-US"/>
        </a:p>
      </dgm:t>
    </dgm:pt>
    <dgm:pt modelId="{A3B74730-D1C9-43F0-B445-42A5AA7AB9CF}">
      <dgm:prSet/>
      <dgm:spPr/>
      <dgm:t>
        <a:bodyPr/>
        <a:lstStyle/>
        <a:p>
          <a:pPr>
            <a:buNone/>
          </a:pPr>
          <a:r>
            <a:rPr lang="en-US" b="0" i="0" u="none" dirty="0" err="1">
              <a:latin typeface="Andale Mono" panose="020B0509000000000004" pitchFamily="49" charset="0"/>
            </a:rPr>
            <a:t>x_train</a:t>
          </a:r>
          <a:r>
            <a:rPr lang="en-US" b="0" i="0" u="none" dirty="0">
              <a:latin typeface="Andale Mono" panose="020B0509000000000004" pitchFamily="49" charset="0"/>
            </a:rPr>
            <a:t>, </a:t>
          </a:r>
          <a:r>
            <a:rPr lang="en-US" b="0" i="0" u="none" dirty="0" err="1">
              <a:latin typeface="Andale Mono" panose="020B0509000000000004" pitchFamily="49" charset="0"/>
            </a:rPr>
            <a:t>x_test</a:t>
          </a:r>
          <a:r>
            <a:rPr lang="en-US" b="0" i="0" u="none" dirty="0">
              <a:latin typeface="Andale Mono" panose="020B0509000000000004" pitchFamily="49" charset="0"/>
            </a:rPr>
            <a:t>, </a:t>
          </a:r>
          <a:r>
            <a:rPr lang="en-US" b="0" i="0" u="none" dirty="0" err="1">
              <a:latin typeface="Andale Mono" panose="020B0509000000000004" pitchFamily="49" charset="0"/>
            </a:rPr>
            <a:t>y_train</a:t>
          </a:r>
          <a:r>
            <a:rPr lang="en-US" b="0" i="0" u="none" dirty="0">
              <a:latin typeface="Andale Mono" panose="020B0509000000000004" pitchFamily="49" charset="0"/>
            </a:rPr>
            <a:t>, </a:t>
          </a:r>
          <a:r>
            <a:rPr lang="en-US" b="0" i="0" u="none" dirty="0" err="1">
              <a:latin typeface="Andale Mono" panose="020B0509000000000004" pitchFamily="49" charset="0"/>
            </a:rPr>
            <a:t>y_test</a:t>
          </a:r>
          <a:r>
            <a:rPr lang="en-US" b="0" i="0" u="none" dirty="0">
              <a:latin typeface="Andale Mono" panose="020B0509000000000004" pitchFamily="49" charset="0"/>
            </a:rPr>
            <a:t> = </a:t>
          </a:r>
          <a:r>
            <a:rPr lang="en-US" b="0" i="0" u="none" dirty="0" err="1">
              <a:latin typeface="Andale Mono" panose="020B0509000000000004" pitchFamily="49" charset="0"/>
            </a:rPr>
            <a:t>train_test_split</a:t>
          </a:r>
          <a:r>
            <a:rPr lang="en-US" b="0" i="0" u="none" dirty="0">
              <a:latin typeface="Andale Mono" panose="020B0509000000000004" pitchFamily="49" charset="0"/>
            </a:rPr>
            <a:t>(</a:t>
          </a:r>
          <a:r>
            <a:rPr lang="en-US" b="0" i="0" u="none" dirty="0" err="1">
              <a:latin typeface="Andale Mono" panose="020B0509000000000004" pitchFamily="49" charset="0"/>
            </a:rPr>
            <a:t>x,y,random_state</a:t>
          </a:r>
          <a:r>
            <a:rPr lang="en-US" b="0" i="0" u="none" dirty="0">
              <a:latin typeface="Andale Mono" panose="020B0509000000000004" pitchFamily="49" charset="0"/>
            </a:rPr>
            <a:t>=50,train_size=0.45)</a:t>
          </a:r>
        </a:p>
      </dgm:t>
    </dgm:pt>
    <dgm:pt modelId="{1A9FF8B8-710C-4934-B080-3192638D9B3C}" type="parTrans" cxnId="{2E0DB02C-9595-47D9-B544-B2A805A6CF16}">
      <dgm:prSet/>
      <dgm:spPr/>
      <dgm:t>
        <a:bodyPr/>
        <a:lstStyle/>
        <a:p>
          <a:endParaRPr lang="en-US"/>
        </a:p>
      </dgm:t>
    </dgm:pt>
    <dgm:pt modelId="{17DA8F4E-1218-4D71-B669-2B121A91424E}" type="sibTrans" cxnId="{2E0DB02C-9595-47D9-B544-B2A805A6CF16}">
      <dgm:prSet/>
      <dgm:spPr/>
      <dgm:t>
        <a:bodyPr/>
        <a:lstStyle/>
        <a:p>
          <a:endParaRPr lang="en-US"/>
        </a:p>
      </dgm:t>
    </dgm:pt>
    <dgm:pt modelId="{D4FC0EB4-F408-4A94-9581-DB1A840D1BA7}">
      <dgm:prSet/>
      <dgm:spPr/>
      <dgm:t>
        <a:bodyPr/>
        <a:lstStyle/>
        <a:p>
          <a:pPr>
            <a:buNone/>
          </a:pPr>
          <a:r>
            <a:rPr lang="en-US" b="0" i="0" u="none" dirty="0">
              <a:latin typeface="Andale Mono" panose="020B0509000000000004" pitchFamily="49" charset="0"/>
            </a:rPr>
            <a:t># create the logistic regression model</a:t>
          </a:r>
        </a:p>
      </dgm:t>
    </dgm:pt>
    <dgm:pt modelId="{A320A93F-29E6-43EB-B28E-7D29761A673C}" type="parTrans" cxnId="{343D5CEE-D0B1-4C3A-9806-F81A44CC3888}">
      <dgm:prSet/>
      <dgm:spPr/>
      <dgm:t>
        <a:bodyPr/>
        <a:lstStyle/>
        <a:p>
          <a:endParaRPr lang="en-US"/>
        </a:p>
      </dgm:t>
    </dgm:pt>
    <dgm:pt modelId="{5E414FE4-646D-4440-93C9-55BF6D50385D}" type="sibTrans" cxnId="{343D5CEE-D0B1-4C3A-9806-F81A44CC3888}">
      <dgm:prSet/>
      <dgm:spPr/>
      <dgm:t>
        <a:bodyPr/>
        <a:lstStyle/>
        <a:p>
          <a:endParaRPr lang="en-US"/>
        </a:p>
      </dgm:t>
    </dgm:pt>
    <dgm:pt modelId="{DB4E9AB9-AE00-4978-9D6C-15D672A8D2E1}">
      <dgm:prSet/>
      <dgm:spPr/>
      <dgm:t>
        <a:bodyPr/>
        <a:lstStyle/>
        <a:p>
          <a:pPr>
            <a:buNone/>
          </a:pPr>
          <a:r>
            <a:rPr lang="en-US" b="0" i="0" u="none" dirty="0">
              <a:latin typeface="Andale Mono" panose="020B0509000000000004" pitchFamily="49" charset="0"/>
            </a:rPr>
            <a:t> model = </a:t>
          </a:r>
          <a:r>
            <a:rPr lang="en-US" b="0" i="0" u="none" dirty="0" err="1">
              <a:latin typeface="Andale Mono" panose="020B0509000000000004" pitchFamily="49" charset="0"/>
            </a:rPr>
            <a:t>LogisticRegression</a:t>
          </a:r>
          <a:r>
            <a:rPr lang="en-US" b="0" i="0" u="none" dirty="0">
              <a:latin typeface="Andale Mono" panose="020B0509000000000004" pitchFamily="49" charset="0"/>
            </a:rPr>
            <a:t>(</a:t>
          </a:r>
          <a:r>
            <a:rPr lang="en-US" b="0" i="0" u="none" dirty="0" err="1">
              <a:latin typeface="Andale Mono" panose="020B0509000000000004" pitchFamily="49" charset="0"/>
            </a:rPr>
            <a:t>max_iter</a:t>
          </a:r>
          <a:r>
            <a:rPr lang="en-US" b="0" i="0" u="none" dirty="0">
              <a:latin typeface="Andale Mono" panose="020B0509000000000004" pitchFamily="49" charset="0"/>
            </a:rPr>
            <a:t>=10000)</a:t>
          </a:r>
        </a:p>
      </dgm:t>
    </dgm:pt>
    <dgm:pt modelId="{D981D59C-C84C-4103-8D8F-22711D7FBD9B}" type="parTrans" cxnId="{7EC0AD65-08BF-494A-B310-EF69143E0B05}">
      <dgm:prSet/>
      <dgm:spPr/>
      <dgm:t>
        <a:bodyPr/>
        <a:lstStyle/>
        <a:p>
          <a:endParaRPr lang="en-US"/>
        </a:p>
      </dgm:t>
    </dgm:pt>
    <dgm:pt modelId="{D61C6D99-1A0C-41B6-BD3F-35ECD565E3D4}" type="sibTrans" cxnId="{7EC0AD65-08BF-494A-B310-EF69143E0B05}">
      <dgm:prSet/>
      <dgm:spPr/>
      <dgm:t>
        <a:bodyPr/>
        <a:lstStyle/>
        <a:p>
          <a:endParaRPr lang="en-US"/>
        </a:p>
      </dgm:t>
    </dgm:pt>
    <dgm:pt modelId="{E29BA7FF-7424-4D0F-BA42-099492C69DC2}">
      <dgm:prSet/>
      <dgm:spPr/>
      <dgm:t>
        <a:bodyPr/>
        <a:lstStyle/>
        <a:p>
          <a:pPr>
            <a:buNone/>
          </a:pPr>
          <a:r>
            <a:rPr lang="en-US" b="0" i="0" u="none" dirty="0">
              <a:latin typeface="Andale Mono" panose="020B0509000000000004" pitchFamily="49" charset="0"/>
            </a:rPr>
            <a:t> # apply the model to the train data</a:t>
          </a:r>
        </a:p>
      </dgm:t>
    </dgm:pt>
    <dgm:pt modelId="{5103CC01-DFC5-44ED-B532-573D81206E8F}" type="parTrans" cxnId="{5CCC632A-B943-4EEC-85DD-44B97700191B}">
      <dgm:prSet/>
      <dgm:spPr/>
      <dgm:t>
        <a:bodyPr/>
        <a:lstStyle/>
        <a:p>
          <a:endParaRPr lang="en-US"/>
        </a:p>
      </dgm:t>
    </dgm:pt>
    <dgm:pt modelId="{D7411F46-9A15-4CAB-B18E-D358DEF6BF53}" type="sibTrans" cxnId="{5CCC632A-B943-4EEC-85DD-44B97700191B}">
      <dgm:prSet/>
      <dgm:spPr/>
      <dgm:t>
        <a:bodyPr/>
        <a:lstStyle/>
        <a:p>
          <a:endParaRPr lang="en-US"/>
        </a:p>
      </dgm:t>
    </dgm:pt>
    <dgm:pt modelId="{2D14CDF2-ACA1-4F88-BC18-DD83614EE5B6}">
      <dgm:prSet/>
      <dgm:spPr/>
      <dgm:t>
        <a:bodyPr/>
        <a:lstStyle/>
        <a:p>
          <a:pPr>
            <a:buNone/>
          </a:pPr>
          <a:r>
            <a:rPr lang="en-US" b="0" i="0" u="none" dirty="0">
              <a:latin typeface="Andale Mono" panose="020B0509000000000004" pitchFamily="49" charset="0"/>
            </a:rPr>
            <a:t> model = </a:t>
          </a:r>
          <a:r>
            <a:rPr lang="en-US" b="0" i="0" u="none" dirty="0" err="1">
              <a:latin typeface="Andale Mono" panose="020B0509000000000004" pitchFamily="49" charset="0"/>
            </a:rPr>
            <a:t>model.fit</a:t>
          </a:r>
          <a:r>
            <a:rPr lang="en-US" b="0" i="0" u="none" dirty="0">
              <a:latin typeface="Andale Mono" panose="020B0509000000000004" pitchFamily="49" charset="0"/>
            </a:rPr>
            <a:t>(</a:t>
          </a:r>
          <a:r>
            <a:rPr lang="en-US" b="0" i="0" u="none" dirty="0" err="1">
              <a:latin typeface="Andale Mono" panose="020B0509000000000004" pitchFamily="49" charset="0"/>
            </a:rPr>
            <a:t>x_train</a:t>
          </a:r>
          <a:r>
            <a:rPr lang="en-US" b="0" i="0" u="none" dirty="0">
              <a:latin typeface="Andale Mono" panose="020B0509000000000004" pitchFamily="49" charset="0"/>
            </a:rPr>
            <a:t>, </a:t>
          </a:r>
          <a:r>
            <a:rPr lang="en-US" b="0" i="0" u="none" dirty="0" err="1">
              <a:latin typeface="Andale Mono" panose="020B0509000000000004" pitchFamily="49" charset="0"/>
            </a:rPr>
            <a:t>y_train</a:t>
          </a:r>
          <a:r>
            <a:rPr lang="en-US" b="0" i="0" u="none" dirty="0">
              <a:latin typeface="Andale Mono" panose="020B0509000000000004" pitchFamily="49" charset="0"/>
            </a:rPr>
            <a:t>)</a:t>
          </a:r>
        </a:p>
      </dgm:t>
    </dgm:pt>
    <dgm:pt modelId="{0ACD1255-E41A-470A-B494-8D3D476287D9}" type="parTrans" cxnId="{32F776BE-8177-4A22-AB64-46DCA7088455}">
      <dgm:prSet/>
      <dgm:spPr/>
      <dgm:t>
        <a:bodyPr/>
        <a:lstStyle/>
        <a:p>
          <a:endParaRPr lang="en-US"/>
        </a:p>
      </dgm:t>
    </dgm:pt>
    <dgm:pt modelId="{2092EEFD-E9CB-4702-8B5D-7EED2F5CDB9C}" type="sibTrans" cxnId="{32F776BE-8177-4A22-AB64-46DCA7088455}">
      <dgm:prSet/>
      <dgm:spPr/>
      <dgm:t>
        <a:bodyPr/>
        <a:lstStyle/>
        <a:p>
          <a:endParaRPr lang="en-US"/>
        </a:p>
      </dgm:t>
    </dgm:pt>
    <dgm:pt modelId="{054F6AC9-6939-44B8-BB03-6DFD102AD17A}">
      <dgm:prSet/>
      <dgm:spPr/>
      <dgm:t>
        <a:bodyPr/>
        <a:lstStyle/>
        <a:p>
          <a:pPr>
            <a:buNone/>
          </a:pPr>
          <a:r>
            <a:rPr lang="en-US" b="0" i="0" u="none" dirty="0">
              <a:latin typeface="Andale Mono" panose="020B0509000000000004" pitchFamily="49" charset="0"/>
            </a:rPr>
            <a:t> </a:t>
          </a:r>
          <a:r>
            <a:rPr lang="en-US" b="0" i="0" u="none" dirty="0" err="1">
              <a:latin typeface="Andale Mono" panose="020B0509000000000004" pitchFamily="49" charset="0"/>
            </a:rPr>
            <a:t>y_test_pred</a:t>
          </a:r>
          <a:r>
            <a:rPr lang="en-US" b="0" i="0" u="none" dirty="0">
              <a:latin typeface="Andale Mono" panose="020B0509000000000004" pitchFamily="49" charset="0"/>
            </a:rPr>
            <a:t> = </a:t>
          </a:r>
          <a:r>
            <a:rPr lang="en-US" b="0" i="0" u="none" dirty="0" err="1">
              <a:latin typeface="Andale Mono" panose="020B0509000000000004" pitchFamily="49" charset="0"/>
            </a:rPr>
            <a:t>model.predict</a:t>
          </a:r>
          <a:r>
            <a:rPr lang="en-US" b="0" i="0" u="none" dirty="0">
              <a:latin typeface="Andale Mono" panose="020B0509000000000004" pitchFamily="49" charset="0"/>
            </a:rPr>
            <a:t>(</a:t>
          </a:r>
          <a:r>
            <a:rPr lang="en-US" b="0" i="0" u="none" dirty="0" err="1">
              <a:latin typeface="Andale Mono" panose="020B0509000000000004" pitchFamily="49" charset="0"/>
            </a:rPr>
            <a:t>x_test</a:t>
          </a:r>
          <a:r>
            <a:rPr lang="en-US" b="0" i="0" u="none" dirty="0">
              <a:latin typeface="Andale Mono" panose="020B0509000000000004" pitchFamily="49" charset="0"/>
            </a:rPr>
            <a:t>)</a:t>
          </a:r>
        </a:p>
      </dgm:t>
    </dgm:pt>
    <dgm:pt modelId="{40660105-394A-46E2-BB35-99A6AC13B31B}" type="parTrans" cxnId="{02FA0FE5-7A2C-4ABF-99F5-77773B19EA26}">
      <dgm:prSet/>
      <dgm:spPr/>
      <dgm:t>
        <a:bodyPr/>
        <a:lstStyle/>
        <a:p>
          <a:endParaRPr lang="en-US"/>
        </a:p>
      </dgm:t>
    </dgm:pt>
    <dgm:pt modelId="{C03B1692-4417-4219-9DCB-DB60B70706FF}" type="sibTrans" cxnId="{02FA0FE5-7A2C-4ABF-99F5-77773B19EA26}">
      <dgm:prSet/>
      <dgm:spPr/>
      <dgm:t>
        <a:bodyPr/>
        <a:lstStyle/>
        <a:p>
          <a:endParaRPr lang="en-US"/>
        </a:p>
      </dgm:t>
    </dgm:pt>
    <dgm:pt modelId="{D15760D0-DD52-4A68-A08F-FB5282DFA493}">
      <dgm:prSet/>
      <dgm:spPr/>
      <dgm:t>
        <a:bodyPr/>
        <a:lstStyle/>
        <a:p>
          <a:pPr>
            <a:buNone/>
          </a:pPr>
          <a:endParaRPr lang="en-US" b="0" i="0" u="none" dirty="0">
            <a:latin typeface="Andale Mono" panose="020B0509000000000004" pitchFamily="49" charset="0"/>
          </a:endParaRPr>
        </a:p>
      </dgm:t>
    </dgm:pt>
    <dgm:pt modelId="{3A0CFE86-0450-4E1D-8FE9-C1B973DA27C3}" type="parTrans" cxnId="{29014B94-2424-4FB7-9BC7-514C2A3A15CE}">
      <dgm:prSet/>
      <dgm:spPr/>
      <dgm:t>
        <a:bodyPr/>
        <a:lstStyle/>
        <a:p>
          <a:endParaRPr lang="en-US"/>
        </a:p>
      </dgm:t>
    </dgm:pt>
    <dgm:pt modelId="{182DC2BB-89B4-4E0E-BCF8-A12A294FF482}" type="sibTrans" cxnId="{29014B94-2424-4FB7-9BC7-514C2A3A15CE}">
      <dgm:prSet/>
      <dgm:spPr/>
      <dgm:t>
        <a:bodyPr/>
        <a:lstStyle/>
        <a:p>
          <a:endParaRPr lang="en-US"/>
        </a:p>
      </dgm:t>
    </dgm:pt>
    <dgm:pt modelId="{DF106DA0-557C-4AC5-866C-433DB86ADB4D}">
      <dgm:prSet/>
      <dgm:spPr/>
      <dgm:t>
        <a:bodyPr/>
        <a:lstStyle/>
        <a:p>
          <a:pPr>
            <a:buNone/>
          </a:pPr>
          <a:r>
            <a:rPr lang="en-US" b="0" i="0" u="none" dirty="0">
              <a:latin typeface="Andale Mono" panose="020B0509000000000004" pitchFamily="49" charset="0"/>
            </a:rPr>
            <a:t># create summary of model variables</a:t>
          </a:r>
        </a:p>
      </dgm:t>
    </dgm:pt>
    <dgm:pt modelId="{CEFE8B21-8C24-449D-925B-82CD69D522F1}" type="parTrans" cxnId="{2ED1C5EE-D3BC-4168-8911-979A23000FFB}">
      <dgm:prSet/>
      <dgm:spPr/>
      <dgm:t>
        <a:bodyPr/>
        <a:lstStyle/>
        <a:p>
          <a:endParaRPr lang="en-US"/>
        </a:p>
      </dgm:t>
    </dgm:pt>
    <dgm:pt modelId="{E9E94C28-5869-4B53-802F-3D97A1F2B2DB}" type="sibTrans" cxnId="{2ED1C5EE-D3BC-4168-8911-979A23000FFB}">
      <dgm:prSet/>
      <dgm:spPr/>
      <dgm:t>
        <a:bodyPr/>
        <a:lstStyle/>
        <a:p>
          <a:endParaRPr lang="en-US"/>
        </a:p>
      </dgm:t>
    </dgm:pt>
    <dgm:pt modelId="{03BC869E-777B-44AD-B849-BD1E04D1C73B}">
      <dgm:prSet/>
      <dgm:spPr/>
      <dgm:t>
        <a:bodyPr/>
        <a:lstStyle/>
        <a:p>
          <a:pPr>
            <a:buNone/>
          </a:pPr>
          <a:r>
            <a:rPr lang="en-US" b="0" i="0" u="none" dirty="0" err="1">
              <a:latin typeface="Andale Mono" panose="020B0509000000000004" pitchFamily="49" charset="0"/>
            </a:rPr>
            <a:t>x_train_intercept</a:t>
          </a:r>
          <a:r>
            <a:rPr lang="en-US" b="0" i="0" u="none" dirty="0">
              <a:latin typeface="Andale Mono" panose="020B0509000000000004" pitchFamily="49" charset="0"/>
            </a:rPr>
            <a:t> = </a:t>
          </a:r>
          <a:r>
            <a:rPr lang="en-US" b="0" i="0" u="none" dirty="0" err="1">
              <a:latin typeface="Andale Mono" panose="020B0509000000000004" pitchFamily="49" charset="0"/>
            </a:rPr>
            <a:t>x_train.copy</a:t>
          </a:r>
          <a:r>
            <a:rPr lang="en-US" b="0" i="0" u="none" dirty="0">
              <a:latin typeface="Andale Mono" panose="020B0509000000000004" pitchFamily="49" charset="0"/>
            </a:rPr>
            <a:t>(deep = True)</a:t>
          </a:r>
        </a:p>
      </dgm:t>
    </dgm:pt>
    <dgm:pt modelId="{A257D274-0F7A-4B79-B725-927593A05FA6}" type="parTrans" cxnId="{B5C50321-3FA2-4971-9541-BDB787961411}">
      <dgm:prSet/>
      <dgm:spPr/>
      <dgm:t>
        <a:bodyPr/>
        <a:lstStyle/>
        <a:p>
          <a:endParaRPr lang="en-US"/>
        </a:p>
      </dgm:t>
    </dgm:pt>
    <dgm:pt modelId="{76C4F7A3-17C0-4E98-AC37-3A1823C2939A}" type="sibTrans" cxnId="{B5C50321-3FA2-4971-9541-BDB787961411}">
      <dgm:prSet/>
      <dgm:spPr/>
      <dgm:t>
        <a:bodyPr/>
        <a:lstStyle/>
        <a:p>
          <a:endParaRPr lang="en-US"/>
        </a:p>
      </dgm:t>
    </dgm:pt>
    <dgm:pt modelId="{0C5DDA4F-452D-45BE-A853-446A2E440354}">
      <dgm:prSet/>
      <dgm:spPr/>
      <dgm:t>
        <a:bodyPr/>
        <a:lstStyle/>
        <a:p>
          <a:pPr>
            <a:buNone/>
          </a:pPr>
          <a:r>
            <a:rPr lang="en-US" b="0" i="0" u="none" dirty="0" err="1">
              <a:latin typeface="Andale Mono" panose="020B0509000000000004" pitchFamily="49" charset="0"/>
            </a:rPr>
            <a:t>x_train_intercept</a:t>
          </a:r>
          <a:r>
            <a:rPr lang="en-US" b="0" i="0" u="none" dirty="0">
              <a:latin typeface="Andale Mono" panose="020B0509000000000004" pitchFamily="49" charset="0"/>
            </a:rPr>
            <a:t>['intercept'] = 1</a:t>
          </a:r>
        </a:p>
      </dgm:t>
    </dgm:pt>
    <dgm:pt modelId="{AFD6587E-92AB-43E2-9987-8C8E8A49B203}" type="parTrans" cxnId="{BDD8F9FC-4EF8-4B22-9275-8FBF5F1AFDAF}">
      <dgm:prSet/>
      <dgm:spPr/>
      <dgm:t>
        <a:bodyPr/>
        <a:lstStyle/>
        <a:p>
          <a:endParaRPr lang="en-US"/>
        </a:p>
      </dgm:t>
    </dgm:pt>
    <dgm:pt modelId="{A1EE584B-D36D-4DA0-9957-DE406735F9DC}" type="sibTrans" cxnId="{BDD8F9FC-4EF8-4B22-9275-8FBF5F1AFDAF}">
      <dgm:prSet/>
      <dgm:spPr/>
      <dgm:t>
        <a:bodyPr/>
        <a:lstStyle/>
        <a:p>
          <a:endParaRPr lang="en-US"/>
        </a:p>
      </dgm:t>
    </dgm:pt>
    <dgm:pt modelId="{EBAB5498-63D5-4B81-9831-259A70FD7ED8}">
      <dgm:prSet/>
      <dgm:spPr/>
      <dgm:t>
        <a:bodyPr/>
        <a:lstStyle/>
        <a:p>
          <a:pPr>
            <a:buNone/>
          </a:pPr>
          <a:r>
            <a:rPr lang="en-US" b="0" i="0" u="none" dirty="0" err="1">
              <a:latin typeface="Andale Mono" panose="020B0509000000000004" pitchFamily="49" charset="0"/>
            </a:rPr>
            <a:t>logmodel_vars</a:t>
          </a:r>
          <a:r>
            <a:rPr lang="en-US" b="0" i="0" u="none" dirty="0">
              <a:latin typeface="Andale Mono" panose="020B0509000000000004" pitchFamily="49" charset="0"/>
            </a:rPr>
            <a:t> = </a:t>
          </a:r>
          <a:r>
            <a:rPr lang="en-US" b="0" i="0" u="none" dirty="0" err="1">
              <a:latin typeface="Andale Mono" panose="020B0509000000000004" pitchFamily="49" charset="0"/>
            </a:rPr>
            <a:t>sm.Logit</a:t>
          </a:r>
          <a:r>
            <a:rPr lang="en-US" b="0" i="0" u="none" dirty="0">
              <a:latin typeface="Andale Mono" panose="020B0509000000000004" pitchFamily="49" charset="0"/>
            </a:rPr>
            <a:t>(</a:t>
          </a:r>
          <a:r>
            <a:rPr lang="en-US" b="0" i="0" u="none" dirty="0" err="1">
              <a:latin typeface="Andale Mono" panose="020B0509000000000004" pitchFamily="49" charset="0"/>
            </a:rPr>
            <a:t>y_train,x_train_intercept</a:t>
          </a:r>
          <a:r>
            <a:rPr lang="en-US" b="0" i="0" u="none" dirty="0">
              <a:latin typeface="Andale Mono" panose="020B0509000000000004" pitchFamily="49" charset="0"/>
            </a:rPr>
            <a:t>)</a:t>
          </a:r>
        </a:p>
      </dgm:t>
    </dgm:pt>
    <dgm:pt modelId="{9D4FA414-9566-4524-9A1D-9D66CFDE7488}" type="parTrans" cxnId="{49011CD0-0051-4784-AAC3-F551032AC84E}">
      <dgm:prSet/>
      <dgm:spPr/>
      <dgm:t>
        <a:bodyPr/>
        <a:lstStyle/>
        <a:p>
          <a:endParaRPr lang="en-US"/>
        </a:p>
      </dgm:t>
    </dgm:pt>
    <dgm:pt modelId="{BF52F0DD-F6AF-414C-81F8-A65DA1D3FB75}" type="sibTrans" cxnId="{49011CD0-0051-4784-AAC3-F551032AC84E}">
      <dgm:prSet/>
      <dgm:spPr/>
      <dgm:t>
        <a:bodyPr/>
        <a:lstStyle/>
        <a:p>
          <a:endParaRPr lang="en-US"/>
        </a:p>
      </dgm:t>
    </dgm:pt>
    <dgm:pt modelId="{C1F70AB4-FC61-4D5E-BC37-0A28E7C595DE}">
      <dgm:prSet/>
      <dgm:spPr/>
      <dgm:t>
        <a:bodyPr/>
        <a:lstStyle/>
        <a:p>
          <a:pPr>
            <a:buNone/>
          </a:pPr>
          <a:r>
            <a:rPr lang="en-US" b="0" i="0" u="none" dirty="0">
              <a:latin typeface="Andale Mono" panose="020B0509000000000004" pitchFamily="49" charset="0"/>
            </a:rPr>
            <a:t>result = </a:t>
          </a:r>
          <a:r>
            <a:rPr lang="en-US" b="0" i="0" u="none" dirty="0" err="1">
              <a:latin typeface="Andale Mono" panose="020B0509000000000004" pitchFamily="49" charset="0"/>
            </a:rPr>
            <a:t>logmodel_vars.fit</a:t>
          </a:r>
          <a:r>
            <a:rPr lang="en-US" b="0" i="0" u="none" dirty="0">
              <a:latin typeface="Andale Mono" panose="020B0509000000000004" pitchFamily="49" charset="0"/>
            </a:rPr>
            <a:t>()</a:t>
          </a:r>
        </a:p>
      </dgm:t>
    </dgm:pt>
    <dgm:pt modelId="{72F693F5-B725-4981-AD41-0F043901B20C}" type="parTrans" cxnId="{4AE3EEEC-CFED-4195-9A0F-52AE8BD97F04}">
      <dgm:prSet/>
      <dgm:spPr/>
      <dgm:t>
        <a:bodyPr/>
        <a:lstStyle/>
        <a:p>
          <a:endParaRPr lang="en-US"/>
        </a:p>
      </dgm:t>
    </dgm:pt>
    <dgm:pt modelId="{C3F2F261-AC35-4D68-AA0A-4D18E2AC1E16}" type="sibTrans" cxnId="{4AE3EEEC-CFED-4195-9A0F-52AE8BD97F04}">
      <dgm:prSet/>
      <dgm:spPr/>
      <dgm:t>
        <a:bodyPr/>
        <a:lstStyle/>
        <a:p>
          <a:endParaRPr lang="en-US"/>
        </a:p>
      </dgm:t>
    </dgm:pt>
    <dgm:pt modelId="{D0303D20-0726-4824-B162-C2CF663DA11F}">
      <dgm:prSet/>
      <dgm:spPr/>
      <dgm:t>
        <a:bodyPr/>
        <a:lstStyle/>
        <a:p>
          <a:r>
            <a:rPr lang="en-US"/>
            <a:t>Create correlation matrix</a:t>
          </a:r>
          <a:endParaRPr lang="en-US" b="0" i="0" u="none" dirty="0">
            <a:latin typeface="Andale Mono" panose="020B0509000000000004" pitchFamily="49" charset="0"/>
          </a:endParaRPr>
        </a:p>
      </dgm:t>
    </dgm:pt>
    <dgm:pt modelId="{C79DCE22-C58F-4990-89F5-6073CE31B1C3}" type="parTrans" cxnId="{DC44DD99-9DA0-4802-9A2A-73160448281B}">
      <dgm:prSet/>
      <dgm:spPr/>
      <dgm:t>
        <a:bodyPr/>
        <a:lstStyle/>
        <a:p>
          <a:endParaRPr lang="en-US"/>
        </a:p>
      </dgm:t>
    </dgm:pt>
    <dgm:pt modelId="{B7F48C3F-EE42-469E-B4E9-580F8CB23649}" type="sibTrans" cxnId="{DC44DD99-9DA0-4802-9A2A-73160448281B}">
      <dgm:prSet/>
      <dgm:spPr/>
      <dgm:t>
        <a:bodyPr/>
        <a:lstStyle/>
        <a:p>
          <a:endParaRPr lang="en-US"/>
        </a:p>
      </dgm:t>
    </dgm:pt>
    <dgm:pt modelId="{7345EB8A-6A1B-48A6-AEFE-A43DE8DB8D84}">
      <dgm:prSet/>
      <dgm:spPr/>
      <dgm:t>
        <a:bodyPr/>
        <a:lstStyle/>
        <a:p>
          <a:pPr>
            <a:buFont typeface="Arial" panose="020B0604020202020204" pitchFamily="34" charset="0"/>
            <a:buNone/>
          </a:pPr>
          <a:r>
            <a:rPr lang="en-US" b="0" i="0" u="none" dirty="0" err="1">
              <a:latin typeface="Andale Mono" panose="020B0509000000000004" pitchFamily="49" charset="0"/>
            </a:rPr>
            <a:t>corr_df</a:t>
          </a:r>
          <a:r>
            <a:rPr lang="en-US" b="0" i="0" u="none" dirty="0">
              <a:latin typeface="Andale Mono" panose="020B0509000000000004" pitchFamily="49" charset="0"/>
            </a:rPr>
            <a:t> = </a:t>
          </a:r>
          <a:r>
            <a:rPr lang="en-US" b="0" i="0" u="none" dirty="0" err="1">
              <a:latin typeface="Andale Mono" panose="020B0509000000000004" pitchFamily="49" charset="0"/>
            </a:rPr>
            <a:t>x_train.corr</a:t>
          </a:r>
          <a:r>
            <a:rPr lang="en-US" b="0" i="0" u="none" dirty="0">
              <a:latin typeface="Andale Mono" panose="020B0509000000000004" pitchFamily="49" charset="0"/>
            </a:rPr>
            <a:t>(method='</a:t>
          </a:r>
          <a:r>
            <a:rPr lang="en-US" b="0" i="0" u="none" dirty="0" err="1">
              <a:latin typeface="Andale Mono" panose="020B0509000000000004" pitchFamily="49" charset="0"/>
            </a:rPr>
            <a:t>pearson</a:t>
          </a:r>
          <a:r>
            <a:rPr lang="en-US" b="0" i="0" u="none" dirty="0">
              <a:latin typeface="Andale Mono" panose="020B0509000000000004" pitchFamily="49" charset="0"/>
            </a:rPr>
            <a:t>')</a:t>
          </a:r>
          <a:endParaRPr lang="en-US" dirty="0">
            <a:latin typeface="Andale Mono" panose="020B0509000000000004" pitchFamily="49" charset="0"/>
          </a:endParaRPr>
        </a:p>
      </dgm:t>
    </dgm:pt>
    <dgm:pt modelId="{EB674629-BEFB-40E7-BB2B-46A7EAB2548E}" type="parTrans" cxnId="{707037AC-5513-43EA-96D4-D546180C9128}">
      <dgm:prSet/>
      <dgm:spPr/>
      <dgm:t>
        <a:bodyPr/>
        <a:lstStyle/>
        <a:p>
          <a:endParaRPr lang="en-US"/>
        </a:p>
      </dgm:t>
    </dgm:pt>
    <dgm:pt modelId="{BBB1F3CE-A4C6-4CF2-A33A-3B0CD08C80E7}" type="sibTrans" cxnId="{707037AC-5513-43EA-96D4-D546180C9128}">
      <dgm:prSet/>
      <dgm:spPr/>
      <dgm:t>
        <a:bodyPr/>
        <a:lstStyle/>
        <a:p>
          <a:endParaRPr lang="en-US"/>
        </a:p>
      </dgm:t>
    </dgm:pt>
    <dgm:pt modelId="{C52CB4DF-20EE-4F1A-9088-D32CEA825064}">
      <dgm:prSet/>
      <dgm:spPr/>
      <dgm:t>
        <a:bodyPr/>
        <a:lstStyle/>
        <a:p>
          <a:pPr>
            <a:buNone/>
          </a:pPr>
          <a:r>
            <a:rPr lang="en-US" b="0" i="0" u="none" dirty="0">
              <a:latin typeface="Andale Mono" panose="020B0509000000000004" pitchFamily="49" charset="0"/>
            </a:rPr>
            <a:t>threshold = .5</a:t>
          </a:r>
        </a:p>
      </dgm:t>
    </dgm:pt>
    <dgm:pt modelId="{DC7427D6-331E-4766-B628-F1F3EF1E40AE}" type="parTrans" cxnId="{5FC33F9C-08AC-4163-BB17-76F5FBD6161E}">
      <dgm:prSet/>
      <dgm:spPr/>
      <dgm:t>
        <a:bodyPr/>
        <a:lstStyle/>
        <a:p>
          <a:endParaRPr lang="en-US"/>
        </a:p>
      </dgm:t>
    </dgm:pt>
    <dgm:pt modelId="{5F820DFD-408B-40F5-99F2-184144AD33F2}" type="sibTrans" cxnId="{5FC33F9C-08AC-4163-BB17-76F5FBD6161E}">
      <dgm:prSet/>
      <dgm:spPr/>
      <dgm:t>
        <a:bodyPr/>
        <a:lstStyle/>
        <a:p>
          <a:endParaRPr lang="en-US"/>
        </a:p>
      </dgm:t>
    </dgm:pt>
    <dgm:pt modelId="{87BF3F43-776B-49F7-96C8-B8D70BB85292}">
      <dgm:prSet/>
      <dgm:spPr/>
      <dgm:t>
        <a:bodyPr/>
        <a:lstStyle/>
        <a:p>
          <a:pPr>
            <a:buNone/>
          </a:pPr>
          <a:r>
            <a:rPr lang="en-US" b="0" i="0" u="none" dirty="0">
              <a:latin typeface="Andale Mono" panose="020B0509000000000004" pitchFamily="49" charset="0"/>
            </a:rPr>
            <a:t>for col in list(</a:t>
          </a:r>
          <a:r>
            <a:rPr lang="en-US" b="0" i="0" u="none" dirty="0" err="1">
              <a:latin typeface="Andale Mono" panose="020B0509000000000004" pitchFamily="49" charset="0"/>
            </a:rPr>
            <a:t>corr_df</a:t>
          </a:r>
          <a:r>
            <a:rPr lang="en-US" b="0" i="0" u="none" dirty="0">
              <a:latin typeface="Andale Mono" panose="020B0509000000000004" pitchFamily="49" charset="0"/>
            </a:rPr>
            <a:t>):</a:t>
          </a:r>
        </a:p>
      </dgm:t>
    </dgm:pt>
    <dgm:pt modelId="{FB263F5B-65B5-4759-9365-0471E35EB802}" type="parTrans" cxnId="{D879B452-2FB6-4944-B783-B897DD87A35A}">
      <dgm:prSet/>
      <dgm:spPr/>
      <dgm:t>
        <a:bodyPr/>
        <a:lstStyle/>
        <a:p>
          <a:endParaRPr lang="en-US"/>
        </a:p>
      </dgm:t>
    </dgm:pt>
    <dgm:pt modelId="{C115699F-B312-4E71-9911-4368B8509D65}" type="sibTrans" cxnId="{D879B452-2FB6-4944-B783-B897DD87A35A}">
      <dgm:prSet/>
      <dgm:spPr/>
      <dgm:t>
        <a:bodyPr/>
        <a:lstStyle/>
        <a:p>
          <a:endParaRPr lang="en-US"/>
        </a:p>
      </dgm:t>
    </dgm:pt>
    <dgm:pt modelId="{68CD143C-0758-429A-970B-65E9959D596C}">
      <dgm:prSet/>
      <dgm:spPr/>
      <dgm:t>
        <a:bodyPr/>
        <a:lstStyle/>
        <a:p>
          <a:pPr>
            <a:buNone/>
          </a:pPr>
          <a:r>
            <a:rPr lang="en-US" b="0" i="0" u="none" dirty="0">
              <a:latin typeface="Andale Mono" panose="020B0509000000000004" pitchFamily="49" charset="0"/>
            </a:rPr>
            <a:t>for row in </a:t>
          </a:r>
          <a:r>
            <a:rPr lang="en-US" b="0" i="0" u="none" dirty="0" err="1">
              <a:latin typeface="Andale Mono" panose="020B0509000000000004" pitchFamily="49" charset="0"/>
            </a:rPr>
            <a:t>corr_df.index</a:t>
          </a:r>
          <a:r>
            <a:rPr lang="en-US" b="0" i="0" u="none" dirty="0">
              <a:latin typeface="Andale Mono" panose="020B0509000000000004" pitchFamily="49" charset="0"/>
            </a:rPr>
            <a:t>:</a:t>
          </a:r>
        </a:p>
      </dgm:t>
    </dgm:pt>
    <dgm:pt modelId="{9047014A-22F9-4E48-B32E-5A151B8A8FB7}" type="parTrans" cxnId="{23A17D46-2F3C-4235-8071-303263D36BB9}">
      <dgm:prSet/>
      <dgm:spPr/>
      <dgm:t>
        <a:bodyPr/>
        <a:lstStyle/>
        <a:p>
          <a:endParaRPr lang="en-US"/>
        </a:p>
      </dgm:t>
    </dgm:pt>
    <dgm:pt modelId="{E92128F9-9374-424F-B527-D7DBD67D4B2D}" type="sibTrans" cxnId="{23A17D46-2F3C-4235-8071-303263D36BB9}">
      <dgm:prSet/>
      <dgm:spPr/>
      <dgm:t>
        <a:bodyPr/>
        <a:lstStyle/>
        <a:p>
          <a:endParaRPr lang="en-US"/>
        </a:p>
      </dgm:t>
    </dgm:pt>
    <dgm:pt modelId="{14AD7E9D-2E0E-4249-93F5-8AEB7A897EF9}">
      <dgm:prSet/>
      <dgm:spPr/>
      <dgm:t>
        <a:bodyPr/>
        <a:lstStyle/>
        <a:p>
          <a:pPr>
            <a:buNone/>
          </a:pPr>
          <a:r>
            <a:rPr lang="en-US" b="0" i="0" u="none" dirty="0">
              <a:latin typeface="Andale Mono" panose="020B0509000000000004" pitchFamily="49" charset="0"/>
            </a:rPr>
            <a:t>if abs(</a:t>
          </a:r>
          <a:r>
            <a:rPr lang="en-US" b="0" i="0" u="none" dirty="0" err="1">
              <a:latin typeface="Andale Mono" panose="020B0509000000000004" pitchFamily="49" charset="0"/>
            </a:rPr>
            <a:t>corr_df.loc</a:t>
          </a:r>
          <a:r>
            <a:rPr lang="en-US" b="0" i="0" u="none" dirty="0">
              <a:latin typeface="Andale Mono" panose="020B0509000000000004" pitchFamily="49" charset="0"/>
            </a:rPr>
            <a:t>[row, col]) &gt; threshold and </a:t>
          </a:r>
          <a:r>
            <a:rPr lang="en-US" b="0" i="0" u="none" dirty="0" err="1">
              <a:latin typeface="Andale Mono" panose="020B0509000000000004" pitchFamily="49" charset="0"/>
            </a:rPr>
            <a:t>corr_df.loc</a:t>
          </a:r>
          <a:r>
            <a:rPr lang="en-US" b="0" i="0" u="none" dirty="0">
              <a:latin typeface="Andale Mono" panose="020B0509000000000004" pitchFamily="49" charset="0"/>
            </a:rPr>
            <a:t>[row, col] != 1:</a:t>
          </a:r>
        </a:p>
      </dgm:t>
    </dgm:pt>
    <dgm:pt modelId="{25CDDA87-8573-483B-80DE-15FB3C10751F}" type="parTrans" cxnId="{2171972F-42E3-4025-BA43-EC8E04916886}">
      <dgm:prSet/>
      <dgm:spPr/>
      <dgm:t>
        <a:bodyPr/>
        <a:lstStyle/>
        <a:p>
          <a:endParaRPr lang="en-US"/>
        </a:p>
      </dgm:t>
    </dgm:pt>
    <dgm:pt modelId="{5DECED75-8065-4A3A-964B-E32CDF7DCECC}" type="sibTrans" cxnId="{2171972F-42E3-4025-BA43-EC8E04916886}">
      <dgm:prSet/>
      <dgm:spPr/>
      <dgm:t>
        <a:bodyPr/>
        <a:lstStyle/>
        <a:p>
          <a:endParaRPr lang="en-US"/>
        </a:p>
      </dgm:t>
    </dgm:pt>
    <dgm:pt modelId="{43325E30-5F78-4B65-83DD-4E6577C035EA}">
      <dgm:prSet/>
      <dgm:spPr/>
      <dgm:t>
        <a:bodyPr/>
        <a:lstStyle/>
        <a:p>
          <a:pPr>
            <a:buNone/>
          </a:pPr>
          <a:r>
            <a:rPr lang="en-US" b="0" i="0" u="none" dirty="0">
              <a:latin typeface="Andale Mono" panose="020B0509000000000004" pitchFamily="49" charset="0"/>
            </a:rPr>
            <a:t>    print(row, col, </a:t>
          </a:r>
          <a:r>
            <a:rPr lang="en-US" b="0" i="0" u="none" dirty="0" err="1">
              <a:latin typeface="Andale Mono" panose="020B0509000000000004" pitchFamily="49" charset="0"/>
            </a:rPr>
            <a:t>corr_df.loc</a:t>
          </a:r>
          <a:r>
            <a:rPr lang="en-US" b="0" i="0" u="none" dirty="0">
              <a:latin typeface="Andale Mono" panose="020B0509000000000004" pitchFamily="49" charset="0"/>
            </a:rPr>
            <a:t>[row, col])</a:t>
          </a:r>
        </a:p>
      </dgm:t>
    </dgm:pt>
    <dgm:pt modelId="{3E2C8429-BCDE-44AA-8E16-1AC2346534AC}" type="parTrans" cxnId="{7B8E99B4-9900-4D3A-9E14-739616820E5B}">
      <dgm:prSet/>
      <dgm:spPr/>
      <dgm:t>
        <a:bodyPr/>
        <a:lstStyle/>
        <a:p>
          <a:endParaRPr lang="en-US"/>
        </a:p>
      </dgm:t>
    </dgm:pt>
    <dgm:pt modelId="{75C890AA-E3CC-4B2C-B5BB-33150941E302}" type="sibTrans" cxnId="{7B8E99B4-9900-4D3A-9E14-739616820E5B}">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DE7C684B-AA45-4ED0-B413-15DF9EDC4269}" type="pres">
      <dgm:prSet presAssocID="{22250016-DE7A-4E01-8C5E-F972D592F9DD}" presName="parentLin" presStyleCnt="0"/>
      <dgm:spPr/>
    </dgm:pt>
    <dgm:pt modelId="{021EC0CB-BF98-4E73-B345-CB4F4D70D1C7}" type="pres">
      <dgm:prSet presAssocID="{22250016-DE7A-4E01-8C5E-F972D592F9DD}" presName="parentLeftMargin" presStyleLbl="node1" presStyleIdx="0" presStyleCnt="2"/>
      <dgm:spPr/>
    </dgm:pt>
    <dgm:pt modelId="{5B9D2D1D-085B-4CF1-8D6E-F2034A46883E}" type="pres">
      <dgm:prSet presAssocID="{22250016-DE7A-4E01-8C5E-F972D592F9DD}" presName="parentText" presStyleLbl="node1" presStyleIdx="0" presStyleCnt="2">
        <dgm:presLayoutVars>
          <dgm:chMax val="0"/>
          <dgm:bulletEnabled val="1"/>
        </dgm:presLayoutVars>
      </dgm:prSet>
      <dgm:spPr/>
    </dgm:pt>
    <dgm:pt modelId="{0C1102D2-7C82-45E3-8F62-7392DF9B62B6}" type="pres">
      <dgm:prSet presAssocID="{22250016-DE7A-4E01-8C5E-F972D592F9DD}" presName="negativeSpace" presStyleCnt="0"/>
      <dgm:spPr/>
    </dgm:pt>
    <dgm:pt modelId="{DAF0DC7E-391D-4DF4-87EA-271A43A8AFA4}" type="pres">
      <dgm:prSet presAssocID="{22250016-DE7A-4E01-8C5E-F972D592F9DD}" presName="childText" presStyleLbl="conFgAcc1" presStyleIdx="0" presStyleCnt="2">
        <dgm:presLayoutVars>
          <dgm:bulletEnabled val="1"/>
        </dgm:presLayoutVars>
      </dgm:prSet>
      <dgm:spPr/>
    </dgm:pt>
    <dgm:pt modelId="{E1E45C62-3E31-4DC5-8284-96D5769D5BB2}" type="pres">
      <dgm:prSet presAssocID="{4585CC3E-39E8-4B56-A835-EC13A5040EF4}" presName="spaceBetweenRectangles" presStyleCnt="0"/>
      <dgm:spPr/>
    </dgm:pt>
    <dgm:pt modelId="{EED2B1FF-B679-4182-AF7E-F46950CF4135}" type="pres">
      <dgm:prSet presAssocID="{D0303D20-0726-4824-B162-C2CF663DA11F}" presName="parentLin" presStyleCnt="0"/>
      <dgm:spPr/>
    </dgm:pt>
    <dgm:pt modelId="{1EB26F85-B22F-4F68-BAC9-DB568B540C84}" type="pres">
      <dgm:prSet presAssocID="{D0303D20-0726-4824-B162-C2CF663DA11F}" presName="parentLeftMargin" presStyleLbl="node1" presStyleIdx="0" presStyleCnt="2"/>
      <dgm:spPr/>
    </dgm:pt>
    <dgm:pt modelId="{28D26175-EC56-49C7-9380-D1393A59987D}" type="pres">
      <dgm:prSet presAssocID="{D0303D20-0726-4824-B162-C2CF663DA11F}" presName="parentText" presStyleLbl="node1" presStyleIdx="1" presStyleCnt="2">
        <dgm:presLayoutVars>
          <dgm:chMax val="0"/>
          <dgm:bulletEnabled val="1"/>
        </dgm:presLayoutVars>
      </dgm:prSet>
      <dgm:spPr/>
    </dgm:pt>
    <dgm:pt modelId="{E24F35C5-B3ED-4AD0-A498-9301EFDF0A2F}" type="pres">
      <dgm:prSet presAssocID="{D0303D20-0726-4824-B162-C2CF663DA11F}" presName="negativeSpace" presStyleCnt="0"/>
      <dgm:spPr/>
    </dgm:pt>
    <dgm:pt modelId="{15033E96-E911-43F4-8C2C-0B9469417249}" type="pres">
      <dgm:prSet presAssocID="{D0303D20-0726-4824-B162-C2CF663DA11F}" presName="childText" presStyleLbl="conFgAcc1" presStyleIdx="1" presStyleCnt="2">
        <dgm:presLayoutVars>
          <dgm:bulletEnabled val="1"/>
        </dgm:presLayoutVars>
      </dgm:prSet>
      <dgm:spPr/>
    </dgm:pt>
  </dgm:ptLst>
  <dgm:cxnLst>
    <dgm:cxn modelId="{13DE9709-623A-EF40-9EA1-C57B5B9B6CA8}" type="presOf" srcId="{266249A2-854D-4D44-8763-8A7DD659A801}" destId="{63B4E0BE-B5F4-FB42-AA38-440397B839B7}" srcOrd="0" destOrd="0" presId="urn:microsoft.com/office/officeart/2005/8/layout/list1"/>
    <dgm:cxn modelId="{2478960F-290D-4F5C-A177-FE9AC3183D1A}" type="presOf" srcId="{87BF3F43-776B-49F7-96C8-B8D70BB85292}" destId="{15033E96-E911-43F4-8C2C-0B9469417249}" srcOrd="0" destOrd="2" presId="urn:microsoft.com/office/officeart/2005/8/layout/list1"/>
    <dgm:cxn modelId="{77CF0021-3067-4891-8D8C-A0E8AB642C63}" type="presOf" srcId="{DB4E9AB9-AE00-4978-9D6C-15D672A8D2E1}" destId="{DAF0DC7E-391D-4DF4-87EA-271A43A8AFA4}" srcOrd="0" destOrd="3" presId="urn:microsoft.com/office/officeart/2005/8/layout/list1"/>
    <dgm:cxn modelId="{B5C50321-3FA2-4971-9541-BDB787961411}" srcId="{22250016-DE7A-4E01-8C5E-F972D592F9DD}" destId="{03BC869E-777B-44AD-B849-BD1E04D1C73B}" srcOrd="9" destOrd="0" parTransId="{A257D274-0F7A-4B79-B725-927593A05FA6}" sibTransId="{76C4F7A3-17C0-4E98-AC37-3A1823C2939A}"/>
    <dgm:cxn modelId="{A09EBE22-E2F2-46F8-80A6-72FCC59F293A}" type="presOf" srcId="{D0303D20-0726-4824-B162-C2CF663DA11F}" destId="{1EB26F85-B22F-4F68-BAC9-DB568B540C84}" srcOrd="0" destOrd="0" presId="urn:microsoft.com/office/officeart/2005/8/layout/list1"/>
    <dgm:cxn modelId="{5CCC632A-B943-4EEC-85DD-44B97700191B}" srcId="{22250016-DE7A-4E01-8C5E-F972D592F9DD}" destId="{E29BA7FF-7424-4D0F-BA42-099492C69DC2}" srcOrd="4" destOrd="0" parTransId="{5103CC01-DFC5-44ED-B532-573D81206E8F}" sibTransId="{D7411F46-9A15-4CAB-B18E-D358DEF6BF53}"/>
    <dgm:cxn modelId="{2E0DB02C-9595-47D9-B544-B2A805A6CF16}" srcId="{22250016-DE7A-4E01-8C5E-F972D592F9DD}" destId="{A3B74730-D1C9-43F0-B445-42A5AA7AB9CF}" srcOrd="1" destOrd="0" parTransId="{1A9FF8B8-710C-4934-B080-3192638D9B3C}" sibTransId="{17DA8F4E-1218-4D71-B669-2B121A91424E}"/>
    <dgm:cxn modelId="{B367882D-388B-4C0E-83FD-E36A152BD5DE}" type="presOf" srcId="{22250016-DE7A-4E01-8C5E-F972D592F9DD}" destId="{5B9D2D1D-085B-4CF1-8D6E-F2034A46883E}" srcOrd="1" destOrd="0" presId="urn:microsoft.com/office/officeart/2005/8/layout/list1"/>
    <dgm:cxn modelId="{2171972F-42E3-4025-BA43-EC8E04916886}" srcId="{D0303D20-0726-4824-B162-C2CF663DA11F}" destId="{14AD7E9D-2E0E-4249-93F5-8AEB7A897EF9}" srcOrd="4" destOrd="0" parTransId="{25CDDA87-8573-483B-80DE-15FB3C10751F}" sibTransId="{5DECED75-8065-4A3A-964B-E32CDF7DCECC}"/>
    <dgm:cxn modelId="{AC53453E-6701-4E64-8C67-C9066E75689F}" srcId="{22250016-DE7A-4E01-8C5E-F972D592F9DD}" destId="{B2146E26-7980-46DC-9CD3-11736B84F2A4}" srcOrd="0" destOrd="0" parTransId="{C01356EA-741A-46B8-A297-C0E84E9494E9}" sibTransId="{AC33AE89-121C-421B-87CD-1F6E35EE74D1}"/>
    <dgm:cxn modelId="{23A17D46-2F3C-4235-8071-303263D36BB9}" srcId="{D0303D20-0726-4824-B162-C2CF663DA11F}" destId="{68CD143C-0758-429A-970B-65E9959D596C}" srcOrd="3" destOrd="0" parTransId="{9047014A-22F9-4E48-B32E-5A151B8A8FB7}" sibTransId="{E92128F9-9374-424F-B527-D7DBD67D4B2D}"/>
    <dgm:cxn modelId="{D879B452-2FB6-4944-B783-B897DD87A35A}" srcId="{D0303D20-0726-4824-B162-C2CF663DA11F}" destId="{87BF3F43-776B-49F7-96C8-B8D70BB85292}" srcOrd="2" destOrd="0" parTransId="{FB263F5B-65B5-4759-9365-0471E35EB802}" sibTransId="{C115699F-B312-4E71-9911-4368B8509D65}"/>
    <dgm:cxn modelId="{E9E0215F-ADCA-49C1-828A-4A6BB38B0347}" type="presOf" srcId="{68CD143C-0758-429A-970B-65E9959D596C}" destId="{15033E96-E911-43F4-8C2C-0B9469417249}" srcOrd="0" destOrd="3" presId="urn:microsoft.com/office/officeart/2005/8/layout/list1"/>
    <dgm:cxn modelId="{9D383A63-71DD-43E6-A099-4CE3B15A1198}" type="presOf" srcId="{14AD7E9D-2E0E-4249-93F5-8AEB7A897EF9}" destId="{15033E96-E911-43F4-8C2C-0B9469417249}" srcOrd="0" destOrd="4" presId="urn:microsoft.com/office/officeart/2005/8/layout/list1"/>
    <dgm:cxn modelId="{C22FE963-ECD8-4547-ABE7-9F20F80FD021}" type="presOf" srcId="{22250016-DE7A-4E01-8C5E-F972D592F9DD}" destId="{021EC0CB-BF98-4E73-B345-CB4F4D70D1C7}" srcOrd="0" destOrd="0" presId="urn:microsoft.com/office/officeart/2005/8/layout/list1"/>
    <dgm:cxn modelId="{38E23B65-9B5D-4982-9D67-321AC4997233}" type="presOf" srcId="{A3B74730-D1C9-43F0-B445-42A5AA7AB9CF}" destId="{DAF0DC7E-391D-4DF4-87EA-271A43A8AFA4}" srcOrd="0" destOrd="1" presId="urn:microsoft.com/office/officeart/2005/8/layout/list1"/>
    <dgm:cxn modelId="{7EC0AD65-08BF-494A-B310-EF69143E0B05}" srcId="{22250016-DE7A-4E01-8C5E-F972D592F9DD}" destId="{DB4E9AB9-AE00-4978-9D6C-15D672A8D2E1}" srcOrd="3" destOrd="0" parTransId="{D981D59C-C84C-4103-8D8F-22711D7FBD9B}" sibTransId="{D61C6D99-1A0C-41B6-BD3F-35ECD565E3D4}"/>
    <dgm:cxn modelId="{A020466E-FB9F-402E-938E-2B5AB1792E99}" type="presOf" srcId="{7345EB8A-6A1B-48A6-AEFE-A43DE8DB8D84}" destId="{15033E96-E911-43F4-8C2C-0B9469417249}" srcOrd="0" destOrd="0" presId="urn:microsoft.com/office/officeart/2005/8/layout/list1"/>
    <dgm:cxn modelId="{984F6E76-6E3E-4FC2-AD17-6C39EEEE05CA}" type="presOf" srcId="{C1F70AB4-FC61-4D5E-BC37-0A28E7C595DE}" destId="{DAF0DC7E-391D-4DF4-87EA-271A43A8AFA4}" srcOrd="0" destOrd="12" presId="urn:microsoft.com/office/officeart/2005/8/layout/list1"/>
    <dgm:cxn modelId="{9F76BD7D-E4DC-4583-AE08-6866E930D6F6}" srcId="{266249A2-854D-4D44-8763-8A7DD659A801}" destId="{22250016-DE7A-4E01-8C5E-F972D592F9DD}" srcOrd="0" destOrd="0" parTransId="{5E9AC496-2A1E-4F85-97F1-EEE5CC88634F}" sibTransId="{4585CC3E-39E8-4B56-A835-EC13A5040EF4}"/>
    <dgm:cxn modelId="{C0E0AB7E-3870-404C-AEAE-6A4C196783B3}" type="presOf" srcId="{D15760D0-DD52-4A68-A08F-FB5282DFA493}" destId="{DAF0DC7E-391D-4DF4-87EA-271A43A8AFA4}" srcOrd="0" destOrd="7" presId="urn:microsoft.com/office/officeart/2005/8/layout/list1"/>
    <dgm:cxn modelId="{40E52682-0ED1-48FB-B96A-A2F77577BFD3}" type="presOf" srcId="{0C5DDA4F-452D-45BE-A853-446A2E440354}" destId="{DAF0DC7E-391D-4DF4-87EA-271A43A8AFA4}" srcOrd="0" destOrd="10" presId="urn:microsoft.com/office/officeart/2005/8/layout/list1"/>
    <dgm:cxn modelId="{011D9984-4FE1-460F-A84D-A394D2E23D04}" type="presOf" srcId="{054F6AC9-6939-44B8-BB03-6DFD102AD17A}" destId="{DAF0DC7E-391D-4DF4-87EA-271A43A8AFA4}" srcOrd="0" destOrd="6" presId="urn:microsoft.com/office/officeart/2005/8/layout/list1"/>
    <dgm:cxn modelId="{7732BC92-5D35-44B7-B683-555F7ED4C4F3}" type="presOf" srcId="{C52CB4DF-20EE-4F1A-9088-D32CEA825064}" destId="{15033E96-E911-43F4-8C2C-0B9469417249}" srcOrd="0" destOrd="1" presId="urn:microsoft.com/office/officeart/2005/8/layout/list1"/>
    <dgm:cxn modelId="{29014B94-2424-4FB7-9BC7-514C2A3A15CE}" srcId="{22250016-DE7A-4E01-8C5E-F972D592F9DD}" destId="{D15760D0-DD52-4A68-A08F-FB5282DFA493}" srcOrd="7" destOrd="0" parTransId="{3A0CFE86-0450-4E1D-8FE9-C1B973DA27C3}" sibTransId="{182DC2BB-89B4-4E0E-BCF8-A12A294FF482}"/>
    <dgm:cxn modelId="{DC44DD99-9DA0-4802-9A2A-73160448281B}" srcId="{266249A2-854D-4D44-8763-8A7DD659A801}" destId="{D0303D20-0726-4824-B162-C2CF663DA11F}" srcOrd="1" destOrd="0" parTransId="{C79DCE22-C58F-4990-89F5-6073CE31B1C3}" sibTransId="{B7F48C3F-EE42-469E-B4E9-580F8CB23649}"/>
    <dgm:cxn modelId="{5FC33F9C-08AC-4163-BB17-76F5FBD6161E}" srcId="{D0303D20-0726-4824-B162-C2CF663DA11F}" destId="{C52CB4DF-20EE-4F1A-9088-D32CEA825064}" srcOrd="1" destOrd="0" parTransId="{DC7427D6-331E-4766-B628-F1F3EF1E40AE}" sibTransId="{5F820DFD-408B-40F5-99F2-184144AD33F2}"/>
    <dgm:cxn modelId="{D877D3A6-73C8-4224-8DBD-30C34255EE7F}" type="presOf" srcId="{43325E30-5F78-4B65-83DD-4E6577C035EA}" destId="{15033E96-E911-43F4-8C2C-0B9469417249}" srcOrd="0" destOrd="5" presId="urn:microsoft.com/office/officeart/2005/8/layout/list1"/>
    <dgm:cxn modelId="{354C5DAA-2C98-4498-A7EE-FF9590A9C00E}" type="presOf" srcId="{03BC869E-777B-44AD-B849-BD1E04D1C73B}" destId="{DAF0DC7E-391D-4DF4-87EA-271A43A8AFA4}" srcOrd="0" destOrd="9" presId="urn:microsoft.com/office/officeart/2005/8/layout/list1"/>
    <dgm:cxn modelId="{E0D0BEAB-3C43-4A0F-B77B-A479DEC7085D}" type="presOf" srcId="{DF106DA0-557C-4AC5-866C-433DB86ADB4D}" destId="{DAF0DC7E-391D-4DF4-87EA-271A43A8AFA4}" srcOrd="0" destOrd="8" presId="urn:microsoft.com/office/officeart/2005/8/layout/list1"/>
    <dgm:cxn modelId="{707037AC-5513-43EA-96D4-D546180C9128}" srcId="{D0303D20-0726-4824-B162-C2CF663DA11F}" destId="{7345EB8A-6A1B-48A6-AEFE-A43DE8DB8D84}" srcOrd="0" destOrd="0" parTransId="{EB674629-BEFB-40E7-BB2B-46A7EAB2548E}" sibTransId="{BBB1F3CE-A4C6-4CF2-A33A-3B0CD08C80E7}"/>
    <dgm:cxn modelId="{7B8E99B4-9900-4D3A-9E14-739616820E5B}" srcId="{D0303D20-0726-4824-B162-C2CF663DA11F}" destId="{43325E30-5F78-4B65-83DD-4E6577C035EA}" srcOrd="5" destOrd="0" parTransId="{3E2C8429-BCDE-44AA-8E16-1AC2346534AC}" sibTransId="{75C890AA-E3CC-4B2C-B5BB-33150941E302}"/>
    <dgm:cxn modelId="{32F776BE-8177-4A22-AB64-46DCA7088455}" srcId="{22250016-DE7A-4E01-8C5E-F972D592F9DD}" destId="{2D14CDF2-ACA1-4F88-BC18-DD83614EE5B6}" srcOrd="5" destOrd="0" parTransId="{0ACD1255-E41A-470A-B494-8D3D476287D9}" sibTransId="{2092EEFD-E9CB-4702-8B5D-7EED2F5CDB9C}"/>
    <dgm:cxn modelId="{509FFCC7-D16B-4EF1-9FBF-33B5073F883A}" type="presOf" srcId="{D0303D20-0726-4824-B162-C2CF663DA11F}" destId="{28D26175-EC56-49C7-9380-D1393A59987D}" srcOrd="1" destOrd="0" presId="urn:microsoft.com/office/officeart/2005/8/layout/list1"/>
    <dgm:cxn modelId="{49011CD0-0051-4784-AAC3-F551032AC84E}" srcId="{22250016-DE7A-4E01-8C5E-F972D592F9DD}" destId="{EBAB5498-63D5-4B81-9831-259A70FD7ED8}" srcOrd="11" destOrd="0" parTransId="{9D4FA414-9566-4524-9A1D-9D66CFDE7488}" sibTransId="{BF52F0DD-F6AF-414C-81F8-A65DA1D3FB75}"/>
    <dgm:cxn modelId="{5C390DD4-55EF-4195-BBF2-A34E6236B3AD}" type="presOf" srcId="{D4FC0EB4-F408-4A94-9581-DB1A840D1BA7}" destId="{DAF0DC7E-391D-4DF4-87EA-271A43A8AFA4}" srcOrd="0" destOrd="2" presId="urn:microsoft.com/office/officeart/2005/8/layout/list1"/>
    <dgm:cxn modelId="{32FE32DF-520A-45F3-B234-2DAE8DE31047}" type="presOf" srcId="{2D14CDF2-ACA1-4F88-BC18-DD83614EE5B6}" destId="{DAF0DC7E-391D-4DF4-87EA-271A43A8AFA4}" srcOrd="0" destOrd="5" presId="urn:microsoft.com/office/officeart/2005/8/layout/list1"/>
    <dgm:cxn modelId="{59BCE8DF-63AE-4FE1-82A1-44BE4262B2D6}" type="presOf" srcId="{B2146E26-7980-46DC-9CD3-11736B84F2A4}" destId="{DAF0DC7E-391D-4DF4-87EA-271A43A8AFA4}" srcOrd="0" destOrd="0" presId="urn:microsoft.com/office/officeart/2005/8/layout/list1"/>
    <dgm:cxn modelId="{02FA0FE5-7A2C-4ABF-99F5-77773B19EA26}" srcId="{22250016-DE7A-4E01-8C5E-F972D592F9DD}" destId="{054F6AC9-6939-44B8-BB03-6DFD102AD17A}" srcOrd="6" destOrd="0" parTransId="{40660105-394A-46E2-BB35-99A6AC13B31B}" sibTransId="{C03B1692-4417-4219-9DCB-DB60B70706FF}"/>
    <dgm:cxn modelId="{4AE3EEEC-CFED-4195-9A0F-52AE8BD97F04}" srcId="{22250016-DE7A-4E01-8C5E-F972D592F9DD}" destId="{C1F70AB4-FC61-4D5E-BC37-0A28E7C595DE}" srcOrd="12" destOrd="0" parTransId="{72F693F5-B725-4981-AD41-0F043901B20C}" sibTransId="{C3F2F261-AC35-4D68-AA0A-4D18E2AC1E16}"/>
    <dgm:cxn modelId="{343D5CEE-D0B1-4C3A-9806-F81A44CC3888}" srcId="{22250016-DE7A-4E01-8C5E-F972D592F9DD}" destId="{D4FC0EB4-F408-4A94-9581-DB1A840D1BA7}" srcOrd="2" destOrd="0" parTransId="{A320A93F-29E6-43EB-B28E-7D29761A673C}" sibTransId="{5E414FE4-646D-4440-93C9-55BF6D50385D}"/>
    <dgm:cxn modelId="{2ED1C5EE-D3BC-4168-8911-979A23000FFB}" srcId="{22250016-DE7A-4E01-8C5E-F972D592F9DD}" destId="{DF106DA0-557C-4AC5-866C-433DB86ADB4D}" srcOrd="8" destOrd="0" parTransId="{CEFE8B21-8C24-449D-925B-82CD69D522F1}" sibTransId="{E9E94C28-5869-4B53-802F-3D97A1F2B2DB}"/>
    <dgm:cxn modelId="{25F780EF-D551-4D87-AEDD-EDAE97090203}" type="presOf" srcId="{EBAB5498-63D5-4B81-9831-259A70FD7ED8}" destId="{DAF0DC7E-391D-4DF4-87EA-271A43A8AFA4}" srcOrd="0" destOrd="11" presId="urn:microsoft.com/office/officeart/2005/8/layout/list1"/>
    <dgm:cxn modelId="{BDD8F9FC-4EF8-4B22-9275-8FBF5F1AFDAF}" srcId="{22250016-DE7A-4E01-8C5E-F972D592F9DD}" destId="{0C5DDA4F-452D-45BE-A853-446A2E440354}" srcOrd="10" destOrd="0" parTransId="{AFD6587E-92AB-43E2-9987-8C8E8A49B203}" sibTransId="{A1EE584B-D36D-4DA0-9957-DE406735F9DC}"/>
    <dgm:cxn modelId="{7EC3C4FF-9E9B-4E50-B064-F2FA6DD32A3E}" type="presOf" srcId="{E29BA7FF-7424-4D0F-BA42-099492C69DC2}" destId="{DAF0DC7E-391D-4DF4-87EA-271A43A8AFA4}" srcOrd="0" destOrd="4" presId="urn:microsoft.com/office/officeart/2005/8/layout/list1"/>
    <dgm:cxn modelId="{C40DE441-B4C4-4E5C-8BC3-61B2C52CDD63}" type="presParOf" srcId="{63B4E0BE-B5F4-FB42-AA38-440397B839B7}" destId="{DE7C684B-AA45-4ED0-B413-15DF9EDC4269}" srcOrd="0" destOrd="0" presId="urn:microsoft.com/office/officeart/2005/8/layout/list1"/>
    <dgm:cxn modelId="{A39B538F-BE1F-4C54-9F53-6362B6685A97}" type="presParOf" srcId="{DE7C684B-AA45-4ED0-B413-15DF9EDC4269}" destId="{021EC0CB-BF98-4E73-B345-CB4F4D70D1C7}" srcOrd="0" destOrd="0" presId="urn:microsoft.com/office/officeart/2005/8/layout/list1"/>
    <dgm:cxn modelId="{F598B41D-8CE8-44D3-B13A-3A894D944EE2}" type="presParOf" srcId="{DE7C684B-AA45-4ED0-B413-15DF9EDC4269}" destId="{5B9D2D1D-085B-4CF1-8D6E-F2034A46883E}" srcOrd="1" destOrd="0" presId="urn:microsoft.com/office/officeart/2005/8/layout/list1"/>
    <dgm:cxn modelId="{BFE4A043-DBCC-4393-B7D7-3B4FE668AD09}" type="presParOf" srcId="{63B4E0BE-B5F4-FB42-AA38-440397B839B7}" destId="{0C1102D2-7C82-45E3-8F62-7392DF9B62B6}" srcOrd="1" destOrd="0" presId="urn:microsoft.com/office/officeart/2005/8/layout/list1"/>
    <dgm:cxn modelId="{BE6ABB8B-9B1C-4276-9F1A-D318D3FC817E}" type="presParOf" srcId="{63B4E0BE-B5F4-FB42-AA38-440397B839B7}" destId="{DAF0DC7E-391D-4DF4-87EA-271A43A8AFA4}" srcOrd="2" destOrd="0" presId="urn:microsoft.com/office/officeart/2005/8/layout/list1"/>
    <dgm:cxn modelId="{A2ACABFD-3FEE-48B7-8A0D-66F874FF77D2}" type="presParOf" srcId="{63B4E0BE-B5F4-FB42-AA38-440397B839B7}" destId="{E1E45C62-3E31-4DC5-8284-96D5769D5BB2}" srcOrd="3" destOrd="0" presId="urn:microsoft.com/office/officeart/2005/8/layout/list1"/>
    <dgm:cxn modelId="{442A8AFE-63B5-414E-9A20-4E4CC93C9D61}" type="presParOf" srcId="{63B4E0BE-B5F4-FB42-AA38-440397B839B7}" destId="{EED2B1FF-B679-4182-AF7E-F46950CF4135}" srcOrd="4" destOrd="0" presId="urn:microsoft.com/office/officeart/2005/8/layout/list1"/>
    <dgm:cxn modelId="{4D7913C0-B0D3-4874-B6CF-66B623826B93}" type="presParOf" srcId="{EED2B1FF-B679-4182-AF7E-F46950CF4135}" destId="{1EB26F85-B22F-4F68-BAC9-DB568B540C84}" srcOrd="0" destOrd="0" presId="urn:microsoft.com/office/officeart/2005/8/layout/list1"/>
    <dgm:cxn modelId="{8D8EFBA1-A657-477B-83B2-15DC17716199}" type="presParOf" srcId="{EED2B1FF-B679-4182-AF7E-F46950CF4135}" destId="{28D26175-EC56-49C7-9380-D1393A59987D}" srcOrd="1" destOrd="0" presId="urn:microsoft.com/office/officeart/2005/8/layout/list1"/>
    <dgm:cxn modelId="{89AB9C8D-BB66-4CAB-97EF-4F9902529807}" type="presParOf" srcId="{63B4E0BE-B5F4-FB42-AA38-440397B839B7}" destId="{E24F35C5-B3ED-4AD0-A498-9301EFDF0A2F}" srcOrd="5" destOrd="0" presId="urn:microsoft.com/office/officeart/2005/8/layout/list1"/>
    <dgm:cxn modelId="{1D2FF297-2573-4219-98C0-10BA9A571E38}" type="presParOf" srcId="{63B4E0BE-B5F4-FB42-AA38-440397B839B7}" destId="{15033E96-E911-43F4-8C2C-0B946941724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66249A2-854D-4D44-8763-8A7DD659A801}"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485B3508-FEF0-42B8-9D16-6C516E4FA743}">
      <dgm:prSet/>
      <dgm:spPr/>
      <dgm:t>
        <a:bodyPr/>
        <a:lstStyle/>
        <a:p>
          <a:r>
            <a:rPr lang="en-US" dirty="0"/>
            <a:t>Apply to 2019 data for 2020 prediction</a:t>
          </a:r>
        </a:p>
      </dgm:t>
    </dgm:pt>
    <dgm:pt modelId="{88BEA3AA-ED37-4516-B907-F3467E9A285E}" type="parTrans" cxnId="{794F4F96-116A-4011-9979-5C686D738D59}">
      <dgm:prSet/>
      <dgm:spPr/>
      <dgm:t>
        <a:bodyPr/>
        <a:lstStyle/>
        <a:p>
          <a:endParaRPr lang="en-US"/>
        </a:p>
      </dgm:t>
    </dgm:pt>
    <dgm:pt modelId="{2A79A141-359C-4570-A32A-9A47EE703ED0}" type="sibTrans" cxnId="{794F4F96-116A-4011-9979-5C686D738D59}">
      <dgm:prSet/>
      <dgm:spPr/>
      <dgm:t>
        <a:bodyPr/>
        <a:lstStyle/>
        <a:p>
          <a:endParaRPr lang="en-US"/>
        </a:p>
      </dgm:t>
    </dgm:pt>
    <dgm:pt modelId="{C44F420A-E50B-4875-9AAB-B2675AE1209E}">
      <dgm:prSet/>
      <dgm:spPr/>
      <dgm:t>
        <a:bodyPr/>
        <a:lstStyle/>
        <a:p>
          <a:pPr>
            <a:buFont typeface="Arial" panose="020B0604020202020204" pitchFamily="34" charset="0"/>
            <a:buNone/>
          </a:pPr>
          <a:r>
            <a:rPr lang="en-US" b="0" i="0" u="none" dirty="0">
              <a:latin typeface="Andale Mono" panose="020B0509000000000004" pitchFamily="49" charset="0"/>
            </a:rPr>
            <a:t># identify columns in the 2016 </a:t>
          </a:r>
          <a:r>
            <a:rPr lang="en-US" b="0" i="0" u="none" dirty="0" err="1">
              <a:latin typeface="Andale Mono" panose="020B0509000000000004" pitchFamily="49" charset="0"/>
            </a:rPr>
            <a:t>dataframe</a:t>
          </a:r>
          <a:r>
            <a:rPr lang="en-US" b="0" i="0" u="none" dirty="0">
              <a:latin typeface="Andale Mono" panose="020B0509000000000004" pitchFamily="49" charset="0"/>
            </a:rPr>
            <a:t> that were repeated in 2019</a:t>
          </a:r>
          <a:endParaRPr lang="en-US" dirty="0">
            <a:latin typeface="Andale Mono" panose="020B0509000000000004" pitchFamily="49" charset="0"/>
          </a:endParaRPr>
        </a:p>
      </dgm:t>
    </dgm:pt>
    <dgm:pt modelId="{EAD76E8E-A953-455B-B581-89A6347403B8}" type="parTrans" cxnId="{00532D7C-29DE-47E3-8500-8D62852B7B0D}">
      <dgm:prSet/>
      <dgm:spPr/>
      <dgm:t>
        <a:bodyPr/>
        <a:lstStyle/>
        <a:p>
          <a:endParaRPr lang="en-US"/>
        </a:p>
      </dgm:t>
    </dgm:pt>
    <dgm:pt modelId="{3D91BBE7-1BEE-4926-8A89-2CB8689C967A}" type="sibTrans" cxnId="{00532D7C-29DE-47E3-8500-8D62852B7B0D}">
      <dgm:prSet/>
      <dgm:spPr/>
      <dgm:t>
        <a:bodyPr/>
        <a:lstStyle/>
        <a:p>
          <a:endParaRPr lang="en-US"/>
        </a:p>
      </dgm:t>
    </dgm:pt>
    <dgm:pt modelId="{905A23EC-5AB8-104B-8ABD-517CECE20AAC}">
      <dgm:prSet/>
      <dgm:spPr/>
      <dgm:t>
        <a:bodyPr/>
        <a:lstStyle/>
        <a:p>
          <a:pPr>
            <a:buNone/>
          </a:pPr>
          <a:r>
            <a:rPr lang="en-US" b="0" i="0" u="none" dirty="0">
              <a:latin typeface="Andale Mono" panose="020B0509000000000004" pitchFamily="49" charset="0"/>
            </a:rPr>
            <a:t>repeated_topics_2016 = []</a:t>
          </a:r>
        </a:p>
      </dgm:t>
    </dgm:pt>
    <dgm:pt modelId="{64857819-0206-2841-B212-F141E77D9BF2}" type="parTrans" cxnId="{594F7F8B-132D-EB42-8966-36C2863611DC}">
      <dgm:prSet/>
      <dgm:spPr/>
      <dgm:t>
        <a:bodyPr/>
        <a:lstStyle/>
        <a:p>
          <a:endParaRPr lang="en-US"/>
        </a:p>
      </dgm:t>
    </dgm:pt>
    <dgm:pt modelId="{2C34C2F9-638F-034E-ACB2-E6E94A656196}" type="sibTrans" cxnId="{594F7F8B-132D-EB42-8966-36C2863611DC}">
      <dgm:prSet/>
      <dgm:spPr/>
      <dgm:t>
        <a:bodyPr/>
        <a:lstStyle/>
        <a:p>
          <a:endParaRPr lang="en-US"/>
        </a:p>
      </dgm:t>
    </dgm:pt>
    <dgm:pt modelId="{7F5B74AA-66C1-DF4F-AC0F-78477F42BE81}">
      <dgm:prSet/>
      <dgm:spPr/>
      <dgm:t>
        <a:bodyPr/>
        <a:lstStyle/>
        <a:p>
          <a:pPr>
            <a:buNone/>
          </a:pPr>
          <a:r>
            <a:rPr lang="en-US" b="0" i="0" u="none" dirty="0">
              <a:latin typeface="Andale Mono" panose="020B0509000000000004" pitchFamily="49" charset="0"/>
            </a:rPr>
            <a:t>repeated_topics_2019 = []</a:t>
          </a:r>
        </a:p>
      </dgm:t>
    </dgm:pt>
    <dgm:pt modelId="{B8238533-0E5D-0545-921D-3BECCE2C33DE}" type="parTrans" cxnId="{A52F963B-2BC8-9C41-953D-FCA91573C368}">
      <dgm:prSet/>
      <dgm:spPr/>
      <dgm:t>
        <a:bodyPr/>
        <a:lstStyle/>
        <a:p>
          <a:endParaRPr lang="en-US"/>
        </a:p>
      </dgm:t>
    </dgm:pt>
    <dgm:pt modelId="{28DE030B-DEB5-A649-A0E7-CBB403BD9EFF}" type="sibTrans" cxnId="{A52F963B-2BC8-9C41-953D-FCA91573C368}">
      <dgm:prSet/>
      <dgm:spPr/>
      <dgm:t>
        <a:bodyPr/>
        <a:lstStyle/>
        <a:p>
          <a:endParaRPr lang="en-US"/>
        </a:p>
      </dgm:t>
    </dgm:pt>
    <dgm:pt modelId="{D0F51EBE-0CC0-6F4F-ACC8-5DAAB7445289}">
      <dgm:prSet/>
      <dgm:spPr/>
      <dgm:t>
        <a:bodyPr/>
        <a:lstStyle/>
        <a:p>
          <a:pPr>
            <a:buNone/>
          </a:pPr>
          <a:r>
            <a:rPr lang="en-US" b="0" i="0" u="none" dirty="0">
              <a:latin typeface="Andale Mono" panose="020B0509000000000004" pitchFamily="49" charset="0"/>
            </a:rPr>
            <a:t>for col in </a:t>
          </a:r>
          <a:r>
            <a:rPr lang="en-US" b="0" i="0" u="none" dirty="0" err="1">
              <a:latin typeface="Andale Mono" panose="020B0509000000000004" pitchFamily="49" charset="0"/>
            </a:rPr>
            <a:t>x.columns</a:t>
          </a:r>
          <a:r>
            <a:rPr lang="en-US" b="0" i="0" u="none" dirty="0">
              <a:latin typeface="Andale Mono" panose="020B0509000000000004" pitchFamily="49" charset="0"/>
            </a:rPr>
            <a:t>:</a:t>
          </a:r>
        </a:p>
      </dgm:t>
    </dgm:pt>
    <dgm:pt modelId="{B54A3C79-721C-9442-8F8F-B8587D96EC66}" type="parTrans" cxnId="{9BA4152A-A4F9-4D49-9DB9-AAE3F65EC9EA}">
      <dgm:prSet/>
      <dgm:spPr/>
      <dgm:t>
        <a:bodyPr/>
        <a:lstStyle/>
        <a:p>
          <a:endParaRPr lang="en-US"/>
        </a:p>
      </dgm:t>
    </dgm:pt>
    <dgm:pt modelId="{30B4B13A-CB92-2648-80F5-302F35026CB9}" type="sibTrans" cxnId="{9BA4152A-A4F9-4D49-9DB9-AAE3F65EC9EA}">
      <dgm:prSet/>
      <dgm:spPr/>
      <dgm:t>
        <a:bodyPr/>
        <a:lstStyle/>
        <a:p>
          <a:endParaRPr lang="en-US"/>
        </a:p>
      </dgm:t>
    </dgm:pt>
    <dgm:pt modelId="{9FAA7114-AF82-A348-A8A9-EE32D5B574D5}">
      <dgm:prSet/>
      <dgm:spPr/>
      <dgm:t>
        <a:bodyPr/>
        <a:lstStyle/>
        <a:p>
          <a:pPr>
            <a:buNone/>
          </a:pPr>
          <a:r>
            <a:rPr lang="en-US" b="0" i="0" u="none" dirty="0">
              <a:latin typeface="Andale Mono" panose="020B0509000000000004" pitchFamily="49" charset="0"/>
            </a:rPr>
            <a:t>    col_2019 = col[:-1]+'9'</a:t>
          </a:r>
        </a:p>
      </dgm:t>
    </dgm:pt>
    <dgm:pt modelId="{42329F7E-63B9-2E4F-9BBA-7777406BE338}" type="parTrans" cxnId="{89E449B8-8AAE-3B42-908D-6A2BA46D7F17}">
      <dgm:prSet/>
      <dgm:spPr/>
      <dgm:t>
        <a:bodyPr/>
        <a:lstStyle/>
        <a:p>
          <a:endParaRPr lang="en-US"/>
        </a:p>
      </dgm:t>
    </dgm:pt>
    <dgm:pt modelId="{D785849C-E8B1-7C4C-8577-B8B9DA275751}" type="sibTrans" cxnId="{89E449B8-8AAE-3B42-908D-6A2BA46D7F17}">
      <dgm:prSet/>
      <dgm:spPr/>
      <dgm:t>
        <a:bodyPr/>
        <a:lstStyle/>
        <a:p>
          <a:endParaRPr lang="en-US"/>
        </a:p>
      </dgm:t>
    </dgm:pt>
    <dgm:pt modelId="{38107B0E-3EEE-7643-9D90-8D230182AA23}">
      <dgm:prSet/>
      <dgm:spPr/>
      <dgm:t>
        <a:bodyPr/>
        <a:lstStyle/>
        <a:p>
          <a:pPr>
            <a:buNone/>
          </a:pPr>
          <a:r>
            <a:rPr lang="en-US" b="0" i="0" u="none" dirty="0">
              <a:latin typeface="Andale Mono" panose="020B0509000000000004" pitchFamily="49" charset="0"/>
            </a:rPr>
            <a:t>    if col_2019 in df_2019.columns:</a:t>
          </a:r>
        </a:p>
      </dgm:t>
    </dgm:pt>
    <dgm:pt modelId="{BA8C9909-E907-3C48-8715-A2C6183C9387}" type="parTrans" cxnId="{269A7A47-310F-8746-9D35-8F7397C73A86}">
      <dgm:prSet/>
      <dgm:spPr/>
      <dgm:t>
        <a:bodyPr/>
        <a:lstStyle/>
        <a:p>
          <a:endParaRPr lang="en-US"/>
        </a:p>
      </dgm:t>
    </dgm:pt>
    <dgm:pt modelId="{A3981578-CCDA-1B4F-8D6F-1082CAEB3EC3}" type="sibTrans" cxnId="{269A7A47-310F-8746-9D35-8F7397C73A86}">
      <dgm:prSet/>
      <dgm:spPr/>
      <dgm:t>
        <a:bodyPr/>
        <a:lstStyle/>
        <a:p>
          <a:endParaRPr lang="en-US"/>
        </a:p>
      </dgm:t>
    </dgm:pt>
    <dgm:pt modelId="{16ACEED3-0885-9E43-87F2-48F9D874A4E6}">
      <dgm:prSet/>
      <dgm:spPr/>
      <dgm:t>
        <a:bodyPr/>
        <a:lstStyle/>
        <a:p>
          <a:pPr>
            <a:buNone/>
          </a:pPr>
          <a:r>
            <a:rPr lang="en-US" b="0" i="0" u="none" dirty="0">
              <a:latin typeface="Andale Mono" panose="020B0509000000000004" pitchFamily="49" charset="0"/>
            </a:rPr>
            <a:t>        repeated_topics_2016.append(col)</a:t>
          </a:r>
        </a:p>
      </dgm:t>
    </dgm:pt>
    <dgm:pt modelId="{34192390-B37F-5440-B8BD-13DDACA98FFC}" type="parTrans" cxnId="{BD4D60F2-15FF-5A47-A765-F68043EA1EB8}">
      <dgm:prSet/>
      <dgm:spPr/>
      <dgm:t>
        <a:bodyPr/>
        <a:lstStyle/>
        <a:p>
          <a:endParaRPr lang="en-US"/>
        </a:p>
      </dgm:t>
    </dgm:pt>
    <dgm:pt modelId="{5609AF4E-F0BD-1845-9391-F11428B3A5D7}" type="sibTrans" cxnId="{BD4D60F2-15FF-5A47-A765-F68043EA1EB8}">
      <dgm:prSet/>
      <dgm:spPr/>
      <dgm:t>
        <a:bodyPr/>
        <a:lstStyle/>
        <a:p>
          <a:endParaRPr lang="en-US"/>
        </a:p>
      </dgm:t>
    </dgm:pt>
    <dgm:pt modelId="{00C3B092-B7B1-1142-A18A-F9A3393EC4B7}">
      <dgm:prSet/>
      <dgm:spPr/>
      <dgm:t>
        <a:bodyPr/>
        <a:lstStyle/>
        <a:p>
          <a:pPr>
            <a:buNone/>
          </a:pPr>
          <a:r>
            <a:rPr lang="en-US" b="0" i="0" u="none" dirty="0">
              <a:latin typeface="Andale Mono" panose="020B0509000000000004" pitchFamily="49" charset="0"/>
            </a:rPr>
            <a:t>        repeated_topics_2019.append(col_2019)</a:t>
          </a:r>
        </a:p>
      </dgm:t>
    </dgm:pt>
    <dgm:pt modelId="{1206A6E0-C15B-5844-B705-047E19405969}" type="parTrans" cxnId="{3AB1AD38-5657-CA4F-8460-235DB56EEFBA}">
      <dgm:prSet/>
      <dgm:spPr/>
      <dgm:t>
        <a:bodyPr/>
        <a:lstStyle/>
        <a:p>
          <a:endParaRPr lang="en-US"/>
        </a:p>
      </dgm:t>
    </dgm:pt>
    <dgm:pt modelId="{E4D24F88-9BD6-FB49-926D-C7FDA19BE25C}" type="sibTrans" cxnId="{3AB1AD38-5657-CA4F-8460-235DB56EEFBA}">
      <dgm:prSet/>
      <dgm:spPr/>
      <dgm:t>
        <a:bodyPr/>
        <a:lstStyle/>
        <a:p>
          <a:endParaRPr lang="en-US"/>
        </a:p>
      </dgm:t>
    </dgm:pt>
    <dgm:pt modelId="{982FFF4B-528E-6C4C-AA24-3A4FAACA53F2}">
      <dgm:prSet/>
      <dgm:spPr/>
      <dgm:t>
        <a:bodyPr/>
        <a:lstStyle/>
        <a:p>
          <a:pPr>
            <a:buNone/>
          </a:pPr>
          <a:r>
            <a:rPr lang="en-US" b="0" i="0" u="none" dirty="0">
              <a:latin typeface="Andale Mono" panose="020B0509000000000004" pitchFamily="49" charset="0"/>
            </a:rPr>
            <a:t># add 2016 vote choice and anticipated 2020 vote choice to list of columns to collect</a:t>
          </a:r>
        </a:p>
      </dgm:t>
    </dgm:pt>
    <dgm:pt modelId="{F03C1E41-4C03-4D4F-895F-CECA80ABE2B4}" type="parTrans" cxnId="{77C0AF6B-C53C-6C4A-8489-4CE7548D6FCA}">
      <dgm:prSet/>
      <dgm:spPr/>
      <dgm:t>
        <a:bodyPr/>
        <a:lstStyle/>
        <a:p>
          <a:endParaRPr lang="en-US"/>
        </a:p>
      </dgm:t>
    </dgm:pt>
    <dgm:pt modelId="{634D56A1-E6D0-A243-97C7-2CA707C7E648}" type="sibTrans" cxnId="{77C0AF6B-C53C-6C4A-8489-4CE7548D6FCA}">
      <dgm:prSet/>
      <dgm:spPr/>
      <dgm:t>
        <a:bodyPr/>
        <a:lstStyle/>
        <a:p>
          <a:endParaRPr lang="en-US"/>
        </a:p>
      </dgm:t>
    </dgm:pt>
    <dgm:pt modelId="{3EF1A235-4BE9-DA43-B227-8AFF755D7A62}">
      <dgm:prSet/>
      <dgm:spPr/>
      <dgm:t>
        <a:bodyPr/>
        <a:lstStyle/>
        <a:p>
          <a:pPr>
            <a:buNone/>
          </a:pPr>
          <a:r>
            <a:rPr lang="en-US" b="0" i="0" u="none" dirty="0" err="1">
              <a:latin typeface="Andale Mono" panose="020B0509000000000004" pitchFamily="49" charset="0"/>
            </a:rPr>
            <a:t>repeated_topics</a:t>
          </a:r>
          <a:r>
            <a:rPr lang="en-US" b="0" i="0" u="none" dirty="0">
              <a:latin typeface="Andale Mono" panose="020B0509000000000004" pitchFamily="49" charset="0"/>
            </a:rPr>
            <a:t> = ['presvote16post_2016','vote2020_2019'] + repeated_topics_2016 + repeated_topics_2019</a:t>
          </a:r>
        </a:p>
      </dgm:t>
    </dgm:pt>
    <dgm:pt modelId="{85366660-B80A-B84D-9986-D4F5ED4DB5E2}" type="parTrans" cxnId="{51926C79-1A01-E647-9BCF-055C89A2869C}">
      <dgm:prSet/>
      <dgm:spPr/>
      <dgm:t>
        <a:bodyPr/>
        <a:lstStyle/>
        <a:p>
          <a:endParaRPr lang="en-US"/>
        </a:p>
      </dgm:t>
    </dgm:pt>
    <dgm:pt modelId="{602CBD83-B4A5-9641-B787-90999DCC1FE2}" type="sibTrans" cxnId="{51926C79-1A01-E647-9BCF-055C89A2869C}">
      <dgm:prSet/>
      <dgm:spPr/>
      <dgm:t>
        <a:bodyPr/>
        <a:lstStyle/>
        <a:p>
          <a:endParaRPr lang="en-US"/>
        </a:p>
      </dgm:t>
    </dgm:pt>
    <dgm:pt modelId="{D5785966-2BC5-AA49-8A8D-A44A909DE1E0}">
      <dgm:prSet/>
      <dgm:spPr/>
      <dgm:t>
        <a:bodyPr/>
        <a:lstStyle/>
        <a:p>
          <a:pPr>
            <a:buNone/>
          </a:pPr>
          <a:r>
            <a:rPr lang="en-US" b="0" i="0" u="none" dirty="0">
              <a:latin typeface="Andale Mono" panose="020B0509000000000004" pitchFamily="49" charset="0"/>
            </a:rPr>
            <a:t># create a new small data frame that contains these columns</a:t>
          </a:r>
        </a:p>
      </dgm:t>
    </dgm:pt>
    <dgm:pt modelId="{4B10A57C-8343-0F44-93A1-CA0EA5AFC628}" type="parTrans" cxnId="{487D2203-6BC3-3045-BF5A-04215ACBAC5C}">
      <dgm:prSet/>
      <dgm:spPr/>
      <dgm:t>
        <a:bodyPr/>
        <a:lstStyle/>
        <a:p>
          <a:endParaRPr lang="en-US"/>
        </a:p>
      </dgm:t>
    </dgm:pt>
    <dgm:pt modelId="{8B6197DF-D856-8F47-95DA-C48E735077C8}" type="sibTrans" cxnId="{487D2203-6BC3-3045-BF5A-04215ACBAC5C}">
      <dgm:prSet/>
      <dgm:spPr/>
      <dgm:t>
        <a:bodyPr/>
        <a:lstStyle/>
        <a:p>
          <a:endParaRPr lang="en-US"/>
        </a:p>
      </dgm:t>
    </dgm:pt>
    <dgm:pt modelId="{713D1799-FFD2-9445-85DF-5C978367DA30}">
      <dgm:prSet/>
      <dgm:spPr/>
      <dgm:t>
        <a:bodyPr/>
        <a:lstStyle/>
        <a:p>
          <a:pPr>
            <a:buNone/>
          </a:pPr>
          <a:r>
            <a:rPr lang="en-US" b="0" i="0" u="none" dirty="0" err="1">
              <a:latin typeface="Andale Mono" panose="020B0509000000000004" pitchFamily="49" charset="0"/>
            </a:rPr>
            <a:t>df_sml</a:t>
          </a:r>
          <a:r>
            <a:rPr lang="en-US" b="0" i="0" u="none" dirty="0">
              <a:latin typeface="Andale Mono" panose="020B0509000000000004" pitchFamily="49" charset="0"/>
            </a:rPr>
            <a:t> = df[</a:t>
          </a:r>
          <a:r>
            <a:rPr lang="en-US" b="0" i="0" u="none" dirty="0" err="1">
              <a:latin typeface="Andale Mono" panose="020B0509000000000004" pitchFamily="49" charset="0"/>
            </a:rPr>
            <a:t>repeated_topics</a:t>
          </a:r>
          <a:r>
            <a:rPr lang="en-US" b="0" i="0" u="none" dirty="0">
              <a:latin typeface="Andale Mono" panose="020B0509000000000004" pitchFamily="49" charset="0"/>
            </a:rPr>
            <a:t>]</a:t>
          </a:r>
        </a:p>
      </dgm:t>
    </dgm:pt>
    <dgm:pt modelId="{E1C1592D-BD8D-304B-9867-8719AC64F72A}" type="parTrans" cxnId="{E86FB098-1EE8-6342-99D5-FE759582C4F7}">
      <dgm:prSet/>
      <dgm:spPr/>
      <dgm:t>
        <a:bodyPr/>
        <a:lstStyle/>
        <a:p>
          <a:endParaRPr lang="en-US"/>
        </a:p>
      </dgm:t>
    </dgm:pt>
    <dgm:pt modelId="{19BC6A3F-F472-7B43-8CAC-F9109CEC3EA7}" type="sibTrans" cxnId="{E86FB098-1EE8-6342-99D5-FE759582C4F7}">
      <dgm:prSet/>
      <dgm:spPr/>
      <dgm:t>
        <a:bodyPr/>
        <a:lstStyle/>
        <a:p>
          <a:endParaRPr lang="en-US"/>
        </a:p>
      </dgm:t>
    </dgm:pt>
    <dgm:pt modelId="{9AF374A3-AE33-9144-8542-5130005FFDD2}">
      <dgm:prSet/>
      <dgm:spPr/>
      <dgm:t>
        <a:bodyPr/>
        <a:lstStyle/>
        <a:p>
          <a:pPr>
            <a:buNone/>
          </a:pPr>
          <a:r>
            <a:rPr lang="en-US" b="0" i="0" u="none" dirty="0" err="1">
              <a:latin typeface="Andale Mono" panose="020B0509000000000004" pitchFamily="49" charset="0"/>
            </a:rPr>
            <a:t>df_sml</a:t>
          </a:r>
          <a:r>
            <a:rPr lang="en-US" b="0" i="0" u="none" dirty="0">
              <a:latin typeface="Andale Mono" panose="020B0509000000000004" pitchFamily="49" charset="0"/>
            </a:rPr>
            <a:t> = </a:t>
          </a:r>
          <a:r>
            <a:rPr lang="en-US" b="0" i="0" u="none" dirty="0" err="1">
              <a:latin typeface="Andale Mono" panose="020B0509000000000004" pitchFamily="49" charset="0"/>
            </a:rPr>
            <a:t>df_sml</a:t>
          </a:r>
          <a:r>
            <a:rPr lang="en-US" b="0" i="0" u="none" dirty="0">
              <a:latin typeface="Andale Mono" panose="020B0509000000000004" pitchFamily="49" charset="0"/>
            </a:rPr>
            <a:t>[</a:t>
          </a:r>
          <a:r>
            <a:rPr lang="en-US" b="0" i="0" u="none" dirty="0" err="1">
              <a:latin typeface="Andale Mono" panose="020B0509000000000004" pitchFamily="49" charset="0"/>
            </a:rPr>
            <a:t>df_sml</a:t>
          </a:r>
          <a:r>
            <a:rPr lang="en-US" b="0" i="0" u="none" dirty="0">
              <a:latin typeface="Andale Mono" panose="020B0509000000000004" pitchFamily="49" charset="0"/>
            </a:rPr>
            <a:t>['presvote16post_2016'] &lt;= 2] # only people who voted Clinton (1) or Trump (2) in 2016</a:t>
          </a:r>
        </a:p>
      </dgm:t>
    </dgm:pt>
    <dgm:pt modelId="{FF248B7E-D825-D44A-8508-914499BCEB85}" type="parTrans" cxnId="{F728A295-C40E-1844-9715-DBD343ABB298}">
      <dgm:prSet/>
      <dgm:spPr/>
      <dgm:t>
        <a:bodyPr/>
        <a:lstStyle/>
        <a:p>
          <a:endParaRPr lang="en-US"/>
        </a:p>
      </dgm:t>
    </dgm:pt>
    <dgm:pt modelId="{016B7582-3792-9C49-821B-131DC764858B}" type="sibTrans" cxnId="{F728A295-C40E-1844-9715-DBD343ABB298}">
      <dgm:prSet/>
      <dgm:spPr/>
      <dgm:t>
        <a:bodyPr/>
        <a:lstStyle/>
        <a:p>
          <a:endParaRPr lang="en-US"/>
        </a:p>
      </dgm:t>
    </dgm:pt>
    <dgm:pt modelId="{46FE381A-0E82-4245-A40F-4137E78EE300}">
      <dgm:prSet/>
      <dgm:spPr/>
      <dgm:t>
        <a:bodyPr/>
        <a:lstStyle/>
        <a:p>
          <a:pPr>
            <a:buNone/>
          </a:pPr>
          <a:r>
            <a:rPr lang="en-US" b="0" i="0" u="none" dirty="0" err="1">
              <a:latin typeface="Andale Mono" panose="020B0509000000000004" pitchFamily="49" charset="0"/>
            </a:rPr>
            <a:t>df_sml</a:t>
          </a:r>
          <a:r>
            <a:rPr lang="en-US" b="0" i="0" u="none" dirty="0">
              <a:latin typeface="Andale Mono" panose="020B0509000000000004" pitchFamily="49" charset="0"/>
            </a:rPr>
            <a:t>['presvote16post_2016'] = </a:t>
          </a:r>
          <a:r>
            <a:rPr lang="en-US" b="0" i="0" u="none" dirty="0" err="1">
              <a:latin typeface="Andale Mono" panose="020B0509000000000004" pitchFamily="49" charset="0"/>
            </a:rPr>
            <a:t>df_sml</a:t>
          </a:r>
          <a:r>
            <a:rPr lang="en-US" b="0" i="0" u="none" dirty="0">
              <a:latin typeface="Andale Mono" panose="020B0509000000000004" pitchFamily="49" charset="0"/>
            </a:rPr>
            <a:t>['presvote16post_2016'].replace(2,0) # transform Trump values to 0 instead of 2 for use in logistic regression</a:t>
          </a:r>
        </a:p>
      </dgm:t>
    </dgm:pt>
    <dgm:pt modelId="{F1544BC8-66B5-0B44-869D-F0968F8DED0E}" type="parTrans" cxnId="{8F68A64E-FC0B-4444-8AD0-AA59569314F1}">
      <dgm:prSet/>
      <dgm:spPr/>
      <dgm:t>
        <a:bodyPr/>
        <a:lstStyle/>
        <a:p>
          <a:endParaRPr lang="en-US"/>
        </a:p>
      </dgm:t>
    </dgm:pt>
    <dgm:pt modelId="{11FCA0D9-D974-B347-8B92-8C12EEEE4D6C}" type="sibTrans" cxnId="{8F68A64E-FC0B-4444-8AD0-AA59569314F1}">
      <dgm:prSet/>
      <dgm:spPr/>
      <dgm:t>
        <a:bodyPr/>
        <a:lstStyle/>
        <a:p>
          <a:endParaRPr lang="en-US"/>
        </a:p>
      </dgm:t>
    </dgm:pt>
    <dgm:pt modelId="{C2CA232C-B778-C741-ADAD-1648D8D25E2A}">
      <dgm:prSet/>
      <dgm:spPr/>
      <dgm:t>
        <a:bodyPr/>
        <a:lstStyle/>
        <a:p>
          <a:pPr>
            <a:buNone/>
          </a:pPr>
          <a:r>
            <a:rPr lang="en-US" b="0" i="0" u="none" dirty="0" err="1">
              <a:latin typeface="Andale Mono" panose="020B0509000000000004" pitchFamily="49" charset="0"/>
            </a:rPr>
            <a:t>df_sml</a:t>
          </a:r>
          <a:r>
            <a:rPr lang="en-US" b="0" i="0" u="none" dirty="0">
              <a:latin typeface="Andale Mono" panose="020B0509000000000004" pitchFamily="49" charset="0"/>
            </a:rPr>
            <a:t> = </a:t>
          </a:r>
          <a:r>
            <a:rPr lang="en-US" b="0" i="0" u="none" dirty="0" err="1">
              <a:latin typeface="Andale Mono" panose="020B0509000000000004" pitchFamily="49" charset="0"/>
            </a:rPr>
            <a:t>df_sml.dropna</a:t>
          </a:r>
          <a:r>
            <a:rPr lang="en-US" b="0" i="0" u="none" dirty="0">
              <a:latin typeface="Andale Mono" panose="020B0509000000000004" pitchFamily="49" charset="0"/>
            </a:rPr>
            <a:t>() # drop rows containing null values</a:t>
          </a:r>
        </a:p>
      </dgm:t>
    </dgm:pt>
    <dgm:pt modelId="{03008CEE-B137-804D-8D25-E2D084A2B34F}" type="parTrans" cxnId="{1CC93FCA-0DB8-204D-8C7C-20CFC80F2738}">
      <dgm:prSet/>
      <dgm:spPr/>
      <dgm:t>
        <a:bodyPr/>
        <a:lstStyle/>
        <a:p>
          <a:endParaRPr lang="en-US"/>
        </a:p>
      </dgm:t>
    </dgm:pt>
    <dgm:pt modelId="{86318172-008B-8E4A-AB03-B45D91D214E3}" type="sibTrans" cxnId="{1CC93FCA-0DB8-204D-8C7C-20CFC80F2738}">
      <dgm:prSet/>
      <dgm:spPr/>
      <dgm:t>
        <a:bodyPr/>
        <a:lstStyle/>
        <a:p>
          <a:endParaRPr lang="en-US"/>
        </a:p>
      </dgm:t>
    </dgm:pt>
    <dgm:pt modelId="{299C581F-2569-204F-8B12-095218D11E25}">
      <dgm:prSet/>
      <dgm:spPr/>
      <dgm:t>
        <a:bodyPr/>
        <a:lstStyle/>
        <a:p>
          <a:pPr>
            <a:buNone/>
          </a:pPr>
          <a:r>
            <a:rPr lang="en-US" b="0" i="0" u="none" dirty="0" err="1">
              <a:latin typeface="Andale Mono" panose="020B0509000000000004" pitchFamily="49" charset="0"/>
            </a:rPr>
            <a:t>df_sml</a:t>
          </a:r>
          <a:r>
            <a:rPr lang="en-US" b="0" i="0" u="none" dirty="0">
              <a:latin typeface="Andale Mono" panose="020B0509000000000004" pitchFamily="49" charset="0"/>
            </a:rPr>
            <a:t>['vote2020_2019'] = </a:t>
          </a:r>
          <a:r>
            <a:rPr lang="en-US" b="0" i="0" u="none" dirty="0" err="1">
              <a:latin typeface="Andale Mono" panose="020B0509000000000004" pitchFamily="49" charset="0"/>
            </a:rPr>
            <a:t>df_sml</a:t>
          </a:r>
          <a:r>
            <a:rPr lang="en-US" b="0" i="0" u="none" dirty="0">
              <a:latin typeface="Andale Mono" panose="020B0509000000000004" pitchFamily="49" charset="0"/>
            </a:rPr>
            <a:t>['vote2020_2019'].replace([3,4,8],</a:t>
          </a:r>
          <a:r>
            <a:rPr lang="en-US" b="0" i="0" u="none" dirty="0" err="1">
              <a:latin typeface="Andale Mono" panose="020B0509000000000004" pitchFamily="49" charset="0"/>
            </a:rPr>
            <a:t>np.nan</a:t>
          </a:r>
          <a:r>
            <a:rPr lang="en-US" b="0" i="0" u="none" dirty="0">
              <a:latin typeface="Andale Mono" panose="020B0509000000000004" pitchFamily="49" charset="0"/>
            </a:rPr>
            <a:t>).replace(1,0).replace(2,1) # replace 2020 votes for neither Trump nor the Democrat with null; transform Trump value from 1 to 0 and Democratic candidate value from 2 to 1</a:t>
          </a:r>
        </a:p>
      </dgm:t>
    </dgm:pt>
    <dgm:pt modelId="{4B6843B0-D9BE-F94F-BA47-C6B656BD9B45}" type="parTrans" cxnId="{3CF9B710-D23E-824A-83E5-4F5D32C58B18}">
      <dgm:prSet/>
      <dgm:spPr/>
      <dgm:t>
        <a:bodyPr/>
        <a:lstStyle/>
        <a:p>
          <a:endParaRPr lang="en-US"/>
        </a:p>
      </dgm:t>
    </dgm:pt>
    <dgm:pt modelId="{22B52CE9-4867-9B41-AD7F-3A5F93CB3CAB}" type="sibTrans" cxnId="{3CF9B710-D23E-824A-83E5-4F5D32C58B18}">
      <dgm:prSet/>
      <dgm:spPr/>
      <dgm:t>
        <a:bodyPr/>
        <a:lstStyle/>
        <a:p>
          <a:endParaRPr lang="en-US"/>
        </a:p>
      </dgm:t>
    </dgm:pt>
    <dgm:pt modelId="{032EBF6D-9B50-8D4E-90DB-A0033E2BCA4C}">
      <dgm:prSet/>
      <dgm:spPr/>
      <dgm:t>
        <a:bodyPr/>
        <a:lstStyle/>
        <a:p>
          <a:pPr>
            <a:buNone/>
          </a:pPr>
          <a:r>
            <a:rPr lang="en-US" b="0" i="0" u="none" dirty="0">
              <a:latin typeface="Andale Mono" panose="020B0509000000000004" pitchFamily="49" charset="0"/>
            </a:rPr>
            <a:t># split into 2016 attributes (x), 2019 attributes (x), and 2016 vote (y)</a:t>
          </a:r>
        </a:p>
      </dgm:t>
    </dgm:pt>
    <dgm:pt modelId="{EFAC9419-D50C-C749-832D-508B23357BB6}" type="parTrans" cxnId="{76CA691C-1505-9B43-969F-02007350388C}">
      <dgm:prSet/>
      <dgm:spPr/>
      <dgm:t>
        <a:bodyPr/>
        <a:lstStyle/>
        <a:p>
          <a:endParaRPr lang="en-US"/>
        </a:p>
      </dgm:t>
    </dgm:pt>
    <dgm:pt modelId="{B8095B6F-D3FB-4246-94F4-0EC0D078C6C4}" type="sibTrans" cxnId="{76CA691C-1505-9B43-969F-02007350388C}">
      <dgm:prSet/>
      <dgm:spPr/>
      <dgm:t>
        <a:bodyPr/>
        <a:lstStyle/>
        <a:p>
          <a:endParaRPr lang="en-US"/>
        </a:p>
      </dgm:t>
    </dgm:pt>
    <dgm:pt modelId="{16736964-3F71-5E41-AE08-61840CEB768E}">
      <dgm:prSet/>
      <dgm:spPr/>
      <dgm:t>
        <a:bodyPr/>
        <a:lstStyle/>
        <a:p>
          <a:pPr>
            <a:buNone/>
          </a:pPr>
          <a:r>
            <a:rPr lang="en-US" b="0" i="0" u="none">
              <a:latin typeface="Andale Mono" panose="020B0509000000000004" pitchFamily="49" charset="0"/>
            </a:rPr>
            <a:t>x_2016_sml = df_sml[repeated_topics_2016]</a:t>
          </a:r>
        </a:p>
      </dgm:t>
    </dgm:pt>
    <dgm:pt modelId="{7AC83F07-173A-DE43-93BA-FA0BFDB202A7}" type="parTrans" cxnId="{2FF6142B-BD07-B44E-9095-10D87E242278}">
      <dgm:prSet/>
      <dgm:spPr/>
      <dgm:t>
        <a:bodyPr/>
        <a:lstStyle/>
        <a:p>
          <a:endParaRPr lang="en-US"/>
        </a:p>
      </dgm:t>
    </dgm:pt>
    <dgm:pt modelId="{6AB6FDAE-2F56-354C-B1A6-A34A7879C2AF}" type="sibTrans" cxnId="{2FF6142B-BD07-B44E-9095-10D87E242278}">
      <dgm:prSet/>
      <dgm:spPr/>
      <dgm:t>
        <a:bodyPr/>
        <a:lstStyle/>
        <a:p>
          <a:endParaRPr lang="en-US"/>
        </a:p>
      </dgm:t>
    </dgm:pt>
    <dgm:pt modelId="{7B73F7E2-E601-3D46-926C-64C0571ED1FF}">
      <dgm:prSet/>
      <dgm:spPr/>
      <dgm:t>
        <a:bodyPr/>
        <a:lstStyle/>
        <a:p>
          <a:pPr>
            <a:buNone/>
          </a:pPr>
          <a:r>
            <a:rPr lang="en-US" b="0" i="0" u="none" dirty="0">
              <a:latin typeface="Andale Mono" panose="020B0509000000000004" pitchFamily="49" charset="0"/>
            </a:rPr>
            <a:t>x_2019_sml = </a:t>
          </a:r>
          <a:r>
            <a:rPr lang="en-US" b="0" i="0" u="none" dirty="0" err="1">
              <a:latin typeface="Andale Mono" panose="020B0509000000000004" pitchFamily="49" charset="0"/>
            </a:rPr>
            <a:t>df_sml</a:t>
          </a:r>
          <a:r>
            <a:rPr lang="en-US" b="0" i="0" u="none" dirty="0">
              <a:latin typeface="Andale Mono" panose="020B0509000000000004" pitchFamily="49" charset="0"/>
            </a:rPr>
            <a:t>[repeated_topics_2019]</a:t>
          </a:r>
        </a:p>
      </dgm:t>
    </dgm:pt>
    <dgm:pt modelId="{DAFB8493-0C40-9947-B637-63B9632A5FFD}" type="parTrans" cxnId="{DEF551F7-0FE8-4E42-AF9D-5BB73FAF3C71}">
      <dgm:prSet/>
      <dgm:spPr/>
      <dgm:t>
        <a:bodyPr/>
        <a:lstStyle/>
        <a:p>
          <a:endParaRPr lang="en-US"/>
        </a:p>
      </dgm:t>
    </dgm:pt>
    <dgm:pt modelId="{27E9B759-2947-1646-93B2-32F4D790367F}" type="sibTrans" cxnId="{DEF551F7-0FE8-4E42-AF9D-5BB73FAF3C71}">
      <dgm:prSet/>
      <dgm:spPr/>
      <dgm:t>
        <a:bodyPr/>
        <a:lstStyle/>
        <a:p>
          <a:endParaRPr lang="en-US"/>
        </a:p>
      </dgm:t>
    </dgm:pt>
    <dgm:pt modelId="{60C0B51F-9EDF-6D46-B45D-5B70C5DE9AF7}">
      <dgm:prSet/>
      <dgm:spPr/>
      <dgm:t>
        <a:bodyPr/>
        <a:lstStyle/>
        <a:p>
          <a:pPr>
            <a:buNone/>
          </a:pPr>
          <a:r>
            <a:rPr lang="en-US" b="0" i="0" u="none" dirty="0">
              <a:latin typeface="Andale Mono" panose="020B0509000000000004" pitchFamily="49" charset="0"/>
            </a:rPr>
            <a:t>y_2016_sml = </a:t>
          </a:r>
          <a:r>
            <a:rPr lang="en-US" b="0" i="0" u="none" dirty="0" err="1">
              <a:latin typeface="Andale Mono" panose="020B0509000000000004" pitchFamily="49" charset="0"/>
            </a:rPr>
            <a:t>df_sml</a:t>
          </a:r>
          <a:r>
            <a:rPr lang="en-US" b="0" i="0" u="none" dirty="0">
              <a:latin typeface="Andale Mono" panose="020B0509000000000004" pitchFamily="49" charset="0"/>
            </a:rPr>
            <a:t>['presvote16post_2016']</a:t>
          </a:r>
        </a:p>
      </dgm:t>
    </dgm:pt>
    <dgm:pt modelId="{1899F0C3-4A71-1A46-BD16-0C5F3B316C7C}" type="parTrans" cxnId="{EC230717-5B45-3D44-BB92-1E7222CBDA23}">
      <dgm:prSet/>
      <dgm:spPr/>
      <dgm:t>
        <a:bodyPr/>
        <a:lstStyle/>
        <a:p>
          <a:endParaRPr lang="en-US"/>
        </a:p>
      </dgm:t>
    </dgm:pt>
    <dgm:pt modelId="{14F3F273-F1B1-E048-9045-330E3ED4FA57}" type="sibTrans" cxnId="{EC230717-5B45-3D44-BB92-1E7222CBDA23}">
      <dgm:prSet/>
      <dgm:spPr/>
      <dgm:t>
        <a:bodyPr/>
        <a:lstStyle/>
        <a:p>
          <a:endParaRPr lang="en-US"/>
        </a:p>
      </dgm:t>
    </dgm:pt>
    <dgm:pt modelId="{C7A9D9DE-07A1-984B-A11A-E3B1927C3D38}">
      <dgm:prSet/>
      <dgm:spPr/>
      <dgm:t>
        <a:bodyPr/>
        <a:lstStyle/>
        <a:p>
          <a:pPr>
            <a:buNone/>
          </a:pPr>
          <a:r>
            <a:rPr lang="en-US" b="0" i="0" u="none">
              <a:latin typeface="Andale Mono" panose="020B0509000000000004" pitchFamily="49" charset="0"/>
            </a:rPr>
            <a:t># split into train and test sets, with random state set for repeatable results; model was run multiple times to optimize train size</a:t>
          </a:r>
        </a:p>
      </dgm:t>
    </dgm:pt>
    <dgm:pt modelId="{DFC8EAB7-D855-7743-B239-52E492BBA314}" type="parTrans" cxnId="{B3E3FD96-AF2D-B847-B802-6EAB8DAACC2D}">
      <dgm:prSet/>
      <dgm:spPr/>
      <dgm:t>
        <a:bodyPr/>
        <a:lstStyle/>
        <a:p>
          <a:endParaRPr lang="en-US"/>
        </a:p>
      </dgm:t>
    </dgm:pt>
    <dgm:pt modelId="{497713E8-B86C-654B-BC3F-054ED5EDAA2A}" type="sibTrans" cxnId="{B3E3FD96-AF2D-B847-B802-6EAB8DAACC2D}">
      <dgm:prSet/>
      <dgm:spPr/>
      <dgm:t>
        <a:bodyPr/>
        <a:lstStyle/>
        <a:p>
          <a:endParaRPr lang="en-US"/>
        </a:p>
      </dgm:t>
    </dgm:pt>
    <dgm:pt modelId="{08B19738-FA09-7147-8057-BDC2C471E705}">
      <dgm:prSet/>
      <dgm:spPr/>
      <dgm:t>
        <a:bodyPr/>
        <a:lstStyle/>
        <a:p>
          <a:pPr>
            <a:buNone/>
          </a:pPr>
          <a:r>
            <a:rPr lang="en-US" b="0" i="0" u="none" dirty="0" err="1">
              <a:latin typeface="Andale Mono" panose="020B0509000000000004" pitchFamily="49" charset="0"/>
            </a:rPr>
            <a:t>X_train_sml</a:t>
          </a:r>
          <a:r>
            <a:rPr lang="en-US" b="0" i="0" u="none" dirty="0">
              <a:latin typeface="Andale Mono" panose="020B0509000000000004" pitchFamily="49" charset="0"/>
            </a:rPr>
            <a:t>, </a:t>
          </a:r>
          <a:r>
            <a:rPr lang="en-US" b="0" i="0" u="none" dirty="0" err="1">
              <a:latin typeface="Andale Mono" panose="020B0509000000000004" pitchFamily="49" charset="0"/>
            </a:rPr>
            <a:t>X_test_sml</a:t>
          </a:r>
          <a:r>
            <a:rPr lang="en-US" b="0" i="0" u="none" dirty="0">
              <a:latin typeface="Andale Mono" panose="020B0509000000000004" pitchFamily="49" charset="0"/>
            </a:rPr>
            <a:t>, </a:t>
          </a:r>
          <a:r>
            <a:rPr lang="en-US" b="0" i="0" u="none" dirty="0" err="1">
              <a:latin typeface="Andale Mono" panose="020B0509000000000004" pitchFamily="49" charset="0"/>
            </a:rPr>
            <a:t>y_train_sml</a:t>
          </a:r>
          <a:r>
            <a:rPr lang="en-US" b="0" i="0" u="none" dirty="0">
              <a:latin typeface="Andale Mono" panose="020B0509000000000004" pitchFamily="49" charset="0"/>
            </a:rPr>
            <a:t>, </a:t>
          </a:r>
          <a:r>
            <a:rPr lang="en-US" b="0" i="0" u="none" dirty="0" err="1">
              <a:latin typeface="Andale Mono" panose="020B0509000000000004" pitchFamily="49" charset="0"/>
            </a:rPr>
            <a:t>y_test_sml</a:t>
          </a:r>
          <a:r>
            <a:rPr lang="en-US" b="0" i="0" u="none" dirty="0">
              <a:latin typeface="Andale Mono" panose="020B0509000000000004" pitchFamily="49" charset="0"/>
            </a:rPr>
            <a:t> = </a:t>
          </a:r>
          <a:r>
            <a:rPr lang="en-US" b="0" i="0" u="none" dirty="0" err="1">
              <a:latin typeface="Andale Mono" panose="020B0509000000000004" pitchFamily="49" charset="0"/>
            </a:rPr>
            <a:t>train_test_split</a:t>
          </a:r>
          <a:r>
            <a:rPr lang="en-US" b="0" i="0" u="none" dirty="0">
              <a:latin typeface="Andale Mono" panose="020B0509000000000004" pitchFamily="49" charset="0"/>
            </a:rPr>
            <a:t>(x_2016_sml, y_2016_sml, </a:t>
          </a:r>
          <a:r>
            <a:rPr lang="en-US" b="0" i="0" u="none" dirty="0" err="1">
              <a:latin typeface="Andale Mono" panose="020B0509000000000004" pitchFamily="49" charset="0"/>
            </a:rPr>
            <a:t>random_state</a:t>
          </a:r>
          <a:r>
            <a:rPr lang="en-US" b="0" i="0" u="none" dirty="0">
              <a:latin typeface="Andale Mono" panose="020B0509000000000004" pitchFamily="49" charset="0"/>
            </a:rPr>
            <a:t>=50, </a:t>
          </a:r>
          <a:r>
            <a:rPr lang="en-US" b="0" i="0" u="none" dirty="0" err="1">
              <a:latin typeface="Andale Mono" panose="020B0509000000000004" pitchFamily="49" charset="0"/>
            </a:rPr>
            <a:t>train_size</a:t>
          </a:r>
          <a:r>
            <a:rPr lang="en-US" b="0" i="0" u="none" dirty="0">
              <a:latin typeface="Andale Mono" panose="020B0509000000000004" pitchFamily="49" charset="0"/>
            </a:rPr>
            <a:t>=0.45)</a:t>
          </a:r>
        </a:p>
      </dgm:t>
    </dgm:pt>
    <dgm:pt modelId="{96D0BAB7-4D4E-2D4E-867B-FED32993BAE2}" type="parTrans" cxnId="{C20774B3-2986-504E-949D-8667367CEB3C}">
      <dgm:prSet/>
      <dgm:spPr/>
      <dgm:t>
        <a:bodyPr/>
        <a:lstStyle/>
        <a:p>
          <a:endParaRPr lang="en-US"/>
        </a:p>
      </dgm:t>
    </dgm:pt>
    <dgm:pt modelId="{A69FCFB1-CCFC-F54A-ACF2-BB7BEEB67E30}" type="sibTrans" cxnId="{C20774B3-2986-504E-949D-8667367CEB3C}">
      <dgm:prSet/>
      <dgm:spPr/>
      <dgm:t>
        <a:bodyPr/>
        <a:lstStyle/>
        <a:p>
          <a:endParaRPr lang="en-US"/>
        </a:p>
      </dgm:t>
    </dgm:pt>
    <dgm:pt modelId="{A0315FF8-57A8-2640-BF73-12CFA146B773}">
      <dgm:prSet/>
      <dgm:spPr/>
      <dgm:t>
        <a:bodyPr/>
        <a:lstStyle/>
        <a:p>
          <a:pPr>
            <a:buNone/>
          </a:pPr>
          <a:r>
            <a:rPr lang="en-US" b="0" i="0" u="none" dirty="0" err="1">
              <a:latin typeface="Andale Mono" panose="020B0509000000000004" pitchFamily="49" charset="0"/>
            </a:rPr>
            <a:t>model_sml</a:t>
          </a:r>
          <a:r>
            <a:rPr lang="en-US" b="0" i="0" u="none" dirty="0">
              <a:latin typeface="Andale Mono" panose="020B0509000000000004" pitchFamily="49" charset="0"/>
            </a:rPr>
            <a:t> = </a:t>
          </a:r>
          <a:r>
            <a:rPr lang="en-US" b="0" i="0" u="none" dirty="0" err="1">
              <a:latin typeface="Andale Mono" panose="020B0509000000000004" pitchFamily="49" charset="0"/>
            </a:rPr>
            <a:t>LogisticRegression</a:t>
          </a:r>
          <a:r>
            <a:rPr lang="en-US" b="0" i="0" u="none" dirty="0">
              <a:latin typeface="Andale Mono" panose="020B0509000000000004" pitchFamily="49" charset="0"/>
            </a:rPr>
            <a:t>(</a:t>
          </a:r>
          <a:r>
            <a:rPr lang="en-US" b="0" i="0" u="none" dirty="0" err="1">
              <a:latin typeface="Andale Mono" panose="020B0509000000000004" pitchFamily="49" charset="0"/>
            </a:rPr>
            <a:t>max_iter</a:t>
          </a:r>
          <a:r>
            <a:rPr lang="en-US" b="0" i="0" u="none" dirty="0">
              <a:latin typeface="Andale Mono" panose="020B0509000000000004" pitchFamily="49" charset="0"/>
            </a:rPr>
            <a:t>=10000)</a:t>
          </a:r>
        </a:p>
      </dgm:t>
    </dgm:pt>
    <dgm:pt modelId="{99DBE770-0FF2-3F44-BD8C-7EBD9FB0BE6D}" type="parTrans" cxnId="{B67B27E2-B6BF-E446-9800-906813212308}">
      <dgm:prSet/>
      <dgm:spPr/>
      <dgm:t>
        <a:bodyPr/>
        <a:lstStyle/>
        <a:p>
          <a:endParaRPr lang="en-US"/>
        </a:p>
      </dgm:t>
    </dgm:pt>
    <dgm:pt modelId="{6A61BBAD-CF35-E24B-B254-2B2BE796CE4B}" type="sibTrans" cxnId="{B67B27E2-B6BF-E446-9800-906813212308}">
      <dgm:prSet/>
      <dgm:spPr/>
      <dgm:t>
        <a:bodyPr/>
        <a:lstStyle/>
        <a:p>
          <a:endParaRPr lang="en-US"/>
        </a:p>
      </dgm:t>
    </dgm:pt>
    <dgm:pt modelId="{9BB61441-CE83-8D44-ABD4-B8999215A199}">
      <dgm:prSet/>
      <dgm:spPr/>
      <dgm:t>
        <a:bodyPr/>
        <a:lstStyle/>
        <a:p>
          <a:pPr>
            <a:buNone/>
          </a:pPr>
          <a:r>
            <a:rPr lang="en-US" b="0" i="0" u="none" dirty="0" err="1">
              <a:latin typeface="Andale Mono" panose="020B0509000000000004" pitchFamily="49" charset="0"/>
            </a:rPr>
            <a:t>model_sml</a:t>
          </a:r>
          <a:r>
            <a:rPr lang="en-US" b="0" i="0" u="none" dirty="0">
              <a:latin typeface="Andale Mono" panose="020B0509000000000004" pitchFamily="49" charset="0"/>
            </a:rPr>
            <a:t> = </a:t>
          </a:r>
          <a:r>
            <a:rPr lang="en-US" b="0" i="0" u="none" dirty="0" err="1">
              <a:latin typeface="Andale Mono" panose="020B0509000000000004" pitchFamily="49" charset="0"/>
            </a:rPr>
            <a:t>model_sml.fit</a:t>
          </a:r>
          <a:r>
            <a:rPr lang="en-US" b="0" i="0" u="none" dirty="0">
              <a:latin typeface="Andale Mono" panose="020B0509000000000004" pitchFamily="49" charset="0"/>
            </a:rPr>
            <a:t>(</a:t>
          </a:r>
          <a:r>
            <a:rPr lang="en-US" b="0" i="0" u="none" dirty="0" err="1">
              <a:latin typeface="Andale Mono" panose="020B0509000000000004" pitchFamily="49" charset="0"/>
            </a:rPr>
            <a:t>X_train_sml</a:t>
          </a:r>
          <a:r>
            <a:rPr lang="en-US" b="0" i="0" u="none" dirty="0">
              <a:latin typeface="Andale Mono" panose="020B0509000000000004" pitchFamily="49" charset="0"/>
            </a:rPr>
            <a:t>, </a:t>
          </a:r>
          <a:r>
            <a:rPr lang="en-US" b="0" i="0" u="none" dirty="0" err="1">
              <a:latin typeface="Andale Mono" panose="020B0509000000000004" pitchFamily="49" charset="0"/>
            </a:rPr>
            <a:t>y_train_sml</a:t>
          </a:r>
          <a:r>
            <a:rPr lang="en-US" b="0" i="0" u="none" dirty="0">
              <a:latin typeface="Andale Mono" panose="020B0509000000000004" pitchFamily="49" charset="0"/>
            </a:rPr>
            <a:t>)</a:t>
          </a:r>
        </a:p>
      </dgm:t>
    </dgm:pt>
    <dgm:pt modelId="{36C5D1E8-B172-3B43-B0E8-085A334A3947}" type="parTrans" cxnId="{FC80C69E-3AA4-A742-A031-7F6E1FC4082C}">
      <dgm:prSet/>
      <dgm:spPr/>
      <dgm:t>
        <a:bodyPr/>
        <a:lstStyle/>
        <a:p>
          <a:endParaRPr lang="en-US"/>
        </a:p>
      </dgm:t>
    </dgm:pt>
    <dgm:pt modelId="{BEC3DA38-BF8D-1B4E-8D4D-DD03DD95D90E}" type="sibTrans" cxnId="{FC80C69E-3AA4-A742-A031-7F6E1FC4082C}">
      <dgm:prSet/>
      <dgm:spPr/>
      <dgm:t>
        <a:bodyPr/>
        <a:lstStyle/>
        <a:p>
          <a:endParaRPr lang="en-US"/>
        </a:p>
      </dgm:t>
    </dgm:pt>
    <dgm:pt modelId="{A5B915FB-61C0-5D4D-9455-6E102261483F}">
      <dgm:prSet/>
      <dgm:spPr/>
      <dgm:t>
        <a:bodyPr/>
        <a:lstStyle/>
        <a:p>
          <a:pPr>
            <a:buNone/>
          </a:pPr>
          <a:r>
            <a:rPr lang="en-US" b="0" i="0" u="none" dirty="0">
              <a:latin typeface="Andale Mono" panose="020B0509000000000004" pitchFamily="49" charset="0"/>
            </a:rPr>
            <a:t>pred_2020 = </a:t>
          </a:r>
          <a:r>
            <a:rPr lang="en-US" b="0" i="0" u="none" dirty="0" err="1">
              <a:latin typeface="Andale Mono" panose="020B0509000000000004" pitchFamily="49" charset="0"/>
            </a:rPr>
            <a:t>model_sml.predict</a:t>
          </a:r>
          <a:r>
            <a:rPr lang="en-US" b="0" i="0" u="none" dirty="0">
              <a:latin typeface="Andale Mono" panose="020B0509000000000004" pitchFamily="49" charset="0"/>
            </a:rPr>
            <a:t>(x_2019_sml) </a:t>
          </a:r>
        </a:p>
      </dgm:t>
    </dgm:pt>
    <dgm:pt modelId="{A7119347-C4C2-E746-BAE6-343EAAE01A95}" type="parTrans" cxnId="{3D0E464D-046C-3440-8F04-D4332DEBC0C0}">
      <dgm:prSet/>
      <dgm:spPr/>
      <dgm:t>
        <a:bodyPr/>
        <a:lstStyle/>
        <a:p>
          <a:endParaRPr lang="en-US"/>
        </a:p>
      </dgm:t>
    </dgm:pt>
    <dgm:pt modelId="{52455552-20D6-134B-82AD-07431CED1523}" type="sibTrans" cxnId="{3D0E464D-046C-3440-8F04-D4332DEBC0C0}">
      <dgm:prSet/>
      <dgm:spPr/>
      <dgm:t>
        <a:bodyPr/>
        <a:lstStyle/>
        <a:p>
          <a:endParaRPr lang="en-US"/>
        </a:p>
      </dgm:t>
    </dgm:pt>
    <dgm:pt modelId="{63B4E0BE-B5F4-FB42-AA38-440397B839B7}" type="pres">
      <dgm:prSet presAssocID="{266249A2-854D-4D44-8763-8A7DD659A801}" presName="linear" presStyleCnt="0">
        <dgm:presLayoutVars>
          <dgm:dir/>
          <dgm:animLvl val="lvl"/>
          <dgm:resizeHandles val="exact"/>
        </dgm:presLayoutVars>
      </dgm:prSet>
      <dgm:spPr/>
    </dgm:pt>
    <dgm:pt modelId="{88193CE0-C2CC-6747-B018-B7574600D8F1}" type="pres">
      <dgm:prSet presAssocID="{485B3508-FEF0-42B8-9D16-6C516E4FA743}" presName="parentLin" presStyleCnt="0"/>
      <dgm:spPr/>
    </dgm:pt>
    <dgm:pt modelId="{D882C22E-A0CB-BB49-AA25-339FC750D7C1}" type="pres">
      <dgm:prSet presAssocID="{485B3508-FEF0-42B8-9D16-6C516E4FA743}" presName="parentLeftMargin" presStyleLbl="node1" presStyleIdx="0" presStyleCnt="1"/>
      <dgm:spPr/>
    </dgm:pt>
    <dgm:pt modelId="{42B62BC3-4422-794F-8F9C-1C4DA3917DA1}" type="pres">
      <dgm:prSet presAssocID="{485B3508-FEF0-42B8-9D16-6C516E4FA743}" presName="parentText" presStyleLbl="node1" presStyleIdx="0" presStyleCnt="1">
        <dgm:presLayoutVars>
          <dgm:chMax val="0"/>
          <dgm:bulletEnabled val="1"/>
        </dgm:presLayoutVars>
      </dgm:prSet>
      <dgm:spPr/>
    </dgm:pt>
    <dgm:pt modelId="{E71852C2-2267-6C4A-B419-D27C8713CDAF}" type="pres">
      <dgm:prSet presAssocID="{485B3508-FEF0-42B8-9D16-6C516E4FA743}" presName="negativeSpace" presStyleCnt="0"/>
      <dgm:spPr/>
    </dgm:pt>
    <dgm:pt modelId="{5F05043B-5FA5-9244-A64C-134B3E06914D}" type="pres">
      <dgm:prSet presAssocID="{485B3508-FEF0-42B8-9D16-6C516E4FA743}" presName="childText" presStyleLbl="conFgAcc1" presStyleIdx="0" presStyleCnt="1">
        <dgm:presLayoutVars>
          <dgm:bulletEnabled val="1"/>
        </dgm:presLayoutVars>
      </dgm:prSet>
      <dgm:spPr/>
    </dgm:pt>
  </dgm:ptLst>
  <dgm:cxnLst>
    <dgm:cxn modelId="{7E59E601-6E9F-0441-B3A0-46809D0B359C}" type="presOf" srcId="{982FFF4B-528E-6C4C-AA24-3A4FAACA53F2}" destId="{5F05043B-5FA5-9244-A64C-134B3E06914D}" srcOrd="0" destOrd="8" presId="urn:microsoft.com/office/officeart/2005/8/layout/list1"/>
    <dgm:cxn modelId="{487D2203-6BC3-3045-BF5A-04215ACBAC5C}" srcId="{485B3508-FEF0-42B8-9D16-6C516E4FA743}" destId="{D5785966-2BC5-AA49-8A8D-A44A909DE1E0}" srcOrd="10" destOrd="0" parTransId="{4B10A57C-8343-0F44-93A1-CA0EA5AFC628}" sibTransId="{8B6197DF-D856-8F47-95DA-C48E735077C8}"/>
    <dgm:cxn modelId="{5C26BC05-0749-DF4F-B15C-7818E2B64E28}" type="presOf" srcId="{905A23EC-5AB8-104B-8ABD-517CECE20AAC}" destId="{5F05043B-5FA5-9244-A64C-134B3E06914D}" srcOrd="0" destOrd="1" presId="urn:microsoft.com/office/officeart/2005/8/layout/list1"/>
    <dgm:cxn modelId="{13DE9709-623A-EF40-9EA1-C57B5B9B6CA8}" type="presOf" srcId="{266249A2-854D-4D44-8763-8A7DD659A801}" destId="{63B4E0BE-B5F4-FB42-AA38-440397B839B7}" srcOrd="0" destOrd="0" presId="urn:microsoft.com/office/officeart/2005/8/layout/list1"/>
    <dgm:cxn modelId="{3CF9B710-D23E-824A-83E5-4F5D32C58B18}" srcId="{485B3508-FEF0-42B8-9D16-6C516E4FA743}" destId="{299C581F-2569-204F-8B12-095218D11E25}" srcOrd="15" destOrd="0" parTransId="{4B6843B0-D9BE-F94F-BA47-C6B656BD9B45}" sibTransId="{22B52CE9-4867-9B41-AD7F-3A5F93CB3CAB}"/>
    <dgm:cxn modelId="{E6B7D815-5BAD-DF4C-8D9D-5B1E86B3865F}" type="presOf" srcId="{C44F420A-E50B-4875-9AAB-B2675AE1209E}" destId="{5F05043B-5FA5-9244-A64C-134B3E06914D}" srcOrd="0" destOrd="0" presId="urn:microsoft.com/office/officeart/2005/8/layout/list1"/>
    <dgm:cxn modelId="{EC230717-5B45-3D44-BB92-1E7222CBDA23}" srcId="{485B3508-FEF0-42B8-9D16-6C516E4FA743}" destId="{60C0B51F-9EDF-6D46-B45D-5B70C5DE9AF7}" srcOrd="19" destOrd="0" parTransId="{1899F0C3-4A71-1A46-BD16-0C5F3B316C7C}" sibTransId="{14F3F273-F1B1-E048-9045-330E3ED4FA57}"/>
    <dgm:cxn modelId="{39BA4F19-98EA-E544-8880-D73B780DDF99}" type="presOf" srcId="{485B3508-FEF0-42B8-9D16-6C516E4FA743}" destId="{42B62BC3-4422-794F-8F9C-1C4DA3917DA1}" srcOrd="1" destOrd="0" presId="urn:microsoft.com/office/officeart/2005/8/layout/list1"/>
    <dgm:cxn modelId="{76CA691C-1505-9B43-969F-02007350388C}" srcId="{485B3508-FEF0-42B8-9D16-6C516E4FA743}" destId="{032EBF6D-9B50-8D4E-90DB-A0033E2BCA4C}" srcOrd="16" destOrd="0" parTransId="{EFAC9419-D50C-C749-832D-508B23357BB6}" sibTransId="{B8095B6F-D3FB-4246-94F4-0EC0D078C6C4}"/>
    <dgm:cxn modelId="{E823311E-12F8-5342-AD70-867BA846161D}" type="presOf" srcId="{3EF1A235-4BE9-DA43-B227-8AFF755D7A62}" destId="{5F05043B-5FA5-9244-A64C-134B3E06914D}" srcOrd="0" destOrd="9" presId="urn:microsoft.com/office/officeart/2005/8/layout/list1"/>
    <dgm:cxn modelId="{9BA4152A-A4F9-4D49-9DB9-AAE3F65EC9EA}" srcId="{485B3508-FEF0-42B8-9D16-6C516E4FA743}" destId="{D0F51EBE-0CC0-6F4F-ACC8-5DAAB7445289}" srcOrd="3" destOrd="0" parTransId="{B54A3C79-721C-9442-8F8F-B8587D96EC66}" sibTransId="{30B4B13A-CB92-2648-80F5-302F35026CB9}"/>
    <dgm:cxn modelId="{2FF6142B-BD07-B44E-9095-10D87E242278}" srcId="{485B3508-FEF0-42B8-9D16-6C516E4FA743}" destId="{16736964-3F71-5E41-AE08-61840CEB768E}" srcOrd="17" destOrd="0" parTransId="{7AC83F07-173A-DE43-93BA-FA0BFDB202A7}" sibTransId="{6AB6FDAE-2F56-354C-B1A6-A34A7879C2AF}"/>
    <dgm:cxn modelId="{3AB1AD38-5657-CA4F-8460-235DB56EEFBA}" srcId="{485B3508-FEF0-42B8-9D16-6C516E4FA743}" destId="{00C3B092-B7B1-1142-A18A-F9A3393EC4B7}" srcOrd="7" destOrd="0" parTransId="{1206A6E0-C15B-5844-B705-047E19405969}" sibTransId="{E4D24F88-9BD6-FB49-926D-C7FDA19BE25C}"/>
    <dgm:cxn modelId="{A52F963B-2BC8-9C41-953D-FCA91573C368}" srcId="{485B3508-FEF0-42B8-9D16-6C516E4FA743}" destId="{7F5B74AA-66C1-DF4F-AC0F-78477F42BE81}" srcOrd="2" destOrd="0" parTransId="{B8238533-0E5D-0545-921D-3BECCE2C33DE}" sibTransId="{28DE030B-DEB5-A649-A0E7-CBB403BD9EFF}"/>
    <dgm:cxn modelId="{DD377742-FF51-084A-B422-A694C74C2394}" type="presOf" srcId="{46FE381A-0E82-4245-A40F-4137E78EE300}" destId="{5F05043B-5FA5-9244-A64C-134B3E06914D}" srcOrd="0" destOrd="13" presId="urn:microsoft.com/office/officeart/2005/8/layout/list1"/>
    <dgm:cxn modelId="{269A7A47-310F-8746-9D35-8F7397C73A86}" srcId="{485B3508-FEF0-42B8-9D16-6C516E4FA743}" destId="{38107B0E-3EEE-7643-9D90-8D230182AA23}" srcOrd="5" destOrd="0" parTransId="{BA8C9909-E907-3C48-8715-A2C6183C9387}" sibTransId="{A3981578-CCDA-1B4F-8D6F-1082CAEB3EC3}"/>
    <dgm:cxn modelId="{5BAD1E4A-7E74-9A49-A55A-CA9A7F4F820E}" type="presOf" srcId="{C7A9D9DE-07A1-984B-A11A-E3B1927C3D38}" destId="{5F05043B-5FA5-9244-A64C-134B3E06914D}" srcOrd="0" destOrd="20" presId="urn:microsoft.com/office/officeart/2005/8/layout/list1"/>
    <dgm:cxn modelId="{3CE1E74B-A8E2-5943-85CB-F541157EEA0C}" type="presOf" srcId="{9AF374A3-AE33-9144-8542-5130005FFDD2}" destId="{5F05043B-5FA5-9244-A64C-134B3E06914D}" srcOrd="0" destOrd="12" presId="urn:microsoft.com/office/officeart/2005/8/layout/list1"/>
    <dgm:cxn modelId="{3D0E464D-046C-3440-8F04-D4332DEBC0C0}" srcId="{485B3508-FEF0-42B8-9D16-6C516E4FA743}" destId="{A5B915FB-61C0-5D4D-9455-6E102261483F}" srcOrd="24" destOrd="0" parTransId="{A7119347-C4C2-E746-BAE6-343EAAE01A95}" sibTransId="{52455552-20D6-134B-82AD-07431CED1523}"/>
    <dgm:cxn modelId="{8F68A64E-FC0B-4444-8AD0-AA59569314F1}" srcId="{485B3508-FEF0-42B8-9D16-6C516E4FA743}" destId="{46FE381A-0E82-4245-A40F-4137E78EE300}" srcOrd="13" destOrd="0" parTransId="{F1544BC8-66B5-0B44-869D-F0968F8DED0E}" sibTransId="{11FCA0D9-D974-B347-8B92-8C12EEEE4D6C}"/>
    <dgm:cxn modelId="{2F86B663-A0B2-0844-9A3A-9F9655520918}" type="presOf" srcId="{16736964-3F71-5E41-AE08-61840CEB768E}" destId="{5F05043B-5FA5-9244-A64C-134B3E06914D}" srcOrd="0" destOrd="17" presId="urn:microsoft.com/office/officeart/2005/8/layout/list1"/>
    <dgm:cxn modelId="{E59C2F6B-ADBA-D54B-8BC6-99E4A876D0A7}" type="presOf" srcId="{713D1799-FFD2-9445-85DF-5C978367DA30}" destId="{5F05043B-5FA5-9244-A64C-134B3E06914D}" srcOrd="0" destOrd="11" presId="urn:microsoft.com/office/officeart/2005/8/layout/list1"/>
    <dgm:cxn modelId="{77C0AF6B-C53C-6C4A-8489-4CE7548D6FCA}" srcId="{485B3508-FEF0-42B8-9D16-6C516E4FA743}" destId="{982FFF4B-528E-6C4C-AA24-3A4FAACA53F2}" srcOrd="8" destOrd="0" parTransId="{F03C1E41-4C03-4D4F-895F-CECA80ABE2B4}" sibTransId="{634D56A1-E6D0-A243-97C7-2CA707C7E648}"/>
    <dgm:cxn modelId="{90C32074-A347-FA45-A88B-A3FE9CDF7047}" type="presOf" srcId="{16ACEED3-0885-9E43-87F2-48F9D874A4E6}" destId="{5F05043B-5FA5-9244-A64C-134B3E06914D}" srcOrd="0" destOrd="6" presId="urn:microsoft.com/office/officeart/2005/8/layout/list1"/>
    <dgm:cxn modelId="{51926C79-1A01-E647-9BCF-055C89A2869C}" srcId="{485B3508-FEF0-42B8-9D16-6C516E4FA743}" destId="{3EF1A235-4BE9-DA43-B227-8AFF755D7A62}" srcOrd="9" destOrd="0" parTransId="{85366660-B80A-B84D-9986-D4F5ED4DB5E2}" sibTransId="{602CBD83-B4A5-9641-B787-90999DCC1FE2}"/>
    <dgm:cxn modelId="{00532D7C-29DE-47E3-8500-8D62852B7B0D}" srcId="{485B3508-FEF0-42B8-9D16-6C516E4FA743}" destId="{C44F420A-E50B-4875-9AAB-B2675AE1209E}" srcOrd="0" destOrd="0" parTransId="{EAD76E8E-A953-455B-B581-89A6347403B8}" sibTransId="{3D91BBE7-1BEE-4926-8A89-2CB8689C967A}"/>
    <dgm:cxn modelId="{3070E883-1AF4-434E-A720-5EB9AFE2F7FC}" type="presOf" srcId="{A5B915FB-61C0-5D4D-9455-6E102261483F}" destId="{5F05043B-5FA5-9244-A64C-134B3E06914D}" srcOrd="0" destOrd="24" presId="urn:microsoft.com/office/officeart/2005/8/layout/list1"/>
    <dgm:cxn modelId="{39FF1889-BE91-F44A-B6AC-D4C95292AA97}" type="presOf" srcId="{D5785966-2BC5-AA49-8A8D-A44A909DE1E0}" destId="{5F05043B-5FA5-9244-A64C-134B3E06914D}" srcOrd="0" destOrd="10" presId="urn:microsoft.com/office/officeart/2005/8/layout/list1"/>
    <dgm:cxn modelId="{594F7F8B-132D-EB42-8966-36C2863611DC}" srcId="{485B3508-FEF0-42B8-9D16-6C516E4FA743}" destId="{905A23EC-5AB8-104B-8ABD-517CECE20AAC}" srcOrd="1" destOrd="0" parTransId="{64857819-0206-2841-B212-F141E77D9BF2}" sibTransId="{2C34C2F9-638F-034E-ACB2-E6E94A656196}"/>
    <dgm:cxn modelId="{C3618E8B-6F60-3746-9773-735ED73DA73E}" type="presOf" srcId="{A0315FF8-57A8-2640-BF73-12CFA146B773}" destId="{5F05043B-5FA5-9244-A64C-134B3E06914D}" srcOrd="0" destOrd="22" presId="urn:microsoft.com/office/officeart/2005/8/layout/list1"/>
    <dgm:cxn modelId="{D932768C-6973-E843-BA6D-042CC359DF3C}" type="presOf" srcId="{9BB61441-CE83-8D44-ABD4-B8999215A199}" destId="{5F05043B-5FA5-9244-A64C-134B3E06914D}" srcOrd="0" destOrd="23" presId="urn:microsoft.com/office/officeart/2005/8/layout/list1"/>
    <dgm:cxn modelId="{F728A295-C40E-1844-9715-DBD343ABB298}" srcId="{485B3508-FEF0-42B8-9D16-6C516E4FA743}" destId="{9AF374A3-AE33-9144-8542-5130005FFDD2}" srcOrd="12" destOrd="0" parTransId="{FF248B7E-D825-D44A-8508-914499BCEB85}" sibTransId="{016B7582-3792-9C49-821B-131DC764858B}"/>
    <dgm:cxn modelId="{794F4F96-116A-4011-9979-5C686D738D59}" srcId="{266249A2-854D-4D44-8763-8A7DD659A801}" destId="{485B3508-FEF0-42B8-9D16-6C516E4FA743}" srcOrd="0" destOrd="0" parTransId="{88BEA3AA-ED37-4516-B907-F3467E9A285E}" sibTransId="{2A79A141-359C-4570-A32A-9A47EE703ED0}"/>
    <dgm:cxn modelId="{B3E3FD96-AF2D-B847-B802-6EAB8DAACC2D}" srcId="{485B3508-FEF0-42B8-9D16-6C516E4FA743}" destId="{C7A9D9DE-07A1-984B-A11A-E3B1927C3D38}" srcOrd="20" destOrd="0" parTransId="{DFC8EAB7-D855-7743-B239-52E492BBA314}" sibTransId="{497713E8-B86C-654B-BC3F-054ED5EDAA2A}"/>
    <dgm:cxn modelId="{E86FB098-1EE8-6342-99D5-FE759582C4F7}" srcId="{485B3508-FEF0-42B8-9D16-6C516E4FA743}" destId="{713D1799-FFD2-9445-85DF-5C978367DA30}" srcOrd="11" destOrd="0" parTransId="{E1C1592D-BD8D-304B-9867-8719AC64F72A}" sibTransId="{19BC6A3F-F472-7B43-8CAC-F9109CEC3EA7}"/>
    <dgm:cxn modelId="{7ED52C9D-1235-3A4E-9C1E-2D966EE16D18}" type="presOf" srcId="{485B3508-FEF0-42B8-9D16-6C516E4FA743}" destId="{D882C22E-A0CB-BB49-AA25-339FC750D7C1}" srcOrd="0" destOrd="0" presId="urn:microsoft.com/office/officeart/2005/8/layout/list1"/>
    <dgm:cxn modelId="{FC80C69E-3AA4-A742-A031-7F6E1FC4082C}" srcId="{485B3508-FEF0-42B8-9D16-6C516E4FA743}" destId="{9BB61441-CE83-8D44-ABD4-B8999215A199}" srcOrd="23" destOrd="0" parTransId="{36C5D1E8-B172-3B43-B0E8-085A334A3947}" sibTransId="{BEC3DA38-BF8D-1B4E-8D4D-DD03DD95D90E}"/>
    <dgm:cxn modelId="{71C7D4A2-F04F-A24E-B06A-D412491C0539}" type="presOf" srcId="{7F5B74AA-66C1-DF4F-AC0F-78477F42BE81}" destId="{5F05043B-5FA5-9244-A64C-134B3E06914D}" srcOrd="0" destOrd="2" presId="urn:microsoft.com/office/officeart/2005/8/layout/list1"/>
    <dgm:cxn modelId="{E191EAA6-CD73-AA46-B69B-779AE5377888}" type="presOf" srcId="{9FAA7114-AF82-A348-A8A9-EE32D5B574D5}" destId="{5F05043B-5FA5-9244-A64C-134B3E06914D}" srcOrd="0" destOrd="4" presId="urn:microsoft.com/office/officeart/2005/8/layout/list1"/>
    <dgm:cxn modelId="{27A0A3AB-6773-CF4F-99DC-4872B81DCAD9}" type="presOf" srcId="{38107B0E-3EEE-7643-9D90-8D230182AA23}" destId="{5F05043B-5FA5-9244-A64C-134B3E06914D}" srcOrd="0" destOrd="5" presId="urn:microsoft.com/office/officeart/2005/8/layout/list1"/>
    <dgm:cxn modelId="{4CA244B1-2D2D-9946-8A73-A7F8241FB90F}" type="presOf" srcId="{00C3B092-B7B1-1142-A18A-F9A3393EC4B7}" destId="{5F05043B-5FA5-9244-A64C-134B3E06914D}" srcOrd="0" destOrd="7" presId="urn:microsoft.com/office/officeart/2005/8/layout/list1"/>
    <dgm:cxn modelId="{61B876B1-45E5-624B-B511-9F05AA5CC563}" type="presOf" srcId="{7B73F7E2-E601-3D46-926C-64C0571ED1FF}" destId="{5F05043B-5FA5-9244-A64C-134B3E06914D}" srcOrd="0" destOrd="18" presId="urn:microsoft.com/office/officeart/2005/8/layout/list1"/>
    <dgm:cxn modelId="{9A0EA7B2-69C0-7545-BC30-9DE412268BE7}" type="presOf" srcId="{C2CA232C-B778-C741-ADAD-1648D8D25E2A}" destId="{5F05043B-5FA5-9244-A64C-134B3E06914D}" srcOrd="0" destOrd="14" presId="urn:microsoft.com/office/officeart/2005/8/layout/list1"/>
    <dgm:cxn modelId="{C20774B3-2986-504E-949D-8667367CEB3C}" srcId="{485B3508-FEF0-42B8-9D16-6C516E4FA743}" destId="{08B19738-FA09-7147-8057-BDC2C471E705}" srcOrd="21" destOrd="0" parTransId="{96D0BAB7-4D4E-2D4E-867B-FED32993BAE2}" sibTransId="{A69FCFB1-CCFC-F54A-ACF2-BB7BEEB67E30}"/>
    <dgm:cxn modelId="{E91485B6-64A8-5B4A-B22B-D862E919C45C}" type="presOf" srcId="{D0F51EBE-0CC0-6F4F-ACC8-5DAAB7445289}" destId="{5F05043B-5FA5-9244-A64C-134B3E06914D}" srcOrd="0" destOrd="3" presId="urn:microsoft.com/office/officeart/2005/8/layout/list1"/>
    <dgm:cxn modelId="{89E449B8-8AAE-3B42-908D-6A2BA46D7F17}" srcId="{485B3508-FEF0-42B8-9D16-6C516E4FA743}" destId="{9FAA7114-AF82-A348-A8A9-EE32D5B574D5}" srcOrd="4" destOrd="0" parTransId="{42329F7E-63B9-2E4F-9BBA-7777406BE338}" sibTransId="{D785849C-E8B1-7C4C-8577-B8B9DA275751}"/>
    <dgm:cxn modelId="{1CC93FCA-0DB8-204D-8C7C-20CFC80F2738}" srcId="{485B3508-FEF0-42B8-9D16-6C516E4FA743}" destId="{C2CA232C-B778-C741-ADAD-1648D8D25E2A}" srcOrd="14" destOrd="0" parTransId="{03008CEE-B137-804D-8D25-E2D084A2B34F}" sibTransId="{86318172-008B-8E4A-AB03-B45D91D214E3}"/>
    <dgm:cxn modelId="{308FBFCB-DEC9-A54B-9480-A803CF86230C}" type="presOf" srcId="{08B19738-FA09-7147-8057-BDC2C471E705}" destId="{5F05043B-5FA5-9244-A64C-134B3E06914D}" srcOrd="0" destOrd="21" presId="urn:microsoft.com/office/officeart/2005/8/layout/list1"/>
    <dgm:cxn modelId="{B67B27E2-B6BF-E446-9800-906813212308}" srcId="{485B3508-FEF0-42B8-9D16-6C516E4FA743}" destId="{A0315FF8-57A8-2640-BF73-12CFA146B773}" srcOrd="22" destOrd="0" parTransId="{99DBE770-0FF2-3F44-BD8C-7EBD9FB0BE6D}" sibTransId="{6A61BBAD-CF35-E24B-B254-2B2BE796CE4B}"/>
    <dgm:cxn modelId="{197DB2EC-DA6F-304D-9C40-4E64A75C74E2}" type="presOf" srcId="{299C581F-2569-204F-8B12-095218D11E25}" destId="{5F05043B-5FA5-9244-A64C-134B3E06914D}" srcOrd="0" destOrd="15" presId="urn:microsoft.com/office/officeart/2005/8/layout/list1"/>
    <dgm:cxn modelId="{BD4D60F2-15FF-5A47-A765-F68043EA1EB8}" srcId="{485B3508-FEF0-42B8-9D16-6C516E4FA743}" destId="{16ACEED3-0885-9E43-87F2-48F9D874A4E6}" srcOrd="6" destOrd="0" parTransId="{34192390-B37F-5440-B8BD-13DDACA98FFC}" sibTransId="{5609AF4E-F0BD-1845-9391-F11428B3A5D7}"/>
    <dgm:cxn modelId="{DEF551F7-0FE8-4E42-AF9D-5BB73FAF3C71}" srcId="{485B3508-FEF0-42B8-9D16-6C516E4FA743}" destId="{7B73F7E2-E601-3D46-926C-64C0571ED1FF}" srcOrd="18" destOrd="0" parTransId="{DAFB8493-0C40-9947-B637-63B9632A5FFD}" sibTransId="{27E9B759-2947-1646-93B2-32F4D790367F}"/>
    <dgm:cxn modelId="{77E367FB-6216-B742-9965-C8828BEED618}" type="presOf" srcId="{60C0B51F-9EDF-6D46-B45D-5B70C5DE9AF7}" destId="{5F05043B-5FA5-9244-A64C-134B3E06914D}" srcOrd="0" destOrd="19" presId="urn:microsoft.com/office/officeart/2005/8/layout/list1"/>
    <dgm:cxn modelId="{86CE80FB-6B3C-0C4F-A877-F5EAF9295708}" type="presOf" srcId="{032EBF6D-9B50-8D4E-90DB-A0033E2BCA4C}" destId="{5F05043B-5FA5-9244-A64C-134B3E06914D}" srcOrd="0" destOrd="16" presId="urn:microsoft.com/office/officeart/2005/8/layout/list1"/>
    <dgm:cxn modelId="{2D276893-26DB-F447-8116-0B3668145D4E}" type="presParOf" srcId="{63B4E0BE-B5F4-FB42-AA38-440397B839B7}" destId="{88193CE0-C2CC-6747-B018-B7574600D8F1}" srcOrd="0" destOrd="0" presId="urn:microsoft.com/office/officeart/2005/8/layout/list1"/>
    <dgm:cxn modelId="{B8E8DF00-63FF-9441-8689-3BF42B2137BA}" type="presParOf" srcId="{88193CE0-C2CC-6747-B018-B7574600D8F1}" destId="{D882C22E-A0CB-BB49-AA25-339FC750D7C1}" srcOrd="0" destOrd="0" presId="urn:microsoft.com/office/officeart/2005/8/layout/list1"/>
    <dgm:cxn modelId="{B10B9E09-A004-1040-92A4-E596AE1796CD}" type="presParOf" srcId="{88193CE0-C2CC-6747-B018-B7574600D8F1}" destId="{42B62BC3-4422-794F-8F9C-1C4DA3917DA1}" srcOrd="1" destOrd="0" presId="urn:microsoft.com/office/officeart/2005/8/layout/list1"/>
    <dgm:cxn modelId="{0E37530C-2CE5-E64B-9F84-C9FDEC4845E3}" type="presParOf" srcId="{63B4E0BE-B5F4-FB42-AA38-440397B839B7}" destId="{E71852C2-2267-6C4A-B419-D27C8713CDAF}" srcOrd="1" destOrd="0" presId="urn:microsoft.com/office/officeart/2005/8/layout/list1"/>
    <dgm:cxn modelId="{63991772-6A2A-FF4D-B075-E2D5E2C903A0}" type="presParOf" srcId="{63B4E0BE-B5F4-FB42-AA38-440397B839B7}" destId="{5F05043B-5FA5-9244-A64C-134B3E06914D}"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F3712-E75D-5644-BF6C-DAD9BC671F14}">
      <dsp:nvSpPr>
        <dsp:cNvPr id="0" name=""/>
        <dsp:cNvSpPr/>
      </dsp:nvSpPr>
      <dsp:spPr>
        <a:xfrm>
          <a:off x="0" y="388771"/>
          <a:ext cx="7634378" cy="1449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513" tIns="208280" rIns="592513" bIns="71120" numCol="1" spcCol="1270" anchor="t" anchorCtr="0">
          <a:noAutofit/>
        </a:bodyPr>
        <a:lstStyle/>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create a list of column names for the relevant columns</a:t>
          </a:r>
          <a:endParaRPr lang="en-US" sz="1000" kern="1200" dirty="0"/>
        </a:p>
        <a:p>
          <a:pPr marL="57150" lvl="1" indent="-57150" algn="l" defTabSz="444500">
            <a:lnSpc>
              <a:spcPct val="90000"/>
            </a:lnSpc>
            <a:spcBef>
              <a:spcPct val="0"/>
            </a:spcBef>
            <a:spcAft>
              <a:spcPct val="15000"/>
            </a:spcAft>
            <a:buNone/>
          </a:pPr>
          <a:r>
            <a:rPr lang="en-US" sz="1000" kern="1200" dirty="0" err="1">
              <a:latin typeface="Andale Mono" panose="020B0509000000000004" pitchFamily="49" charset="0"/>
            </a:rPr>
            <a:t>vote_cols</a:t>
          </a:r>
          <a:r>
            <a:rPr lang="en-US" sz="1000" kern="1200" dirty="0">
              <a:latin typeface="Andale Mono" panose="020B0509000000000004" pitchFamily="49" charset="0"/>
            </a:rPr>
            <a:t> = ['presvote16post_2016', 'regretvote2016_2017', 'redovote2016_2017']</a:t>
          </a:r>
          <a:endParaRPr lang="en-US" sz="1000" kern="1200" dirty="0"/>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emo_2019_list = [col for col in list(df_2019) if </a:t>
          </a:r>
          <a:r>
            <a:rPr lang="en-US" sz="1000" kern="1200" dirty="0" err="1">
              <a:latin typeface="Andale Mono" panose="020B0509000000000004" pitchFamily="49" charset="0"/>
            </a:rPr>
            <a:t>col.startswith</a:t>
          </a:r>
          <a:r>
            <a:rPr lang="en-US" sz="1000" kern="1200" dirty="0">
              <a:latin typeface="Andale Mono" panose="020B0509000000000004" pitchFamily="49" charset="0"/>
            </a:rPr>
            <a:t>('emotion')] + </a:t>
          </a:r>
          <a:r>
            <a:rPr lang="en-US" sz="1000" kern="1200" dirty="0" err="1">
              <a:latin typeface="Andale Mono" panose="020B0509000000000004" pitchFamily="49" charset="0"/>
            </a:rPr>
            <a:t>vote_cols</a:t>
          </a:r>
          <a:endParaRPr lang="en-US" sz="1000" kern="1200" dirty="0"/>
        </a:p>
        <a:p>
          <a:pPr marL="57150" lvl="1" indent="-57150" algn="l" defTabSz="444500">
            <a:lnSpc>
              <a:spcPct val="90000"/>
            </a:lnSpc>
            <a:spcBef>
              <a:spcPct val="0"/>
            </a:spcBef>
            <a:spcAft>
              <a:spcPct val="15000"/>
            </a:spcAft>
            <a:buNone/>
          </a:pPr>
          <a:endParaRPr lang="en-US" sz="1000" kern="1200" dirty="0"/>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create dictionary of candidates and corresponding survey values</a:t>
          </a:r>
          <a:endParaRPr lang="en-US" sz="1000" kern="1200" dirty="0"/>
        </a:p>
        <a:p>
          <a:pPr marL="57150" lvl="1" indent="-57150" algn="l" defTabSz="444500">
            <a:lnSpc>
              <a:spcPct val="90000"/>
            </a:lnSpc>
            <a:spcBef>
              <a:spcPct val="0"/>
            </a:spcBef>
            <a:spcAft>
              <a:spcPct val="15000"/>
            </a:spcAft>
            <a:buNone/>
          </a:pPr>
          <a:r>
            <a:rPr lang="en-US" sz="1000" kern="1200" dirty="0" err="1">
              <a:latin typeface="Andale Mono" panose="020B0509000000000004" pitchFamily="49" charset="0"/>
            </a:rPr>
            <a:t>cand_dict</a:t>
          </a:r>
          <a:r>
            <a:rPr lang="en-US" sz="1000" kern="1200" dirty="0">
              <a:latin typeface="Andale Mono" panose="020B0509000000000004" pitchFamily="49" charset="0"/>
            </a:rPr>
            <a:t> = {'Clinton':1, 'Trump':2, 'Johnson':3, 'Stein':4, 'McMullin':5, 'Other':6, 'No vote':7}</a:t>
          </a:r>
          <a:endParaRPr lang="en-US" sz="1000" kern="1200" dirty="0"/>
        </a:p>
      </dsp:txBody>
      <dsp:txXfrm>
        <a:off x="0" y="388771"/>
        <a:ext cx="7634378" cy="1449000"/>
      </dsp:txXfrm>
    </dsp:sp>
    <dsp:sp modelId="{EE0EBF7F-8B69-2D4C-8CD6-E6345D500D5E}">
      <dsp:nvSpPr>
        <dsp:cNvPr id="0" name=""/>
        <dsp:cNvSpPr/>
      </dsp:nvSpPr>
      <dsp:spPr>
        <a:xfrm>
          <a:off x="381718" y="154879"/>
          <a:ext cx="6176509" cy="381492"/>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93" tIns="0" rIns="201993" bIns="0" numCol="1" spcCol="1270" anchor="ctr" anchorCtr="0">
          <a:noAutofit/>
        </a:bodyPr>
        <a:lstStyle/>
        <a:p>
          <a:pPr marL="0" lvl="0" indent="0" algn="l" defTabSz="444500">
            <a:lnSpc>
              <a:spcPct val="90000"/>
            </a:lnSpc>
            <a:spcBef>
              <a:spcPct val="0"/>
            </a:spcBef>
            <a:spcAft>
              <a:spcPct val="35000"/>
            </a:spcAft>
            <a:buNone/>
          </a:pPr>
          <a:r>
            <a:rPr lang="en-US" sz="1000" kern="1200" dirty="0"/>
            <a:t>Gather data from survey questions related to emotion and feelings about past voting decisions</a:t>
          </a:r>
        </a:p>
      </dsp:txBody>
      <dsp:txXfrm>
        <a:off x="400341" y="173502"/>
        <a:ext cx="6139263" cy="344246"/>
      </dsp:txXfrm>
    </dsp:sp>
    <dsp:sp modelId="{5F5000E3-F63F-8246-9242-A36B289DFD94}">
      <dsp:nvSpPr>
        <dsp:cNvPr id="0" name=""/>
        <dsp:cNvSpPr/>
      </dsp:nvSpPr>
      <dsp:spPr>
        <a:xfrm>
          <a:off x="0" y="2039371"/>
          <a:ext cx="7634378" cy="19845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513" tIns="208280" rIns="592513" bIns="71120" numCol="1" spcCol="1270" anchor="t" anchorCtr="0">
          <a:noAutofit/>
        </a:bodyPr>
        <a:lstStyle/>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drop rows containing </a:t>
          </a:r>
          <a:r>
            <a:rPr lang="en-US" sz="1000" kern="1200" dirty="0" err="1">
              <a:latin typeface="Andale Mono" panose="020B0509000000000004" pitchFamily="49" charset="0"/>
            </a:rPr>
            <a:t>NaN</a:t>
          </a:r>
          <a:r>
            <a:rPr lang="en-US" sz="1000" kern="1200" dirty="0">
              <a:latin typeface="Andale Mono" panose="020B0509000000000004" pitchFamily="49" charset="0"/>
            </a:rPr>
            <a:t>, convert values to int, and drop nonsensical values of 9 from the redo column and 8 (skipped) from the emotion columns</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emo_2019 = df[emo_2019_list].replace(9, </a:t>
          </a:r>
          <a:r>
            <a:rPr lang="en-US" sz="1000" kern="1200" dirty="0" err="1">
              <a:latin typeface="Andale Mono" panose="020B0509000000000004" pitchFamily="49" charset="0"/>
            </a:rPr>
            <a:t>np.nan</a:t>
          </a:r>
          <a:r>
            <a:rPr lang="en-US" sz="1000" kern="1200" dirty="0">
              <a:latin typeface="Andale Mono" panose="020B0509000000000004" pitchFamily="49" charset="0"/>
            </a:rPr>
            <a:t>).replace(8,np.nan).</a:t>
          </a:r>
          <a:r>
            <a:rPr lang="en-US" sz="1000" kern="1200" dirty="0" err="1">
              <a:latin typeface="Andale Mono" panose="020B0509000000000004" pitchFamily="49" charset="0"/>
            </a:rPr>
            <a:t>dropna</a:t>
          </a:r>
          <a:r>
            <a:rPr lang="en-US" sz="1000" kern="1200" dirty="0">
              <a:latin typeface="Andale Mono" panose="020B0509000000000004" pitchFamily="49" charset="0"/>
            </a:rPr>
            <a:t>().</a:t>
          </a:r>
          <a:r>
            <a:rPr lang="en-US" sz="1000" kern="1200" dirty="0" err="1">
              <a:latin typeface="Andale Mono" panose="020B0509000000000004" pitchFamily="49" charset="0"/>
            </a:rPr>
            <a:t>astype</a:t>
          </a:r>
          <a:r>
            <a:rPr lang="en-US" sz="1000" kern="1200" dirty="0">
              <a:latin typeface="Andale Mono" panose="020B0509000000000004" pitchFamily="49" charset="0"/>
            </a:rPr>
            <a:t>(np.int64)</a:t>
          </a:r>
        </a:p>
        <a:p>
          <a:pPr marL="57150" lvl="1" indent="-57150" algn="l" defTabSz="444500">
            <a:lnSpc>
              <a:spcPct val="90000"/>
            </a:lnSpc>
            <a:spcBef>
              <a:spcPct val="0"/>
            </a:spcBef>
            <a:spcAft>
              <a:spcPct val="15000"/>
            </a:spcAft>
            <a:buNone/>
          </a:pPr>
          <a:endParaRPr lang="en-US" sz="1000" kern="1200" dirty="0">
            <a:latin typeface="Andale Mono" panose="020B0509000000000004" pitchFamily="49" charset="0"/>
          </a:endParaRP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for regret, 1=Yes, 2=No; for emotions, 1=do not feel at all, 7=feel very strongly</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emo_2019.columns = ['angry','anxious','disgusted','sad','hopeful','enthusiastic','vote','regret', 'redo']</a:t>
          </a:r>
        </a:p>
        <a:p>
          <a:pPr marL="57150" lvl="1" indent="-57150" algn="l" defTabSz="444500">
            <a:lnSpc>
              <a:spcPct val="90000"/>
            </a:lnSpc>
            <a:spcBef>
              <a:spcPct val="0"/>
            </a:spcBef>
            <a:spcAft>
              <a:spcPct val="15000"/>
            </a:spcAft>
            <a:buNone/>
          </a:pPr>
          <a:endParaRPr lang="en-US" sz="1000" kern="1200" dirty="0">
            <a:latin typeface="Andale Mono" panose="020B0509000000000004" pitchFamily="49" charset="0"/>
          </a:endParaRP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transform regret column: 1=Yes, 0=No</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emo_2019['regret'] = emo_2019['regret'].</a:t>
          </a:r>
          <a:r>
            <a:rPr lang="en-US" sz="1000" kern="1200" dirty="0" err="1">
              <a:latin typeface="Andale Mono" panose="020B0509000000000004" pitchFamily="49" charset="0"/>
            </a:rPr>
            <a:t>astype</a:t>
          </a:r>
          <a:r>
            <a:rPr lang="en-US" sz="1000" kern="1200" dirty="0">
              <a:latin typeface="Andale Mono" panose="020B0509000000000004" pitchFamily="49" charset="0"/>
            </a:rPr>
            <a:t>(str).</a:t>
          </a:r>
          <a:r>
            <a:rPr lang="en-US" sz="1000" kern="1200" dirty="0" err="1">
              <a:latin typeface="Andale Mono" panose="020B0509000000000004" pitchFamily="49" charset="0"/>
            </a:rPr>
            <a:t>str.replace</a:t>
          </a:r>
          <a:r>
            <a:rPr lang="en-US" sz="1000" kern="1200" dirty="0">
              <a:latin typeface="Andale Mono" panose="020B0509000000000004" pitchFamily="49" charset="0"/>
            </a:rPr>
            <a:t>('2','0').</a:t>
          </a:r>
          <a:r>
            <a:rPr lang="en-US" sz="1000" kern="1200" dirty="0" err="1">
              <a:latin typeface="Andale Mono" panose="020B0509000000000004" pitchFamily="49" charset="0"/>
            </a:rPr>
            <a:t>astype</a:t>
          </a:r>
          <a:r>
            <a:rPr lang="en-US" sz="1000" kern="1200" dirty="0">
              <a:latin typeface="Andale Mono" panose="020B0509000000000004" pitchFamily="49" charset="0"/>
            </a:rPr>
            <a:t>(int)</a:t>
          </a:r>
        </a:p>
      </dsp:txBody>
      <dsp:txXfrm>
        <a:off x="0" y="2039371"/>
        <a:ext cx="7634378" cy="1984500"/>
      </dsp:txXfrm>
    </dsp:sp>
    <dsp:sp modelId="{730AF042-96A7-2447-967A-68AB1E13BDB7}">
      <dsp:nvSpPr>
        <dsp:cNvPr id="0" name=""/>
        <dsp:cNvSpPr/>
      </dsp:nvSpPr>
      <dsp:spPr>
        <a:xfrm>
          <a:off x="381718" y="1891771"/>
          <a:ext cx="6245501" cy="29520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93" tIns="0" rIns="201993" bIns="0" numCol="1" spcCol="1270" anchor="ctr" anchorCtr="0">
          <a:noAutofit/>
        </a:bodyPr>
        <a:lstStyle/>
        <a:p>
          <a:pPr marL="0" lvl="0" indent="0" algn="l" defTabSz="444500">
            <a:lnSpc>
              <a:spcPct val="90000"/>
            </a:lnSpc>
            <a:spcBef>
              <a:spcPct val="0"/>
            </a:spcBef>
            <a:spcAft>
              <a:spcPct val="35000"/>
            </a:spcAft>
            <a:buNone/>
          </a:pPr>
          <a:r>
            <a:rPr lang="en-US" sz="1000" kern="1200" dirty="0"/>
            <a:t>Format data</a:t>
          </a:r>
        </a:p>
      </dsp:txBody>
      <dsp:txXfrm>
        <a:off x="396128" y="1906181"/>
        <a:ext cx="6216681" cy="266380"/>
      </dsp:txXfrm>
    </dsp:sp>
    <dsp:sp modelId="{5F05043B-5FA5-9244-A64C-134B3E06914D}">
      <dsp:nvSpPr>
        <dsp:cNvPr id="0" name=""/>
        <dsp:cNvSpPr/>
      </dsp:nvSpPr>
      <dsp:spPr>
        <a:xfrm>
          <a:off x="0" y="4225471"/>
          <a:ext cx="7634378" cy="2331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513" tIns="208280" rIns="592513" bIns="71120" numCol="1" spcCol="1270" anchor="t" anchorCtr="0">
          <a:noAutofit/>
        </a:bodyPr>
        <a:lstStyle/>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create a list of the mean value of each question for each candidate</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combined = []</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for </a:t>
          </a:r>
          <a:r>
            <a:rPr lang="en-US" sz="1000" kern="1200" dirty="0" err="1">
              <a:latin typeface="Andale Mono" panose="020B0509000000000004" pitchFamily="49" charset="0"/>
            </a:rPr>
            <a:t>i</a:t>
          </a:r>
          <a:r>
            <a:rPr lang="en-US" sz="1000" kern="1200" dirty="0">
              <a:latin typeface="Andale Mono" panose="020B0509000000000004" pitchFamily="49" charset="0"/>
            </a:rPr>
            <a:t> in </a:t>
          </a:r>
          <a:r>
            <a:rPr lang="en-US" sz="1000" kern="1200" dirty="0" err="1">
              <a:latin typeface="Andale Mono" panose="020B0509000000000004" pitchFamily="49" charset="0"/>
            </a:rPr>
            <a:t>cand_dict</a:t>
          </a:r>
          <a:r>
            <a:rPr lang="en-US" sz="1000" kern="1200" dirty="0">
              <a:latin typeface="Andale Mono" panose="020B0509000000000004" pitchFamily="49" charset="0"/>
            </a:rPr>
            <a:t>:</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a:t>
          </a:r>
          <a:r>
            <a:rPr lang="en-US" sz="1000" kern="1200" dirty="0" err="1">
              <a:latin typeface="Andale Mono" panose="020B0509000000000004" pitchFamily="49" charset="0"/>
            </a:rPr>
            <a:t>this_df</a:t>
          </a:r>
          <a:r>
            <a:rPr lang="en-US" sz="1000" kern="1200" dirty="0">
              <a:latin typeface="Andale Mono" panose="020B0509000000000004" pitchFamily="49" charset="0"/>
            </a:rPr>
            <a:t> = emo_2019[emo_2019['vote']==</a:t>
          </a:r>
          <a:r>
            <a:rPr lang="en-US" sz="1000" kern="1200" dirty="0" err="1">
              <a:latin typeface="Andale Mono" panose="020B0509000000000004" pitchFamily="49" charset="0"/>
            </a:rPr>
            <a:t>cand_dict</a:t>
          </a:r>
          <a:r>
            <a:rPr lang="en-US" sz="1000" kern="1200" dirty="0">
              <a:latin typeface="Andale Mono" panose="020B0509000000000004" pitchFamily="49" charset="0"/>
            </a:rPr>
            <a:t>[</a:t>
          </a:r>
          <a:r>
            <a:rPr lang="en-US" sz="1000" kern="1200" dirty="0" err="1">
              <a:latin typeface="Andale Mono" panose="020B0509000000000004" pitchFamily="49" charset="0"/>
            </a:rPr>
            <a:t>i</a:t>
          </a:r>
          <a:r>
            <a:rPr lang="en-US" sz="1000" kern="1200" dirty="0">
              <a:latin typeface="Andale Mono" panose="020B0509000000000004" pitchFamily="49" charset="0"/>
            </a:rPr>
            <a:t>]]</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a:t>
          </a:r>
          <a:r>
            <a:rPr lang="en-US" sz="1000" kern="1200" dirty="0" err="1">
              <a:latin typeface="Andale Mono" panose="020B0509000000000004" pitchFamily="49" charset="0"/>
            </a:rPr>
            <a:t>combined.append</a:t>
          </a:r>
          <a:r>
            <a:rPr lang="en-US" sz="1000" kern="1200" dirty="0">
              <a:latin typeface="Andale Mono" panose="020B0509000000000004" pitchFamily="49" charset="0"/>
            </a:rPr>
            <a:t>([</a:t>
          </a:r>
          <a:r>
            <a:rPr lang="en-US" sz="1000" kern="1200" dirty="0" err="1">
              <a:latin typeface="Andale Mono" panose="020B0509000000000004" pitchFamily="49" charset="0"/>
            </a:rPr>
            <a:t>this_df</a:t>
          </a:r>
          <a:r>
            <a:rPr lang="en-US" sz="1000" kern="1200" dirty="0">
              <a:latin typeface="Andale Mono" panose="020B0509000000000004" pitchFamily="49" charset="0"/>
            </a:rPr>
            <a:t>[col].mean() for col in </a:t>
          </a:r>
          <a:r>
            <a:rPr lang="en-US" sz="1000" kern="1200" dirty="0" err="1">
              <a:latin typeface="Andale Mono" panose="020B0509000000000004" pitchFamily="49" charset="0"/>
            </a:rPr>
            <a:t>this_df.columns</a:t>
          </a:r>
          <a:r>
            <a:rPr lang="en-US" sz="1000" kern="1200" dirty="0">
              <a:latin typeface="Andale Mono" panose="020B0509000000000004" pitchFamily="49" charset="0"/>
            </a:rPr>
            <a:t>])</a:t>
          </a:r>
        </a:p>
        <a:p>
          <a:pPr marL="57150" lvl="1" indent="-57150" algn="l" defTabSz="444500">
            <a:lnSpc>
              <a:spcPct val="90000"/>
            </a:lnSpc>
            <a:spcBef>
              <a:spcPct val="0"/>
            </a:spcBef>
            <a:spcAft>
              <a:spcPct val="15000"/>
            </a:spcAft>
            <a:buNone/>
          </a:pPr>
          <a:endParaRPr lang="en-US" sz="1000" kern="1200" dirty="0">
            <a:latin typeface="Andale Mono" panose="020B0509000000000004" pitchFamily="49" charset="0"/>
          </a:endParaRP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combine the list of mean values, candidates names, and emotion columns into a data frame</a:t>
          </a:r>
        </a:p>
        <a:p>
          <a:pPr marL="57150" lvl="1" indent="-57150" algn="l" defTabSz="444500">
            <a:lnSpc>
              <a:spcPct val="90000"/>
            </a:lnSpc>
            <a:spcBef>
              <a:spcPct val="0"/>
            </a:spcBef>
            <a:spcAft>
              <a:spcPct val="15000"/>
            </a:spcAft>
            <a:buNone/>
          </a:pPr>
          <a:r>
            <a:rPr lang="en-US" sz="1000" kern="1200" dirty="0" err="1">
              <a:latin typeface="Andale Mono" panose="020B0509000000000004" pitchFamily="49" charset="0"/>
            </a:rPr>
            <a:t>emo_df</a:t>
          </a:r>
          <a:r>
            <a:rPr lang="en-US" sz="1000" kern="1200" dirty="0">
              <a:latin typeface="Andale Mono" panose="020B0509000000000004" pitchFamily="49" charset="0"/>
            </a:rPr>
            <a:t> = </a:t>
          </a:r>
          <a:r>
            <a:rPr lang="en-US" sz="1000" kern="1200" dirty="0" err="1">
              <a:latin typeface="Andale Mono" panose="020B0509000000000004" pitchFamily="49" charset="0"/>
            </a:rPr>
            <a:t>pd.DataFrame</a:t>
          </a:r>
          <a:r>
            <a:rPr lang="en-US" sz="1000" kern="1200" dirty="0">
              <a:latin typeface="Andale Mono" panose="020B0509000000000004" pitchFamily="49" charset="0"/>
            </a:rPr>
            <a:t>(data=combined, index=[</a:t>
          </a:r>
          <a:r>
            <a:rPr lang="en-US" sz="1000" kern="1200" dirty="0" err="1">
              <a:latin typeface="Andale Mono" panose="020B0509000000000004" pitchFamily="49" charset="0"/>
            </a:rPr>
            <a:t>i</a:t>
          </a:r>
          <a:r>
            <a:rPr lang="en-US" sz="1000" kern="1200" dirty="0">
              <a:latin typeface="Andale Mono" panose="020B0509000000000004" pitchFamily="49" charset="0"/>
            </a:rPr>
            <a:t> for </a:t>
          </a:r>
          <a:r>
            <a:rPr lang="en-US" sz="1000" kern="1200" dirty="0" err="1">
              <a:latin typeface="Andale Mono" panose="020B0509000000000004" pitchFamily="49" charset="0"/>
            </a:rPr>
            <a:t>i</a:t>
          </a:r>
          <a:r>
            <a:rPr lang="en-US" sz="1000" kern="1200" dirty="0">
              <a:latin typeface="Andale Mono" panose="020B0509000000000004" pitchFamily="49" charset="0"/>
            </a:rPr>
            <a:t> in </a:t>
          </a:r>
          <a:r>
            <a:rPr lang="en-US" sz="1000" kern="1200" dirty="0" err="1">
              <a:latin typeface="Andale Mono" panose="020B0509000000000004" pitchFamily="49" charset="0"/>
            </a:rPr>
            <a:t>cand_dict</a:t>
          </a:r>
          <a:r>
            <a:rPr lang="en-US" sz="1000" kern="1200" dirty="0">
              <a:latin typeface="Andale Mono" panose="020B0509000000000004" pitchFamily="49" charset="0"/>
            </a:rPr>
            <a:t>], columns=emo_2019.columns)</a:t>
          </a:r>
        </a:p>
        <a:p>
          <a:pPr marL="57150" lvl="1" indent="-57150" algn="l" defTabSz="444500">
            <a:lnSpc>
              <a:spcPct val="90000"/>
            </a:lnSpc>
            <a:spcBef>
              <a:spcPct val="0"/>
            </a:spcBef>
            <a:spcAft>
              <a:spcPct val="15000"/>
            </a:spcAft>
            <a:buNone/>
          </a:pPr>
          <a:endParaRPr lang="en-US" sz="1000" kern="1200" dirty="0">
            <a:latin typeface="Andale Mono" panose="020B0509000000000004" pitchFamily="49" charset="0"/>
          </a:endParaRP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 drop columns for which .mean() is meaningless</a:t>
          </a:r>
        </a:p>
        <a:p>
          <a:pPr marL="57150" lvl="1" indent="-57150" algn="l" defTabSz="444500">
            <a:lnSpc>
              <a:spcPct val="90000"/>
            </a:lnSpc>
            <a:spcBef>
              <a:spcPct val="0"/>
            </a:spcBef>
            <a:spcAft>
              <a:spcPct val="15000"/>
            </a:spcAft>
            <a:buNone/>
          </a:pPr>
          <a:r>
            <a:rPr lang="en-US" sz="1000" kern="1200" dirty="0" err="1">
              <a:latin typeface="Andale Mono" panose="020B0509000000000004" pitchFamily="49" charset="0"/>
            </a:rPr>
            <a:t>emo_df.drop</a:t>
          </a:r>
          <a:r>
            <a:rPr lang="en-US" sz="1000" kern="1200" dirty="0">
              <a:latin typeface="Andale Mono" panose="020B0509000000000004" pitchFamily="49" charset="0"/>
            </a:rPr>
            <a:t>(['vote', 'redo'], axis=1, </a:t>
          </a:r>
          <a:r>
            <a:rPr lang="en-US" sz="1000" kern="1200" dirty="0" err="1">
              <a:latin typeface="Andale Mono" panose="020B0509000000000004" pitchFamily="49" charset="0"/>
            </a:rPr>
            <a:t>inplace</a:t>
          </a:r>
          <a:r>
            <a:rPr lang="en-US" sz="1000" kern="1200" dirty="0">
              <a:latin typeface="Andale Mono" panose="020B0509000000000004" pitchFamily="49" charset="0"/>
            </a:rPr>
            <a:t>=True)</a:t>
          </a:r>
        </a:p>
        <a:p>
          <a:pPr marL="57150" lvl="1" indent="-57150" algn="l" defTabSz="444500">
            <a:lnSpc>
              <a:spcPct val="90000"/>
            </a:lnSpc>
            <a:spcBef>
              <a:spcPct val="0"/>
            </a:spcBef>
            <a:spcAft>
              <a:spcPct val="15000"/>
            </a:spcAft>
            <a:buNone/>
          </a:pPr>
          <a:r>
            <a:rPr lang="en-US" sz="1000" kern="1200" dirty="0">
              <a:latin typeface="Andale Mono" panose="020B0509000000000004" pitchFamily="49" charset="0"/>
            </a:rPr>
            <a:t>print(</a:t>
          </a:r>
          <a:r>
            <a:rPr lang="en-US" sz="1000" kern="1200" dirty="0" err="1">
              <a:latin typeface="Andale Mono" panose="020B0509000000000004" pitchFamily="49" charset="0"/>
            </a:rPr>
            <a:t>emo_df.to_string</a:t>
          </a:r>
          <a:r>
            <a:rPr lang="en-US" sz="1000" kern="1200" dirty="0">
              <a:latin typeface="Andale Mono" panose="020B0509000000000004" pitchFamily="49" charset="0"/>
            </a:rPr>
            <a:t>()</a:t>
          </a:r>
        </a:p>
      </dsp:txBody>
      <dsp:txXfrm>
        <a:off x="0" y="4225471"/>
        <a:ext cx="7634378" cy="2331000"/>
      </dsp:txXfrm>
    </dsp:sp>
    <dsp:sp modelId="{42B62BC3-4422-794F-8F9C-1C4DA3917DA1}">
      <dsp:nvSpPr>
        <dsp:cNvPr id="0" name=""/>
        <dsp:cNvSpPr/>
      </dsp:nvSpPr>
      <dsp:spPr>
        <a:xfrm>
          <a:off x="381718" y="4077871"/>
          <a:ext cx="6275748" cy="29520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93" tIns="0" rIns="201993" bIns="0" numCol="1" spcCol="1270" anchor="ctr" anchorCtr="0">
          <a:noAutofit/>
        </a:bodyPr>
        <a:lstStyle/>
        <a:p>
          <a:pPr marL="0" lvl="0" indent="0" algn="l" defTabSz="444500">
            <a:lnSpc>
              <a:spcPct val="90000"/>
            </a:lnSpc>
            <a:spcBef>
              <a:spcPct val="0"/>
            </a:spcBef>
            <a:spcAft>
              <a:spcPct val="35000"/>
            </a:spcAft>
            <a:buNone/>
          </a:pPr>
          <a:r>
            <a:rPr lang="en-US" sz="1000" kern="1200" dirty="0"/>
            <a:t>Calculate values and build data frame</a:t>
          </a:r>
        </a:p>
      </dsp:txBody>
      <dsp:txXfrm>
        <a:off x="396128" y="4092281"/>
        <a:ext cx="6246928"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F3712-E75D-5644-BF6C-DAD9BC671F14}">
      <dsp:nvSpPr>
        <dsp:cNvPr id="0" name=""/>
        <dsp:cNvSpPr/>
      </dsp:nvSpPr>
      <dsp:spPr>
        <a:xfrm>
          <a:off x="0" y="210533"/>
          <a:ext cx="6506304" cy="40572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291592" rIns="504961" bIns="99568" numCol="1" spcCol="1270" anchor="t" anchorCtr="0">
          <a:noAutofit/>
        </a:bodyPr>
        <a:lstStyle/>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def </a:t>
          </a:r>
          <a:r>
            <a:rPr lang="en-US" sz="1400" b="0" i="0" u="none" kern="1200" dirty="0" err="1">
              <a:latin typeface="Andale Mono" panose="020B0509000000000004" pitchFamily="49" charset="0"/>
            </a:rPr>
            <a:t>filter_df</a:t>
          </a:r>
          <a:r>
            <a:rPr lang="en-US" sz="1400" b="0" i="0" u="none" kern="1200" dirty="0">
              <a:latin typeface="Andale Mono" panose="020B0509000000000004" pitchFamily="49" charset="0"/>
            </a:rPr>
            <a:t>(df):</a:t>
          </a:r>
          <a:endParaRPr lang="en-US" sz="1400" kern="1200" dirty="0">
            <a:latin typeface="Andale Mono" panose="020B0509000000000004" pitchFamily="49" charset="0"/>
          </a:endParaRP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 remove columns with open-ended responses</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a:t>
          </a:r>
          <a:r>
            <a:rPr lang="en-US" sz="1400" b="0" i="0" u="none" kern="1200" dirty="0" err="1">
              <a:latin typeface="Andale Mono" panose="020B0509000000000004" pitchFamily="49" charset="0"/>
            </a:rPr>
            <a:t>to_remove</a:t>
          </a:r>
          <a:r>
            <a:rPr lang="en-US" sz="1400" b="0" i="0" u="none" kern="1200" dirty="0">
              <a:latin typeface="Andale Mono" panose="020B0509000000000004" pitchFamily="49" charset="0"/>
            </a:rPr>
            <a:t> = ['weight', '</a:t>
          </a:r>
          <a:r>
            <a:rPr lang="en-US" sz="1400" b="0" i="0" u="none" kern="1200" dirty="0" err="1">
              <a:latin typeface="Andale Mono" panose="020B0509000000000004" pitchFamily="49" charset="0"/>
            </a:rPr>
            <a:t>inputstate</a:t>
          </a:r>
          <a:r>
            <a:rPr lang="en-US" sz="1400" b="0" i="0" u="none" kern="1200" dirty="0">
              <a:latin typeface="Andale Mono" panose="020B0509000000000004" pitchFamily="49" charset="0"/>
            </a:rPr>
            <a:t>', 'ft_’,</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a:t>
          </a:r>
          <a:r>
            <a:rPr lang="en-US" sz="1400" b="0" i="0" u="none" kern="1200" dirty="0" err="1">
              <a:latin typeface="Andale Mono" panose="020B0509000000000004" pitchFamily="49" charset="0"/>
            </a:rPr>
            <a:t>regzip</a:t>
          </a:r>
          <a:r>
            <a:rPr lang="en-US" sz="1400" b="0" i="0" u="none" kern="1200" dirty="0">
              <a:latin typeface="Andale Mono" panose="020B0509000000000004" pitchFamily="49" charset="0"/>
            </a:rPr>
            <a:t>', 'fav_', 'Sanders', 'Rubio', 'Cruz']</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for substring in </a:t>
          </a:r>
          <a:r>
            <a:rPr lang="en-US" sz="1400" b="0" i="0" u="none" kern="1200" dirty="0" err="1">
              <a:latin typeface="Andale Mono" panose="020B0509000000000004" pitchFamily="49" charset="0"/>
            </a:rPr>
            <a:t>to_remove</a:t>
          </a:r>
          <a:r>
            <a:rPr lang="en-US" sz="1400" b="0" i="0" u="none" kern="1200" dirty="0">
              <a:latin typeface="Andale Mono" panose="020B0509000000000004" pitchFamily="49" charset="0"/>
            </a:rPr>
            <a:t>:</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df = df[[col for col in </a:t>
          </a:r>
          <a:r>
            <a:rPr lang="en-US" sz="1400" b="0" i="0" u="none" kern="1200" dirty="0" err="1">
              <a:latin typeface="Andale Mono" panose="020B0509000000000004" pitchFamily="49" charset="0"/>
            </a:rPr>
            <a:t>df.columns</a:t>
          </a:r>
          <a:r>
            <a:rPr lang="en-US" sz="1400" b="0" i="0" u="none" kern="1200" dirty="0">
              <a:latin typeface="Andale Mono" panose="020B0509000000000004" pitchFamily="49" charset="0"/>
            </a:rPr>
            <a:t> if substring</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not in col]]</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 remove columns that have string type responses</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for col in </a:t>
          </a:r>
          <a:r>
            <a:rPr lang="en-US" sz="1400" b="0" i="0" u="none" kern="1200" dirty="0" err="1">
              <a:latin typeface="Andale Mono" panose="020B0509000000000004" pitchFamily="49" charset="0"/>
            </a:rPr>
            <a:t>df.columns</a:t>
          </a:r>
          <a:r>
            <a:rPr lang="en-US" sz="1400" b="0" i="0" u="none" kern="1200" dirty="0">
              <a:latin typeface="Andale Mono" panose="020B0509000000000004" pitchFamily="49" charset="0"/>
            </a:rPr>
            <a:t>:</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for </a:t>
          </a:r>
          <a:r>
            <a:rPr lang="en-US" sz="1400" b="0" i="0" u="none" kern="1200" dirty="0" err="1">
              <a:latin typeface="Andale Mono" panose="020B0509000000000004" pitchFamily="49" charset="0"/>
            </a:rPr>
            <a:t>val</a:t>
          </a:r>
          <a:r>
            <a:rPr lang="en-US" sz="1400" b="0" i="0" u="none" kern="1200" dirty="0">
              <a:latin typeface="Andale Mono" panose="020B0509000000000004" pitchFamily="49" charset="0"/>
            </a:rPr>
            <a:t> in df[col].unique():</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if type(</a:t>
          </a:r>
          <a:r>
            <a:rPr lang="en-US" sz="1400" b="0" i="0" u="none" kern="1200" dirty="0" err="1">
              <a:latin typeface="Andale Mono" panose="020B0509000000000004" pitchFamily="49" charset="0"/>
            </a:rPr>
            <a:t>val</a:t>
          </a:r>
          <a:r>
            <a:rPr lang="en-US" sz="1400" b="0" i="0" u="none" kern="1200" dirty="0">
              <a:latin typeface="Andale Mono" panose="020B0509000000000004" pitchFamily="49" charset="0"/>
            </a:rPr>
            <a:t>) == str:</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a:t>
          </a:r>
          <a:r>
            <a:rPr lang="en-US" sz="1400" b="0" i="0" u="none" kern="1200" dirty="0" err="1">
              <a:latin typeface="Andale Mono" panose="020B0509000000000004" pitchFamily="49" charset="0"/>
            </a:rPr>
            <a:t>df.drop</a:t>
          </a:r>
          <a:r>
            <a:rPr lang="en-US" sz="1400" b="0" i="0" u="none" kern="1200" dirty="0">
              <a:latin typeface="Andale Mono" panose="020B0509000000000004" pitchFamily="49" charset="0"/>
            </a:rPr>
            <a:t>(col, axis=1, </a:t>
          </a:r>
          <a:r>
            <a:rPr lang="en-US" sz="1400" b="0" i="0" u="none" kern="1200" dirty="0" err="1">
              <a:latin typeface="Andale Mono" panose="020B0509000000000004" pitchFamily="49" charset="0"/>
            </a:rPr>
            <a:t>inplace</a:t>
          </a:r>
          <a:r>
            <a:rPr lang="en-US" sz="1400" b="0" i="0" u="none" kern="1200" dirty="0">
              <a:latin typeface="Andale Mono" panose="020B0509000000000004" pitchFamily="49" charset="0"/>
            </a:rPr>
            <a:t>=True)</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break</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return df</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df_2016 = </a:t>
          </a:r>
          <a:r>
            <a:rPr lang="en-US" sz="1400" b="0" i="0" u="none" kern="1200" dirty="0" err="1">
              <a:latin typeface="Andale Mono" panose="020B0509000000000004" pitchFamily="49" charset="0"/>
            </a:rPr>
            <a:t>filter_df</a:t>
          </a:r>
          <a:r>
            <a:rPr lang="en-US" sz="1400" b="0" i="0" u="none" kern="1200" dirty="0">
              <a:latin typeface="Andale Mono" panose="020B0509000000000004" pitchFamily="49" charset="0"/>
            </a:rPr>
            <a:t>(df_2016)</a:t>
          </a:r>
        </a:p>
      </dsp:txBody>
      <dsp:txXfrm>
        <a:off x="0" y="210533"/>
        <a:ext cx="6506304" cy="4057200"/>
      </dsp:txXfrm>
    </dsp:sp>
    <dsp:sp modelId="{EE0EBF7F-8B69-2D4C-8CD6-E6345D500D5E}">
      <dsp:nvSpPr>
        <dsp:cNvPr id="0" name=""/>
        <dsp:cNvSpPr/>
      </dsp:nvSpPr>
      <dsp:spPr>
        <a:xfrm>
          <a:off x="325315" y="3893"/>
          <a:ext cx="4554412" cy="41328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622300">
            <a:lnSpc>
              <a:spcPct val="90000"/>
            </a:lnSpc>
            <a:spcBef>
              <a:spcPct val="0"/>
            </a:spcBef>
            <a:spcAft>
              <a:spcPct val="35000"/>
            </a:spcAft>
            <a:buNone/>
          </a:pPr>
          <a:r>
            <a:rPr lang="en-US" sz="1400" kern="1200" dirty="0"/>
            <a:t>Create subset of required data</a:t>
          </a:r>
        </a:p>
      </dsp:txBody>
      <dsp:txXfrm>
        <a:off x="345490" y="24068"/>
        <a:ext cx="4514062" cy="372930"/>
      </dsp:txXfrm>
    </dsp:sp>
    <dsp:sp modelId="{5F5000E3-F63F-8246-9242-A36B289DFD94}">
      <dsp:nvSpPr>
        <dsp:cNvPr id="0" name=""/>
        <dsp:cNvSpPr/>
      </dsp:nvSpPr>
      <dsp:spPr>
        <a:xfrm>
          <a:off x="0" y="4605006"/>
          <a:ext cx="6506304" cy="22491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291592" rIns="504961" bIns="99568" numCol="1" spcCol="1270" anchor="t" anchorCtr="0">
          <a:noAutofit/>
        </a:bodyPr>
        <a:lstStyle/>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index1 = []</a:t>
          </a:r>
          <a:endParaRPr lang="en-US" sz="1400" kern="1200" dirty="0">
            <a:latin typeface="Andale Mono" panose="020B0509000000000004" pitchFamily="49" charset="0"/>
          </a:endParaRP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index2 = []</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for candidate in </a:t>
          </a:r>
          <a:r>
            <a:rPr lang="en-US" sz="1400" b="0" i="0" u="none" kern="1200" dirty="0" err="1">
              <a:latin typeface="Andale Mono" panose="020B0509000000000004" pitchFamily="49" charset="0"/>
            </a:rPr>
            <a:t>cand_dict</a:t>
          </a:r>
          <a:r>
            <a:rPr lang="en-US" sz="1400" b="0" i="0" u="none" kern="1200" dirty="0">
              <a:latin typeface="Andale Mono" panose="020B0509000000000004" pitchFamily="49" charset="0"/>
            </a:rPr>
            <a:t>:</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for col in df_2016.columns:</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index1.append(candidate)</a:t>
          </a:r>
        </a:p>
        <a:p>
          <a:pPr marL="114300" lvl="1" indent="-114300" algn="l" defTabSz="622300">
            <a:lnSpc>
              <a:spcPct val="90000"/>
            </a:lnSpc>
            <a:spcBef>
              <a:spcPct val="0"/>
            </a:spcBef>
            <a:spcAft>
              <a:spcPct val="15000"/>
            </a:spcAft>
            <a:buNone/>
          </a:pPr>
          <a:r>
            <a:rPr lang="en-US" sz="1400" b="0" i="0" u="none" kern="1200" dirty="0">
              <a:latin typeface="Andale Mono" panose="020B0509000000000004" pitchFamily="49" charset="0"/>
            </a:rPr>
            <a:t>        index2.append(col)</a:t>
          </a:r>
        </a:p>
        <a:p>
          <a:pPr marL="114300" lvl="1" indent="-114300" algn="l" defTabSz="622300">
            <a:lnSpc>
              <a:spcPct val="90000"/>
            </a:lnSpc>
            <a:spcBef>
              <a:spcPct val="0"/>
            </a:spcBef>
            <a:spcAft>
              <a:spcPct val="15000"/>
            </a:spcAft>
            <a:buNone/>
          </a:pPr>
          <a:r>
            <a:rPr lang="en-US" sz="1400" b="0" i="0" u="none" kern="1200" dirty="0" err="1">
              <a:latin typeface="Andale Mono" panose="020B0509000000000004" pitchFamily="49" charset="0"/>
            </a:rPr>
            <a:t>topic_df</a:t>
          </a:r>
          <a:r>
            <a:rPr lang="en-US" sz="1400" b="0" i="0" u="none" kern="1200" dirty="0">
              <a:latin typeface="Andale Mono" panose="020B0509000000000004" pitchFamily="49" charset="0"/>
            </a:rPr>
            <a:t> = </a:t>
          </a:r>
          <a:r>
            <a:rPr lang="en-US" sz="1400" b="0" i="0" u="none" kern="1200" dirty="0" err="1">
              <a:latin typeface="Andale Mono" panose="020B0509000000000004" pitchFamily="49" charset="0"/>
            </a:rPr>
            <a:t>pd.DataFrame</a:t>
          </a:r>
          <a:r>
            <a:rPr lang="en-US" sz="1400" b="0" i="0" u="none" kern="1200" dirty="0">
              <a:latin typeface="Andale Mono" panose="020B0509000000000004" pitchFamily="49" charset="0"/>
            </a:rPr>
            <a:t>(index = [index1, index2])</a:t>
          </a:r>
        </a:p>
        <a:p>
          <a:pPr marL="114300" lvl="1" indent="-114300" algn="l" defTabSz="622300">
            <a:lnSpc>
              <a:spcPct val="90000"/>
            </a:lnSpc>
            <a:spcBef>
              <a:spcPct val="0"/>
            </a:spcBef>
            <a:spcAft>
              <a:spcPct val="15000"/>
            </a:spcAft>
            <a:buNone/>
          </a:pPr>
          <a:r>
            <a:rPr lang="en-US" sz="1400" b="0" i="0" u="none" kern="1200" dirty="0" err="1">
              <a:latin typeface="Andale Mono" panose="020B0509000000000004" pitchFamily="49" charset="0"/>
            </a:rPr>
            <a:t>topic_df.index.set_names</a:t>
          </a:r>
          <a:r>
            <a:rPr lang="en-US" sz="1400" b="0" i="0" u="none" kern="1200" dirty="0">
              <a:latin typeface="Andale Mono" panose="020B0509000000000004" pitchFamily="49" charset="0"/>
            </a:rPr>
            <a:t>(['Candidate', 'Topic'], </a:t>
          </a:r>
          <a:r>
            <a:rPr lang="en-US" sz="1400" b="0" i="0" u="none" kern="1200" dirty="0" err="1">
              <a:latin typeface="Andale Mono" panose="020B0509000000000004" pitchFamily="49" charset="0"/>
            </a:rPr>
            <a:t>inplace</a:t>
          </a:r>
          <a:r>
            <a:rPr lang="en-US" sz="1400" b="0" i="0" u="none" kern="1200" dirty="0">
              <a:latin typeface="Andale Mono" panose="020B0509000000000004" pitchFamily="49" charset="0"/>
            </a:rPr>
            <a:t>=True)</a:t>
          </a:r>
        </a:p>
      </dsp:txBody>
      <dsp:txXfrm>
        <a:off x="0" y="4605006"/>
        <a:ext cx="6506304" cy="2249100"/>
      </dsp:txXfrm>
    </dsp:sp>
    <dsp:sp modelId="{730AF042-96A7-2447-967A-68AB1E13BDB7}">
      <dsp:nvSpPr>
        <dsp:cNvPr id="0" name=""/>
        <dsp:cNvSpPr/>
      </dsp:nvSpPr>
      <dsp:spPr>
        <a:xfrm>
          <a:off x="325315" y="4343333"/>
          <a:ext cx="4660257" cy="468312"/>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622300">
            <a:lnSpc>
              <a:spcPct val="90000"/>
            </a:lnSpc>
            <a:spcBef>
              <a:spcPct val="0"/>
            </a:spcBef>
            <a:spcAft>
              <a:spcPct val="35000"/>
            </a:spcAft>
            <a:buNone/>
          </a:pPr>
          <a:r>
            <a:rPr lang="en-US" sz="1400" kern="1200" dirty="0"/>
            <a:t>Prepare indices of candidates and topics to create multi-index array</a:t>
          </a:r>
        </a:p>
      </dsp:txBody>
      <dsp:txXfrm>
        <a:off x="348176" y="4366194"/>
        <a:ext cx="4614535" cy="422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62459-3838-40DA-8592-C0E81817AB31}">
      <dsp:nvSpPr>
        <dsp:cNvPr id="0" name=""/>
        <dsp:cNvSpPr/>
      </dsp:nvSpPr>
      <dsp:spPr>
        <a:xfrm>
          <a:off x="0" y="1573194"/>
          <a:ext cx="6506304" cy="40068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249936" rIns="504961" bIns="85344" numCol="1" spcCol="1270" anchor="t" anchorCtr="0">
          <a:noAutofit/>
        </a:bodyPr>
        <a:lstStyle/>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for </a:t>
          </a:r>
          <a:r>
            <a:rPr lang="en-US" sz="1200" b="0" i="0" u="none" kern="1200" dirty="0" err="1">
              <a:latin typeface="Andale Mono" panose="020B0509000000000004" pitchFamily="49" charset="0"/>
            </a:rPr>
            <a:t>cand</a:t>
          </a:r>
          <a:r>
            <a:rPr lang="en-US" sz="1200" b="0" i="0" u="none" kern="1200" dirty="0">
              <a:latin typeface="Andale Mono" panose="020B0509000000000004" pitchFamily="49" charset="0"/>
            </a:rPr>
            <a:t> in </a:t>
          </a:r>
          <a:r>
            <a:rPr lang="en-US" sz="1200" b="0" i="0" u="none" kern="1200" dirty="0" err="1">
              <a:latin typeface="Andale Mono" panose="020B0509000000000004" pitchFamily="49" charset="0"/>
            </a:rPr>
            <a:t>cand_dict</a:t>
          </a:r>
          <a:r>
            <a:rPr lang="en-US" sz="1200" b="0" i="0" u="none" kern="1200" dirty="0">
              <a:latin typeface="Andale Mono" panose="020B0509000000000004" pitchFamily="49" charset="0"/>
            </a:rPr>
            <a:t>:</a:t>
          </a:r>
          <a:endParaRPr lang="en-US" sz="1200" kern="1200" dirty="0">
            <a:latin typeface="Andale Mono" panose="020B0509000000000004" pitchFamily="49" charset="0"/>
          </a:endParaRP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this_df</a:t>
          </a:r>
          <a:r>
            <a:rPr lang="en-US" sz="1200" b="0" i="0" u="none" kern="1200" dirty="0">
              <a:latin typeface="Andale Mono" panose="020B0509000000000004" pitchFamily="49" charset="0"/>
            </a:rPr>
            <a:t> = df_2016[df_2016['presvote16post_2016']==</a:t>
          </a:r>
          <a:r>
            <a:rPr lang="en-US" sz="1200" b="0" i="0" u="none" kern="1200" dirty="0" err="1">
              <a:latin typeface="Andale Mono" panose="020B0509000000000004" pitchFamily="49" charset="0"/>
            </a:rPr>
            <a:t>cand_dict</a:t>
          </a:r>
          <a:r>
            <a:rPr lang="en-US" sz="1200" b="0" i="0" u="none" kern="1200" dirty="0">
              <a:latin typeface="Andale Mono" panose="020B0509000000000004" pitchFamily="49" charset="0"/>
            </a:rPr>
            <a:t>[</a:t>
          </a:r>
          <a:r>
            <a:rPr lang="en-US" sz="1200" b="0" i="0" u="none" kern="1200" dirty="0" err="1">
              <a:latin typeface="Andale Mono" panose="020B0509000000000004" pitchFamily="49" charset="0"/>
            </a:rPr>
            <a:t>cand</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for topic in </a:t>
          </a:r>
          <a:r>
            <a:rPr lang="en-US" sz="1200" b="0" i="0" u="none" kern="1200" dirty="0" err="1">
              <a:latin typeface="Andale Mono" panose="020B0509000000000004" pitchFamily="49" charset="0"/>
            </a:rPr>
            <a:t>this_df.columns</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 normalize gives the proportion of total answers</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answer = </a:t>
          </a:r>
          <a:r>
            <a:rPr lang="en-US" sz="1200" b="0" i="0" u="none" kern="1200" dirty="0" err="1">
              <a:latin typeface="Andale Mono" panose="020B0509000000000004" pitchFamily="49" charset="0"/>
            </a:rPr>
            <a:t>this_df</a:t>
          </a:r>
          <a:r>
            <a:rPr lang="en-US" sz="1200" b="0" i="0" u="none" kern="1200" dirty="0">
              <a:latin typeface="Andale Mono" panose="020B0509000000000004" pitchFamily="49" charset="0"/>
            </a:rPr>
            <a:t>[topic].</a:t>
          </a:r>
          <a:r>
            <a:rPr lang="en-US" sz="1200" b="0" i="0" u="none" kern="1200" dirty="0" err="1">
              <a:latin typeface="Andale Mono" panose="020B0509000000000004" pitchFamily="49" charset="0"/>
            </a:rPr>
            <a:t>value_counts</a:t>
          </a:r>
          <a:r>
            <a:rPr lang="en-US" sz="1200" b="0" i="0" u="none" kern="1200" dirty="0">
              <a:latin typeface="Andale Mono" panose="020B0509000000000004" pitchFamily="49" charset="0"/>
            </a:rPr>
            <a:t>(normalize=True)</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 list of possible answers to this question</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possible_answers</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answer.index.astype</a:t>
          </a:r>
          <a:r>
            <a:rPr lang="en-US" sz="1200" b="0" i="0" u="none" kern="1200" dirty="0">
              <a:latin typeface="Andale Mono" panose="020B0509000000000004" pitchFamily="49" charset="0"/>
            </a:rPr>
            <a:t>(np.int64)</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 list of the proportion of responses for each possible answer</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responses = list(answer)</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 insert the answer proportions at the index corresponding to this candidate and topic</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for </a:t>
          </a:r>
          <a:r>
            <a:rPr lang="en-US" sz="1200" b="0" i="0" u="none" kern="1200" dirty="0" err="1">
              <a:latin typeface="Andale Mono" panose="020B0509000000000004" pitchFamily="49" charset="0"/>
            </a:rPr>
            <a:t>idx</a:t>
          </a: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ans</a:t>
          </a:r>
          <a:r>
            <a:rPr lang="en-US" sz="1200" b="0" i="0" u="none" kern="1200" dirty="0">
              <a:latin typeface="Andale Mono" panose="020B0509000000000004" pitchFamily="49" charset="0"/>
            </a:rPr>
            <a:t> in enumerate(</a:t>
          </a:r>
          <a:r>
            <a:rPr lang="en-US" sz="1200" b="0" i="0" u="none" kern="1200" dirty="0" err="1">
              <a:latin typeface="Andale Mono" panose="020B0509000000000004" pitchFamily="49" charset="0"/>
            </a:rPr>
            <a:t>possible_answers</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topic_df.loc</a:t>
          </a:r>
          <a:r>
            <a:rPr lang="en-US" sz="1200" b="0" i="0" u="none" kern="1200" dirty="0">
              <a:latin typeface="Andale Mono" panose="020B0509000000000004" pitchFamily="49" charset="0"/>
            </a:rPr>
            <a:t>[(</a:t>
          </a:r>
          <a:r>
            <a:rPr lang="en-US" sz="1200" b="0" i="0" u="none" kern="1200" dirty="0" err="1">
              <a:latin typeface="Andale Mono" panose="020B0509000000000004" pitchFamily="49" charset="0"/>
            </a:rPr>
            <a:t>cand</a:t>
          </a:r>
          <a:r>
            <a:rPr lang="en-US" sz="1200" b="0" i="0" u="none" kern="1200" dirty="0">
              <a:latin typeface="Andale Mono" panose="020B0509000000000004" pitchFamily="49" charset="0"/>
            </a:rPr>
            <a:t>, topic), </a:t>
          </a:r>
          <a:r>
            <a:rPr lang="en-US" sz="1200" b="0" i="0" u="none" kern="1200" dirty="0" err="1">
              <a:latin typeface="Andale Mono" panose="020B0509000000000004" pitchFamily="49" charset="0"/>
            </a:rPr>
            <a:t>ans</a:t>
          </a:r>
          <a:r>
            <a:rPr lang="en-US" sz="1200" b="0" i="0" u="none" kern="1200" dirty="0">
              <a:latin typeface="Andale Mono" panose="020B0509000000000004" pitchFamily="49" charset="0"/>
            </a:rPr>
            <a:t>] = responses[</a:t>
          </a:r>
          <a:r>
            <a:rPr lang="en-US" sz="1200" b="0" i="0" u="none" kern="1200" dirty="0" err="1">
              <a:latin typeface="Andale Mono" panose="020B0509000000000004" pitchFamily="49" charset="0"/>
            </a:rPr>
            <a:t>idx</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endParaRPr lang="en-US" sz="1200" b="0" i="0" u="none" kern="1200" dirty="0">
            <a:latin typeface="Andale Mono" panose="020B0509000000000004" pitchFamily="49" charset="0"/>
          </a:endParaRP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now, </a:t>
          </a:r>
          <a:r>
            <a:rPr lang="en-US" sz="1200" b="0" i="0" u="none" kern="1200" dirty="0" err="1">
              <a:latin typeface="Andale Mono" panose="020B0509000000000004" pitchFamily="49" charset="0"/>
            </a:rPr>
            <a:t>topic_df</a:t>
          </a:r>
          <a:r>
            <a:rPr lang="en-US" sz="1200" b="0" i="0" u="none" kern="1200" dirty="0">
              <a:latin typeface="Andale Mono" panose="020B0509000000000004" pitchFamily="49" charset="0"/>
            </a:rPr>
            <a:t> is a multi-index data frame, where each column is a possible response</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topic_df</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topic_df.reindex</a:t>
          </a:r>
          <a:r>
            <a:rPr lang="en-US" sz="1200" b="0" i="0" u="none" kern="1200" dirty="0">
              <a:latin typeface="Andale Mono" panose="020B0509000000000004" pitchFamily="49" charset="0"/>
            </a:rPr>
            <a:t>(columns=sorted(list(</a:t>
          </a:r>
          <a:r>
            <a:rPr lang="en-US" sz="1200" b="0" i="0" u="none" kern="1200" dirty="0" err="1">
              <a:latin typeface="Andale Mono" panose="020B0509000000000004" pitchFamily="49" charset="0"/>
            </a:rPr>
            <a:t>topic_df</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topics = list(df_2016)</a:t>
          </a:r>
        </a:p>
      </dsp:txBody>
      <dsp:txXfrm>
        <a:off x="0" y="1573194"/>
        <a:ext cx="6506304" cy="4006800"/>
      </dsp:txXfrm>
    </dsp:sp>
    <dsp:sp modelId="{32476B3D-6CB1-4763-9A57-34CCC86ECB0D}">
      <dsp:nvSpPr>
        <dsp:cNvPr id="0" name=""/>
        <dsp:cNvSpPr/>
      </dsp:nvSpPr>
      <dsp:spPr>
        <a:xfrm>
          <a:off x="318326" y="1337029"/>
          <a:ext cx="6181922" cy="472308"/>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533400">
            <a:lnSpc>
              <a:spcPct val="90000"/>
            </a:lnSpc>
            <a:spcBef>
              <a:spcPct val="0"/>
            </a:spcBef>
            <a:spcAft>
              <a:spcPct val="35000"/>
            </a:spcAft>
            <a:buNone/>
          </a:pPr>
          <a:r>
            <a:rPr lang="en-US" sz="1200" kern="1200" dirty="0"/>
            <a:t>Calculate proportion of answers for each topic (index 1) and candidate (index 2)</a:t>
          </a:r>
          <a:endParaRPr lang="en-US" sz="1200" kern="1200" dirty="0">
            <a:latin typeface="Andale Mono" panose="020B0509000000000004" pitchFamily="49" charset="0"/>
          </a:endParaRPr>
        </a:p>
      </dsp:txBody>
      <dsp:txXfrm>
        <a:off x="341382" y="1360085"/>
        <a:ext cx="6135810" cy="426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62459-3838-40DA-8592-C0E81817AB31}">
      <dsp:nvSpPr>
        <dsp:cNvPr id="0" name=""/>
        <dsp:cNvSpPr/>
      </dsp:nvSpPr>
      <dsp:spPr>
        <a:xfrm>
          <a:off x="0" y="583909"/>
          <a:ext cx="7979433" cy="6161947"/>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9293" tIns="170456" rIns="619293" bIns="92456" numCol="1" spcCol="1270" anchor="t" anchorCtr="0">
          <a:noAutofit/>
        </a:bodyPr>
        <a:lstStyle/>
        <a:p>
          <a:pPr marL="114300" lvl="1" indent="-114300" algn="l" defTabSz="577850">
            <a:lnSpc>
              <a:spcPct val="90000"/>
            </a:lnSpc>
            <a:spcBef>
              <a:spcPct val="0"/>
            </a:spcBef>
            <a:spcAft>
              <a:spcPct val="15000"/>
            </a:spcAft>
            <a:buNone/>
          </a:pPr>
          <a:r>
            <a:rPr lang="en-US" sz="1300" b="0" i="0" u="none" kern="1200" dirty="0" err="1">
              <a:latin typeface="Andale Mono" panose="020B0509000000000004" pitchFamily="49" charset="0"/>
            </a:rPr>
            <a:t>divisive_df</a:t>
          </a:r>
          <a:r>
            <a:rPr lang="en-US" sz="1300" b="0" i="0" u="none" kern="1200" dirty="0">
              <a:latin typeface="Andale Mono" panose="020B0509000000000004" pitchFamily="49" charset="0"/>
            </a:rPr>
            <a:t> = </a:t>
          </a:r>
          <a:r>
            <a:rPr lang="en-US" sz="1300" b="0" i="0" u="none" kern="1200" dirty="0" err="1">
              <a:latin typeface="Andale Mono" panose="020B0509000000000004" pitchFamily="49" charset="0"/>
            </a:rPr>
            <a:t>pd.DataFrame</a:t>
          </a:r>
          <a:r>
            <a:rPr lang="en-US" sz="1300" b="0" i="0" u="none" kern="1200" dirty="0">
              <a:latin typeface="Andale Mono" panose="020B0509000000000004" pitchFamily="49" charset="0"/>
            </a:rPr>
            <a:t>()</a:t>
          </a:r>
          <a:endParaRPr lang="en-US" sz="1300" kern="1200" dirty="0">
            <a:latin typeface="Andale Mono" panose="020B0509000000000004" pitchFamily="49" charset="0"/>
          </a:endParaRPr>
        </a:p>
        <a:p>
          <a:pPr marL="114300" lvl="1" indent="-114300" algn="l" defTabSz="577850">
            <a:lnSpc>
              <a:spcPct val="90000"/>
            </a:lnSpc>
            <a:spcBef>
              <a:spcPct val="0"/>
            </a:spcBef>
            <a:spcAft>
              <a:spcPct val="15000"/>
            </a:spcAft>
            <a:buNone/>
          </a:pPr>
          <a:r>
            <a:rPr lang="en-US" sz="1300" b="0" i="0" u="none" kern="1200" dirty="0" err="1">
              <a:latin typeface="Andale Mono" panose="020B0509000000000004" pitchFamily="49" charset="0"/>
            </a:rPr>
            <a:t>divisive_topics</a:t>
          </a:r>
          <a:r>
            <a:rPr lang="en-US" sz="1300" b="0" i="0" u="none" kern="1200" dirty="0">
              <a:latin typeface="Andale Mono" panose="020B0509000000000004" pitchFamily="49" charset="0"/>
            </a:rPr>
            <a:t> = []</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for topic in topics:</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 example of </a:t>
          </a:r>
          <a:r>
            <a:rPr lang="en-US" sz="1300" b="0" i="0" u="none" kern="1200" dirty="0" err="1">
              <a:latin typeface="Andale Mono" panose="020B0509000000000004" pitchFamily="49" charset="0"/>
            </a:rPr>
            <a:t>subsetting</a:t>
          </a: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topic_df</a:t>
          </a:r>
          <a:r>
            <a:rPr lang="en-US" sz="1300" b="0" i="0" u="none" kern="1200" dirty="0">
              <a:latin typeface="Andale Mono" panose="020B0509000000000004" pitchFamily="49" charset="0"/>
            </a:rPr>
            <a:t> indices for each topic and keeping only Clinton and Trump</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this_topic_df</a:t>
          </a:r>
          <a:r>
            <a:rPr lang="en-US" sz="1300" b="0" i="0" u="none" kern="1200" dirty="0">
              <a:latin typeface="Andale Mono" panose="020B0509000000000004" pitchFamily="49" charset="0"/>
            </a:rPr>
            <a:t> = </a:t>
          </a:r>
          <a:r>
            <a:rPr lang="en-US" sz="1300" b="0" i="0" u="none" kern="1200" dirty="0" err="1">
              <a:latin typeface="Andale Mono" panose="020B0509000000000004" pitchFamily="49" charset="0"/>
            </a:rPr>
            <a:t>topic_df</a:t>
          </a:r>
          <a:r>
            <a:rPr lang="en-US" sz="1300" b="0" i="0" u="none" kern="1200" dirty="0">
              <a:latin typeface="Andale Mono" panose="020B0509000000000004" pitchFamily="49" charset="0"/>
            </a:rPr>
            <a:t>[</a:t>
          </a:r>
          <a:r>
            <a:rPr lang="en-US" sz="1300" b="0" i="0" u="none" kern="1200" dirty="0" err="1">
              <a:latin typeface="Andale Mono" panose="020B0509000000000004" pitchFamily="49" charset="0"/>
            </a:rPr>
            <a:t>topic_df.index.get_level_values</a:t>
          </a:r>
          <a:r>
            <a:rPr lang="en-US" sz="1300" b="0" i="0" u="none" kern="1200" dirty="0">
              <a:latin typeface="Andale Mono" panose="020B0509000000000004" pitchFamily="49" charset="0"/>
            </a:rPr>
            <a:t>('Topic').</a:t>
          </a:r>
          <a:r>
            <a:rPr lang="en-US" sz="1300" b="0" i="0" u="none" kern="1200" dirty="0" err="1">
              <a:latin typeface="Andale Mono" panose="020B0509000000000004" pitchFamily="49" charset="0"/>
            </a:rPr>
            <a:t>isin</a:t>
          </a:r>
          <a:r>
            <a:rPr lang="en-US" sz="1300" b="0" i="0" u="none" kern="1200" dirty="0">
              <a:latin typeface="Andale Mono" panose="020B0509000000000004" pitchFamily="49" charset="0"/>
            </a:rPr>
            <a:t>([topic]) &amp; </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topic_df.index.get_level_values</a:t>
          </a:r>
          <a:r>
            <a:rPr lang="en-US" sz="1300" b="0" i="0" u="none" kern="1200" dirty="0">
              <a:latin typeface="Andale Mono" panose="020B0509000000000004" pitchFamily="49" charset="0"/>
            </a:rPr>
            <a:t>('Candidate').</a:t>
          </a:r>
          <a:r>
            <a:rPr lang="en-US" sz="1300" b="0" i="0" u="none" kern="1200" dirty="0" err="1">
              <a:latin typeface="Andale Mono" panose="020B0509000000000004" pitchFamily="49" charset="0"/>
            </a:rPr>
            <a:t>isin</a:t>
          </a:r>
          <a:r>
            <a:rPr lang="en-US" sz="1300" b="0" i="0" u="none" kern="1200" dirty="0">
              <a:latin typeface="Andale Mono" panose="020B0509000000000004" pitchFamily="49" charset="0"/>
            </a:rPr>
            <a:t>(['Clinton', 'Trump'])].</a:t>
          </a:r>
          <a:r>
            <a:rPr lang="en-US" sz="1300" b="0" i="0" u="none" kern="1200" dirty="0" err="1">
              <a:latin typeface="Andale Mono" panose="020B0509000000000004" pitchFamily="49" charset="0"/>
            </a:rPr>
            <a:t>dropna</a:t>
          </a:r>
          <a:r>
            <a:rPr lang="en-US" sz="1300" b="0" i="0" u="none" kern="1200" dirty="0">
              <a:latin typeface="Andale Mono" panose="020B0509000000000004" pitchFamily="49" charset="0"/>
            </a:rPr>
            <a:t>(axis=1)</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 create list of the absolute value of differences between Trump and Clinton answer proportions </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diffs = [abs(</a:t>
          </a:r>
          <a:r>
            <a:rPr lang="en-US" sz="1300" b="0" i="0" u="none" kern="1200" dirty="0" err="1">
              <a:latin typeface="Andale Mono" panose="020B0509000000000004" pitchFamily="49" charset="0"/>
            </a:rPr>
            <a:t>this_topic_df.iloc</a:t>
          </a:r>
          <a:r>
            <a:rPr lang="en-US" sz="1300" b="0" i="0" u="none" kern="1200" dirty="0">
              <a:latin typeface="Andale Mono" panose="020B0509000000000004" pitchFamily="49" charset="0"/>
            </a:rPr>
            <a:t>[0,i] - </a:t>
          </a:r>
          <a:r>
            <a:rPr lang="en-US" sz="1300" b="0" i="0" u="none" kern="1200" dirty="0" err="1">
              <a:latin typeface="Andale Mono" panose="020B0509000000000004" pitchFamily="49" charset="0"/>
            </a:rPr>
            <a:t>this_topic_df.iloc</a:t>
          </a:r>
          <a:r>
            <a:rPr lang="en-US" sz="1300" b="0" i="0" u="none" kern="1200" dirty="0">
              <a:latin typeface="Andale Mono" panose="020B0509000000000004" pitchFamily="49" charset="0"/>
            </a:rPr>
            <a:t>[1,i]) for </a:t>
          </a:r>
          <a:r>
            <a:rPr lang="en-US" sz="1300" b="0" i="0" u="none" kern="1200" dirty="0" err="1">
              <a:latin typeface="Andale Mono" panose="020B0509000000000004" pitchFamily="49" charset="0"/>
            </a:rPr>
            <a:t>i</a:t>
          </a:r>
          <a:r>
            <a:rPr lang="en-US" sz="1300" b="0" i="0" u="none" kern="1200" dirty="0">
              <a:latin typeface="Andale Mono" panose="020B0509000000000004" pitchFamily="49" charset="0"/>
            </a:rPr>
            <a:t> in range(</a:t>
          </a:r>
          <a:r>
            <a:rPr lang="en-US" sz="1300" b="0" i="0" u="none" kern="1200" dirty="0" err="1">
              <a:latin typeface="Andale Mono" panose="020B0509000000000004" pitchFamily="49" charset="0"/>
            </a:rPr>
            <a:t>len</a:t>
          </a:r>
          <a:r>
            <a:rPr lang="en-US" sz="1300" b="0" i="0" u="none" kern="1200" dirty="0">
              <a:latin typeface="Andale Mono" panose="020B0509000000000004" pitchFamily="49" charset="0"/>
            </a:rPr>
            <a:t>(list(</a:t>
          </a:r>
          <a:r>
            <a:rPr lang="en-US" sz="1300" b="0" i="0" u="none" kern="1200" dirty="0" err="1">
              <a:latin typeface="Andale Mono" panose="020B0509000000000004" pitchFamily="49" charset="0"/>
            </a:rPr>
            <a:t>this_topic_df</a:t>
          </a:r>
          <a:r>
            <a:rPr lang="en-US" sz="1300" b="0" i="0" u="none" kern="1200" dirty="0">
              <a:latin typeface="Andale Mono" panose="020B0509000000000004" pitchFamily="49" charset="0"/>
            </a:rPr>
            <a:t>)))]</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 if the difference of any column is above 0.5, the topic is considered divisive</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if any(diff &gt; .5 for diff in diffs):</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divisive_topics.append</a:t>
          </a:r>
          <a:r>
            <a:rPr lang="en-US" sz="1300" b="0" i="0" u="none" kern="1200" dirty="0">
              <a:latin typeface="Andale Mono" panose="020B0509000000000004" pitchFamily="49" charset="0"/>
            </a:rPr>
            <a:t>([topic])</a:t>
          </a:r>
        </a:p>
        <a:p>
          <a:pPr marL="228600" lvl="2" indent="-114300" algn="l" defTabSz="577850">
            <a:lnSpc>
              <a:spcPct val="90000"/>
            </a:lnSpc>
            <a:spcBef>
              <a:spcPct val="0"/>
            </a:spcBef>
            <a:spcAft>
              <a:spcPct val="15000"/>
            </a:spcAft>
            <a:buNone/>
          </a:pPr>
          <a:r>
            <a:rPr lang="en-US" sz="1300" b="0" i="0" u="none" kern="1200" dirty="0">
              <a:latin typeface="Andale Mono" panose="020B0509000000000004" pitchFamily="49" charset="0"/>
            </a:rPr>
            <a:t> # drop columns with value &gt; 4, as these are responses that are either erroneous or indecisive</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this_topic_df.drop</a:t>
          </a:r>
          <a:r>
            <a:rPr lang="en-US" sz="1300" b="0" i="0" u="none" kern="1200" dirty="0">
              <a:latin typeface="Andale Mono" panose="020B0509000000000004" pitchFamily="49" charset="0"/>
            </a:rPr>
            <a:t>([col for col in list(</a:t>
          </a:r>
          <a:r>
            <a:rPr lang="en-US" sz="1300" b="0" i="0" u="none" kern="1200" dirty="0" err="1">
              <a:latin typeface="Andale Mono" panose="020B0509000000000004" pitchFamily="49" charset="0"/>
            </a:rPr>
            <a:t>this_topic_df</a:t>
          </a:r>
          <a:r>
            <a:rPr lang="en-US" sz="1300" b="0" i="0" u="none" kern="1200" dirty="0">
              <a:latin typeface="Andale Mono" panose="020B0509000000000004" pitchFamily="49" charset="0"/>
            </a:rPr>
            <a:t>) if col &gt; 4], axis=1, </a:t>
          </a:r>
          <a:r>
            <a:rPr lang="en-US" sz="1300" b="0" i="0" u="none" kern="1200" dirty="0" err="1">
              <a:latin typeface="Andale Mono" panose="020B0509000000000004" pitchFamily="49" charset="0"/>
            </a:rPr>
            <a:t>inplace</a:t>
          </a:r>
          <a:r>
            <a:rPr lang="en-US" sz="1300" b="0" i="0" u="none" kern="1200" dirty="0">
              <a:latin typeface="Andale Mono" panose="020B0509000000000004" pitchFamily="49" charset="0"/>
            </a:rPr>
            <a:t>=True)</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this_topic_df</a:t>
          </a:r>
          <a:r>
            <a:rPr lang="en-US" sz="1300" b="0" i="0" u="none" kern="1200" dirty="0">
              <a:latin typeface="Andale Mono" panose="020B0509000000000004" pitchFamily="49" charset="0"/>
            </a:rPr>
            <a:t> = </a:t>
          </a:r>
          <a:r>
            <a:rPr lang="en-US" sz="1300" b="0" i="0" u="none" kern="1200" dirty="0" err="1">
              <a:latin typeface="Andale Mono" panose="020B0509000000000004" pitchFamily="49" charset="0"/>
            </a:rPr>
            <a:t>this_topic_df.reset_index</a:t>
          </a:r>
          <a:r>
            <a:rPr lang="en-US" sz="1300" b="0" i="0" u="none" kern="1200" dirty="0">
              <a:latin typeface="Andale Mono" panose="020B0509000000000004" pitchFamily="49" charset="0"/>
            </a:rPr>
            <a:t>()</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 prepare the data frame for visualization</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divisive_df</a:t>
          </a:r>
          <a:r>
            <a:rPr lang="en-US" sz="1300" b="0" i="0" u="none" kern="1200" dirty="0">
              <a:latin typeface="Andale Mono" panose="020B0509000000000004" pitchFamily="49" charset="0"/>
            </a:rPr>
            <a:t> = </a:t>
          </a:r>
          <a:r>
            <a:rPr lang="en-US" sz="1300" b="0" i="0" u="none" kern="1200" dirty="0" err="1">
              <a:latin typeface="Andale Mono" panose="020B0509000000000004" pitchFamily="49" charset="0"/>
            </a:rPr>
            <a:t>divisive_df.append</a:t>
          </a:r>
          <a:r>
            <a:rPr lang="en-US" sz="1300" b="0" i="0" u="none" kern="1200" dirty="0">
              <a:latin typeface="Andale Mono" panose="020B0509000000000004" pitchFamily="49" charset="0"/>
            </a:rPr>
            <a:t>(</a:t>
          </a:r>
          <a:r>
            <a:rPr lang="en-US" sz="1300" b="0" i="0" u="none" kern="1200" dirty="0" err="1">
              <a:latin typeface="Andale Mono" panose="020B0509000000000004" pitchFamily="49" charset="0"/>
            </a:rPr>
            <a:t>this_topic_df,ignore_index</a:t>
          </a:r>
          <a:r>
            <a:rPr lang="en-US" sz="1300" b="0" i="0" u="none" kern="1200" dirty="0">
              <a:latin typeface="Andale Mono" panose="020B0509000000000004" pitchFamily="49" charset="0"/>
            </a:rPr>
            <a:t>=True)</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 create heatmap</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sns.heatmap</a:t>
          </a:r>
          <a:r>
            <a:rPr lang="en-US" sz="1300" b="0" i="0" u="none" kern="1200" dirty="0">
              <a:latin typeface="Andale Mono" panose="020B0509000000000004" pitchFamily="49" charset="0"/>
            </a:rPr>
            <a:t>(</a:t>
          </a:r>
          <a:r>
            <a:rPr lang="en-US" sz="1300" b="0" i="0" u="none" kern="1200" dirty="0" err="1">
              <a:latin typeface="Andale Mono" panose="020B0509000000000004" pitchFamily="49" charset="0"/>
            </a:rPr>
            <a:t>this_topic_df.drop</a:t>
          </a:r>
          <a:r>
            <a:rPr lang="en-US" sz="1300" b="0" i="0" u="none" kern="1200" dirty="0">
              <a:latin typeface="Andale Mono" panose="020B0509000000000004" pitchFamily="49" charset="0"/>
            </a:rPr>
            <a:t>(columns={'Topic'}).</a:t>
          </a:r>
          <a:r>
            <a:rPr lang="en-US" sz="1300" b="0" i="0" u="none" kern="1200" dirty="0" err="1">
              <a:latin typeface="Andale Mono" panose="020B0509000000000004" pitchFamily="49" charset="0"/>
            </a:rPr>
            <a:t>set_index</a:t>
          </a:r>
          <a:r>
            <a:rPr lang="en-US" sz="1300" b="0" i="0" u="none" kern="1200" dirty="0">
              <a:latin typeface="Andale Mono" panose="020B0509000000000004" pitchFamily="49" charset="0"/>
            </a:rPr>
            <a:t>('Candidate'),</a:t>
          </a:r>
          <a:r>
            <a:rPr lang="en-US" sz="1300" b="0" i="0" u="none" kern="1200" dirty="0" err="1">
              <a:latin typeface="Andale Mono" panose="020B0509000000000004" pitchFamily="49" charset="0"/>
            </a:rPr>
            <a:t>vmin</a:t>
          </a:r>
          <a:r>
            <a:rPr lang="en-US" sz="1300" b="0" i="0" u="none" kern="1200" dirty="0">
              <a:latin typeface="Andale Mono" panose="020B0509000000000004" pitchFamily="49" charset="0"/>
            </a:rPr>
            <a:t>=0,vmax=1,annot=</a:t>
          </a:r>
          <a:r>
            <a:rPr lang="en-US" sz="1300" b="0" i="0" u="none" kern="1200" dirty="0" err="1">
              <a:latin typeface="Andale Mono" panose="020B0509000000000004" pitchFamily="49" charset="0"/>
            </a:rPr>
            <a:t>True,cmap</a:t>
          </a:r>
          <a:r>
            <a:rPr lang="en-US" sz="1300" b="0" i="0" u="none" kern="1200" dirty="0">
              <a:latin typeface="Andale Mono" panose="020B0509000000000004" pitchFamily="49" charset="0"/>
            </a:rPr>
            <a:t>='magma')</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plt.title</a:t>
          </a:r>
          <a:r>
            <a:rPr lang="en-US" sz="1300" b="0" i="0" u="none" kern="1200" dirty="0">
              <a:latin typeface="Andale Mono" panose="020B0509000000000004" pitchFamily="49" charset="0"/>
            </a:rPr>
            <a:t>('Question ID: '+</a:t>
          </a:r>
          <a:r>
            <a:rPr lang="en-US" sz="1300" b="0" i="0" u="none" kern="1200" dirty="0" err="1">
              <a:latin typeface="Andale Mono" panose="020B0509000000000004" pitchFamily="49" charset="0"/>
            </a:rPr>
            <a:t>this_topic_df</a:t>
          </a:r>
          <a:r>
            <a:rPr lang="en-US" sz="1300" b="0" i="0" u="none" kern="1200" dirty="0">
              <a:latin typeface="Andale Mono" panose="020B0509000000000004" pitchFamily="49" charset="0"/>
            </a:rPr>
            <a:t>['Topic'].max())</a:t>
          </a:r>
        </a:p>
        <a:p>
          <a:pPr marL="114300" lvl="1" indent="-114300" algn="l" defTabSz="577850">
            <a:lnSpc>
              <a:spcPct val="90000"/>
            </a:lnSpc>
            <a:spcBef>
              <a:spcPct val="0"/>
            </a:spcBef>
            <a:spcAft>
              <a:spcPct val="15000"/>
            </a:spcAft>
            <a:buNone/>
          </a:pPr>
          <a:r>
            <a:rPr lang="en-US" sz="1300" b="0" i="0" u="none" kern="1200" dirty="0">
              <a:latin typeface="Andale Mono" panose="020B0509000000000004" pitchFamily="49" charset="0"/>
            </a:rPr>
            <a:t>        </a:t>
          </a:r>
          <a:r>
            <a:rPr lang="en-US" sz="1300" b="0" i="0" u="none" kern="1200" dirty="0" err="1">
              <a:latin typeface="Andale Mono" panose="020B0509000000000004" pitchFamily="49" charset="0"/>
            </a:rPr>
            <a:t>plt.show</a:t>
          </a:r>
          <a:r>
            <a:rPr lang="en-US" sz="1300" b="0" i="0" u="none" kern="1200" dirty="0">
              <a:latin typeface="Andale Mono" panose="020B0509000000000004" pitchFamily="49" charset="0"/>
            </a:rPr>
            <a:t>()</a:t>
          </a:r>
        </a:p>
      </dsp:txBody>
      <dsp:txXfrm>
        <a:off x="0" y="583909"/>
        <a:ext cx="7979433" cy="6161947"/>
      </dsp:txXfrm>
    </dsp:sp>
    <dsp:sp modelId="{32476B3D-6CB1-4763-9A57-34CCC86ECB0D}">
      <dsp:nvSpPr>
        <dsp:cNvPr id="0" name=""/>
        <dsp:cNvSpPr/>
      </dsp:nvSpPr>
      <dsp:spPr>
        <a:xfrm>
          <a:off x="398582" y="136688"/>
          <a:ext cx="6100385" cy="545422"/>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122" tIns="0" rIns="211122" bIns="0" numCol="1" spcCol="1270" anchor="ctr" anchorCtr="0">
          <a:noAutofit/>
        </a:bodyPr>
        <a:lstStyle/>
        <a:p>
          <a:pPr marL="0" lvl="0" indent="0" algn="l" defTabSz="533400">
            <a:lnSpc>
              <a:spcPct val="90000"/>
            </a:lnSpc>
            <a:spcBef>
              <a:spcPct val="0"/>
            </a:spcBef>
            <a:spcAft>
              <a:spcPct val="35000"/>
            </a:spcAft>
            <a:buNone/>
          </a:pPr>
          <a:r>
            <a:rPr lang="en-US" sz="1200" kern="1200" dirty="0"/>
            <a:t>Prepare indices of candidates and topics to create multi-index array</a:t>
          </a:r>
          <a:endParaRPr lang="en-US" sz="1200" kern="1200" dirty="0">
            <a:latin typeface="Andale Mono" panose="020B0509000000000004" pitchFamily="49" charset="0"/>
          </a:endParaRPr>
        </a:p>
      </dsp:txBody>
      <dsp:txXfrm>
        <a:off x="425207" y="163313"/>
        <a:ext cx="6047135" cy="492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F3712-E75D-5644-BF6C-DAD9BC671F14}">
      <dsp:nvSpPr>
        <dsp:cNvPr id="0" name=""/>
        <dsp:cNvSpPr/>
      </dsp:nvSpPr>
      <dsp:spPr>
        <a:xfrm>
          <a:off x="0" y="640817"/>
          <a:ext cx="7366959" cy="24948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758" tIns="229108" rIns="571758" bIns="78232" numCol="1" spcCol="1270" anchor="t" anchorCtr="0">
          <a:noAutofit/>
        </a:bodyPr>
        <a:lstStyle/>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drop columns that are directly related to party/candidate</a:t>
          </a:r>
          <a:endParaRPr lang="en-US" sz="1100" kern="1200" dirty="0">
            <a:latin typeface="Andale Mono" panose="020B0509000000000004" pitchFamily="49" charset="0"/>
          </a:endParaRP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df_lr_2016 = df_2016.drop(['turnout16_2016','vote_usual_2016','pp_primary16_2016', 'pp_demprim16_2016', 'wished_voted_2016', 'pp_repprim16_2016', 'free_trade_5_2016', 'obamaapp_2016', 'pid7_2016’, 'second_chance_2016', 'ideo5_2016', 'vote2016_cand2_2016', 'votereg2_2016'] + [col for col in list(df_2016) if </a:t>
          </a:r>
          <a:r>
            <a:rPr lang="en-US" sz="1100" b="0" i="0" u="none" kern="1200" dirty="0" err="1">
              <a:latin typeface="Andale Mono" panose="020B0509000000000004" pitchFamily="49" charset="0"/>
            </a:rPr>
            <a:t>col.startswith</a:t>
          </a:r>
          <a:r>
            <a:rPr lang="en-US" sz="1100" b="0" i="0" u="none" kern="1200" dirty="0">
              <a:latin typeface="Andale Mono" panose="020B0509000000000004" pitchFamily="49" charset="0"/>
            </a:rPr>
            <a:t>('PARTY')], axis=1)</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comment out to keep party ID column in data; uncomment to remove</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df_lr_2016 = df_lr_2016.drop(['pid3_2016'],axis=1)</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condition y by selecting only Trump and Clinton voters, then convert 2 (voted for Trump) to 0 so that y is binary (0,1)</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df_lr_2016 = df_lr_2016[df_lr_2016['presvote16post_2016'].</a:t>
          </a:r>
          <a:r>
            <a:rPr lang="en-US" sz="1100" b="0" i="0" u="none" kern="1200" dirty="0" err="1">
              <a:latin typeface="Andale Mono" panose="020B0509000000000004" pitchFamily="49" charset="0"/>
            </a:rPr>
            <a:t>isin</a:t>
          </a:r>
          <a:r>
            <a:rPr lang="en-US" sz="1100" b="0" i="0" u="none" kern="1200" dirty="0">
              <a:latin typeface="Andale Mono" panose="020B0509000000000004" pitchFamily="49" charset="0"/>
            </a:rPr>
            <a:t>([1,2])]</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df_lr_2016['presvote16post_2016'] = df_lr_2016['presvote16post_2016'].replace(2,0)</a:t>
          </a:r>
        </a:p>
      </dsp:txBody>
      <dsp:txXfrm>
        <a:off x="0" y="640817"/>
        <a:ext cx="7366959" cy="2494800"/>
      </dsp:txXfrm>
    </dsp:sp>
    <dsp:sp modelId="{EE0EBF7F-8B69-2D4C-8CD6-E6345D500D5E}">
      <dsp:nvSpPr>
        <dsp:cNvPr id="0" name=""/>
        <dsp:cNvSpPr/>
      </dsp:nvSpPr>
      <dsp:spPr>
        <a:xfrm>
          <a:off x="368347" y="478456"/>
          <a:ext cx="5156871" cy="3247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917" tIns="0" rIns="194917" bIns="0" numCol="1" spcCol="1270" anchor="ctr" anchorCtr="0">
          <a:noAutofit/>
        </a:bodyPr>
        <a:lstStyle/>
        <a:p>
          <a:pPr marL="0" lvl="0" indent="0" algn="l" defTabSz="488950">
            <a:lnSpc>
              <a:spcPct val="90000"/>
            </a:lnSpc>
            <a:spcBef>
              <a:spcPct val="0"/>
            </a:spcBef>
            <a:spcAft>
              <a:spcPct val="35000"/>
            </a:spcAft>
            <a:buNone/>
          </a:pPr>
          <a:r>
            <a:rPr lang="en-US" sz="1100" kern="1200" dirty="0"/>
            <a:t>Gather relevant data</a:t>
          </a:r>
        </a:p>
      </dsp:txBody>
      <dsp:txXfrm>
        <a:off x="384199" y="494308"/>
        <a:ext cx="5125167" cy="293016"/>
      </dsp:txXfrm>
    </dsp:sp>
    <dsp:sp modelId="{5F5000E3-F63F-8246-9242-A36B289DFD94}">
      <dsp:nvSpPr>
        <dsp:cNvPr id="0" name=""/>
        <dsp:cNvSpPr/>
      </dsp:nvSpPr>
      <dsp:spPr>
        <a:xfrm>
          <a:off x="0" y="3357377"/>
          <a:ext cx="7366959" cy="2772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758" tIns="229108" rIns="571758" bIns="78232" numCol="1" spcCol="1270" anchor="t" anchorCtr="0">
          <a:noAutofit/>
        </a:bodyPr>
        <a:lstStyle/>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def </a:t>
          </a:r>
          <a:r>
            <a:rPr lang="en-US" sz="1100" b="0" i="0" u="none" kern="1200" dirty="0" err="1">
              <a:latin typeface="Andale Mono" panose="020B0509000000000004" pitchFamily="49" charset="0"/>
            </a:rPr>
            <a:t>prep_lr_df</a:t>
          </a:r>
          <a:r>
            <a:rPr lang="en-US" sz="1100" b="0" i="0" u="none" kern="1200" dirty="0">
              <a:latin typeface="Andale Mono" panose="020B0509000000000004" pitchFamily="49" charset="0"/>
            </a:rPr>
            <a:t>(df):</a:t>
          </a:r>
          <a:endParaRPr lang="en-US" sz="1100" kern="1200" dirty="0">
            <a:latin typeface="Andale Mono" panose="020B0509000000000004" pitchFamily="49" charset="0"/>
          </a:endParaRP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a:t>
          </a:r>
          <a:r>
            <a:rPr lang="en-US" sz="1100" b="0" i="0" u="none" kern="1200" dirty="0" err="1">
              <a:latin typeface="Andale Mono" panose="020B0509000000000004" pitchFamily="49" charset="0"/>
            </a:rPr>
            <a:t>prep_lr_df</a:t>
          </a:r>
          <a:r>
            <a:rPr lang="en-US" sz="1100" b="0" i="0" u="none" kern="1200" dirty="0">
              <a:latin typeface="Andale Mono" panose="020B0509000000000004" pitchFamily="49" charset="0"/>
            </a:rPr>
            <a:t> performs preprocessing to prepare the data frame for model use'''</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 remove rows for which the 2016 presidential vote is missing</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a:t>
          </a:r>
          <a:r>
            <a:rPr lang="en-US" sz="1100" b="0" i="0" u="none" kern="1200" dirty="0" err="1">
              <a:latin typeface="Andale Mono" panose="020B0509000000000004" pitchFamily="49" charset="0"/>
            </a:rPr>
            <a:t>df_lr</a:t>
          </a:r>
          <a:r>
            <a:rPr lang="en-US" sz="1100" b="0" i="0" u="none" kern="1200" dirty="0">
              <a:latin typeface="Andale Mono" panose="020B0509000000000004" pitchFamily="49" charset="0"/>
            </a:rPr>
            <a:t> = </a:t>
          </a:r>
          <a:r>
            <a:rPr lang="en-US" sz="1100" b="0" i="0" u="none" kern="1200" dirty="0" err="1">
              <a:latin typeface="Andale Mono" panose="020B0509000000000004" pitchFamily="49" charset="0"/>
            </a:rPr>
            <a:t>df.dropna</a:t>
          </a:r>
          <a:r>
            <a:rPr lang="en-US" sz="1100" b="0" i="0" u="none" kern="1200" dirty="0">
              <a:latin typeface="Andale Mono" panose="020B0509000000000004" pitchFamily="49" charset="0"/>
            </a:rPr>
            <a:t>(subset=['presvote16post_2016'])</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 remove rows that are completely empty</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a:t>
          </a:r>
          <a:r>
            <a:rPr lang="en-US" sz="1100" b="0" i="0" u="none" kern="1200" dirty="0" err="1">
              <a:latin typeface="Andale Mono" panose="020B0509000000000004" pitchFamily="49" charset="0"/>
            </a:rPr>
            <a:t>df_lr</a:t>
          </a:r>
          <a:r>
            <a:rPr lang="en-US" sz="1100" b="0" i="0" u="none" kern="1200" dirty="0">
              <a:latin typeface="Andale Mono" panose="020B0509000000000004" pitchFamily="49" charset="0"/>
            </a:rPr>
            <a:t> = </a:t>
          </a:r>
          <a:r>
            <a:rPr lang="en-US" sz="1100" b="0" i="0" u="none" kern="1200" dirty="0" err="1">
              <a:latin typeface="Andale Mono" panose="020B0509000000000004" pitchFamily="49" charset="0"/>
            </a:rPr>
            <a:t>df.dropna</a:t>
          </a:r>
          <a:r>
            <a:rPr lang="en-US" sz="1100" b="0" i="0" u="none" kern="1200" dirty="0">
              <a:latin typeface="Andale Mono" panose="020B0509000000000004" pitchFamily="49" charset="0"/>
            </a:rPr>
            <a:t>(axis=0, thresh=1).</a:t>
          </a:r>
          <a:r>
            <a:rPr lang="en-US" sz="1100" b="0" i="0" u="none" kern="1200" dirty="0" err="1">
              <a:latin typeface="Andale Mono" panose="020B0509000000000004" pitchFamily="49" charset="0"/>
            </a:rPr>
            <a:t>reset_index</a:t>
          </a:r>
          <a:r>
            <a:rPr lang="en-US" sz="1100" b="0" i="0" u="none" kern="1200" dirty="0">
              <a:latin typeface="Andale Mono" panose="020B0509000000000004" pitchFamily="49" charset="0"/>
            </a:rPr>
            <a:t>().drop(['index'], axis=1)</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 use </a:t>
          </a:r>
          <a:r>
            <a:rPr lang="en-US" sz="1100" b="0" i="0" u="none" kern="1200" dirty="0" err="1">
              <a:latin typeface="Andale Mono" panose="020B0509000000000004" pitchFamily="49" charset="0"/>
            </a:rPr>
            <a:t>IterativeImputer</a:t>
          </a:r>
          <a:r>
            <a:rPr lang="en-US" sz="1100" b="0" i="0" u="none" kern="1200" dirty="0">
              <a:latin typeface="Andale Mono" panose="020B0509000000000004" pitchFamily="49" charset="0"/>
            </a:rPr>
            <a:t> to preprocess/handle NAs</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imp = </a:t>
          </a:r>
          <a:r>
            <a:rPr lang="en-US" sz="1100" b="0" i="0" u="none" kern="1200" dirty="0" err="1">
              <a:latin typeface="Andale Mono" panose="020B0509000000000004" pitchFamily="49" charset="0"/>
            </a:rPr>
            <a:t>IterativeImputer</a:t>
          </a:r>
          <a:r>
            <a:rPr lang="en-US" sz="1100" b="0" i="0" u="none" kern="1200" dirty="0">
              <a:latin typeface="Andale Mono" panose="020B0509000000000004" pitchFamily="49" charset="0"/>
            </a:rPr>
            <a:t>(</a:t>
          </a:r>
          <a:r>
            <a:rPr lang="en-US" sz="1100" b="0" i="0" u="none" kern="1200" dirty="0" err="1">
              <a:latin typeface="Andale Mono" panose="020B0509000000000004" pitchFamily="49" charset="0"/>
            </a:rPr>
            <a:t>max_iter</a:t>
          </a:r>
          <a:r>
            <a:rPr lang="en-US" sz="1100" b="0" i="0" u="none" kern="1200" dirty="0">
              <a:latin typeface="Andale Mono" panose="020B0509000000000004" pitchFamily="49" charset="0"/>
            </a:rPr>
            <a:t>=1000, </a:t>
          </a:r>
          <a:r>
            <a:rPr lang="en-US" sz="1100" b="0" i="0" u="none" kern="1200" dirty="0" err="1">
              <a:latin typeface="Andale Mono" panose="020B0509000000000004" pitchFamily="49" charset="0"/>
            </a:rPr>
            <a:t>random_state</a:t>
          </a:r>
          <a:r>
            <a:rPr lang="en-US" sz="1100" b="0" i="0" u="none" kern="1200" dirty="0">
              <a:latin typeface="Andale Mono" panose="020B0509000000000004" pitchFamily="49" charset="0"/>
            </a:rPr>
            <a:t>=0)</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a:t>
          </a:r>
          <a:r>
            <a:rPr lang="en-US" sz="1100" b="0" i="0" u="none" kern="1200" dirty="0" err="1">
              <a:latin typeface="Andale Mono" panose="020B0509000000000004" pitchFamily="49" charset="0"/>
            </a:rPr>
            <a:t>df_lr</a:t>
          </a:r>
          <a:r>
            <a:rPr lang="en-US" sz="1100" b="0" i="0" u="none" kern="1200" dirty="0">
              <a:latin typeface="Andale Mono" panose="020B0509000000000004" pitchFamily="49" charset="0"/>
            </a:rPr>
            <a:t> = </a:t>
          </a:r>
          <a:r>
            <a:rPr lang="en-US" sz="1100" b="0" i="0" u="none" kern="1200" dirty="0" err="1">
              <a:latin typeface="Andale Mono" panose="020B0509000000000004" pitchFamily="49" charset="0"/>
            </a:rPr>
            <a:t>imp.fit_transform</a:t>
          </a:r>
          <a:r>
            <a:rPr lang="en-US" sz="1100" b="0" i="0" u="none" kern="1200" dirty="0">
              <a:latin typeface="Andale Mono" panose="020B0509000000000004" pitchFamily="49" charset="0"/>
            </a:rPr>
            <a:t>(</a:t>
          </a:r>
          <a:r>
            <a:rPr lang="en-US" sz="1100" b="0" i="0" u="none" kern="1200" dirty="0" err="1">
              <a:latin typeface="Andale Mono" panose="020B0509000000000004" pitchFamily="49" charset="0"/>
            </a:rPr>
            <a:t>df_lr</a:t>
          </a:r>
          <a:r>
            <a:rPr lang="en-US" sz="1100" b="0" i="0" u="none" kern="1200" dirty="0">
              <a:latin typeface="Andale Mono" panose="020B0509000000000004" pitchFamily="49" charset="0"/>
            </a:rPr>
            <a:t>)</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 redefine the data frame with the imputed data</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a:t>
          </a:r>
          <a:r>
            <a:rPr lang="en-US" sz="1100" b="0" i="0" u="none" kern="1200" dirty="0" err="1">
              <a:latin typeface="Andale Mono" panose="020B0509000000000004" pitchFamily="49" charset="0"/>
            </a:rPr>
            <a:t>df_lr</a:t>
          </a:r>
          <a:r>
            <a:rPr lang="en-US" sz="1100" b="0" i="0" u="none" kern="1200" dirty="0">
              <a:latin typeface="Andale Mono" panose="020B0509000000000004" pitchFamily="49" charset="0"/>
            </a:rPr>
            <a:t> = </a:t>
          </a:r>
          <a:r>
            <a:rPr lang="en-US" sz="1100" b="0" i="0" u="none" kern="1200" dirty="0" err="1">
              <a:latin typeface="Andale Mono" panose="020B0509000000000004" pitchFamily="49" charset="0"/>
            </a:rPr>
            <a:t>pd.DataFrame</a:t>
          </a:r>
          <a:r>
            <a:rPr lang="en-US" sz="1100" b="0" i="0" u="none" kern="1200" dirty="0">
              <a:latin typeface="Andale Mono" panose="020B0509000000000004" pitchFamily="49" charset="0"/>
            </a:rPr>
            <a:t>(columns=list(df), data=</a:t>
          </a:r>
          <a:r>
            <a:rPr lang="en-US" sz="1100" b="0" i="0" u="none" kern="1200" dirty="0" err="1">
              <a:latin typeface="Andale Mono" panose="020B0509000000000004" pitchFamily="49" charset="0"/>
            </a:rPr>
            <a:t>df_lr</a:t>
          </a:r>
          <a:r>
            <a:rPr lang="en-US" sz="1100" b="0" i="0" u="none" kern="1200" dirty="0">
              <a:latin typeface="Andale Mono" panose="020B0509000000000004" pitchFamily="49" charset="0"/>
            </a:rPr>
            <a:t>)</a:t>
          </a: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    return </a:t>
          </a:r>
          <a:r>
            <a:rPr lang="en-US" sz="1100" b="0" i="0" u="none" kern="1200" dirty="0" err="1">
              <a:latin typeface="Andale Mono" panose="020B0509000000000004" pitchFamily="49" charset="0"/>
            </a:rPr>
            <a:t>df_lr</a:t>
          </a:r>
          <a:endParaRPr lang="en-US" sz="1100" b="0" i="0" u="none" kern="1200" dirty="0">
            <a:latin typeface="Andale Mono" panose="020B0509000000000004" pitchFamily="49" charset="0"/>
          </a:endParaRPr>
        </a:p>
        <a:p>
          <a:pPr marL="57150" lvl="1" indent="-57150" algn="l" defTabSz="488950">
            <a:lnSpc>
              <a:spcPct val="90000"/>
            </a:lnSpc>
            <a:spcBef>
              <a:spcPct val="0"/>
            </a:spcBef>
            <a:spcAft>
              <a:spcPct val="15000"/>
            </a:spcAft>
            <a:buNone/>
          </a:pPr>
          <a:r>
            <a:rPr lang="en-US" sz="1100" b="0" i="0" u="none" kern="1200" dirty="0">
              <a:latin typeface="Andale Mono" panose="020B0509000000000004" pitchFamily="49" charset="0"/>
            </a:rPr>
            <a:t>df_lr_2016 = </a:t>
          </a:r>
          <a:r>
            <a:rPr lang="en-US" sz="1100" b="0" i="0" u="none" kern="1200" dirty="0" err="1">
              <a:latin typeface="Andale Mono" panose="020B0509000000000004" pitchFamily="49" charset="0"/>
            </a:rPr>
            <a:t>prep_lr_df</a:t>
          </a:r>
          <a:r>
            <a:rPr lang="en-US" sz="1100" b="0" i="0" u="none" kern="1200" dirty="0">
              <a:latin typeface="Andale Mono" panose="020B0509000000000004" pitchFamily="49" charset="0"/>
            </a:rPr>
            <a:t>(df_lr_2016)</a:t>
          </a:r>
        </a:p>
      </dsp:txBody>
      <dsp:txXfrm>
        <a:off x="0" y="3357377"/>
        <a:ext cx="7366959" cy="2772000"/>
      </dsp:txXfrm>
    </dsp:sp>
    <dsp:sp modelId="{730AF042-96A7-2447-967A-68AB1E13BDB7}">
      <dsp:nvSpPr>
        <dsp:cNvPr id="0" name=""/>
        <dsp:cNvSpPr/>
      </dsp:nvSpPr>
      <dsp:spPr>
        <a:xfrm>
          <a:off x="368347" y="3195017"/>
          <a:ext cx="5156871" cy="3247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917" tIns="0" rIns="194917" bIns="0" numCol="1" spcCol="1270" anchor="ctr" anchorCtr="0">
          <a:noAutofit/>
        </a:bodyPr>
        <a:lstStyle/>
        <a:p>
          <a:pPr marL="0" lvl="0" indent="0" algn="l" defTabSz="488950">
            <a:lnSpc>
              <a:spcPct val="90000"/>
            </a:lnSpc>
            <a:spcBef>
              <a:spcPct val="0"/>
            </a:spcBef>
            <a:spcAft>
              <a:spcPct val="35000"/>
            </a:spcAft>
            <a:buNone/>
          </a:pPr>
          <a:r>
            <a:rPr lang="en-US" sz="1100" kern="1200" dirty="0"/>
            <a:t>Handle missing values</a:t>
          </a:r>
        </a:p>
      </dsp:txBody>
      <dsp:txXfrm>
        <a:off x="384199" y="3210869"/>
        <a:ext cx="5125167" cy="293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5043B-5FA5-9244-A64C-134B3E06914D}">
      <dsp:nvSpPr>
        <dsp:cNvPr id="0" name=""/>
        <dsp:cNvSpPr/>
      </dsp:nvSpPr>
      <dsp:spPr>
        <a:xfrm>
          <a:off x="0" y="246642"/>
          <a:ext cx="7234443" cy="6426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473" tIns="312420" rIns="561473" bIns="106680" numCol="1" spcCol="1270" anchor="t" anchorCtr="0">
          <a:noAutofit/>
        </a:bodyPr>
        <a:lstStyle/>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a:t>
          </a:r>
          <a:r>
            <a:rPr lang="en-US" sz="1500" b="0" i="0" u="none" kern="1200" dirty="0" err="1">
              <a:latin typeface="Andale Mono" panose="020B0509000000000004" pitchFamily="49" charset="0"/>
            </a:rPr>
            <a:t>seperate</a:t>
          </a:r>
          <a:r>
            <a:rPr lang="en-US" sz="1500" b="0" i="0" u="none" kern="1200" dirty="0">
              <a:latin typeface="Andale Mono" panose="020B0509000000000004" pitchFamily="49" charset="0"/>
            </a:rPr>
            <a:t> inputs (x) from output (y)</a:t>
          </a:r>
          <a:endParaRPr lang="en-US" sz="1500" kern="1200" dirty="0">
            <a:latin typeface="Andale Mono" panose="020B0509000000000004" pitchFamily="49" charset="0"/>
          </a:endParaRP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x = df_lr_2016.drop('presvote16post_2016', axis=1)</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y = df_lr_2016['presvote16post_2016']</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perform regression, identify and drop variables with p-value above the </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threshold </a:t>
          </a:r>
          <a:r>
            <a:rPr lang="en-US" sz="1500" b="0" i="0" u="none" kern="1200" dirty="0" err="1">
              <a:latin typeface="Andale Mono" panose="020B0509000000000004" pitchFamily="49" charset="0"/>
            </a:rPr>
            <a:t>max_p_val</a:t>
          </a:r>
          <a:r>
            <a:rPr lang="en-US" sz="1500" b="0" i="0" u="none" kern="1200" dirty="0">
              <a:latin typeface="Andale Mono" panose="020B0509000000000004" pitchFamily="49" charset="0"/>
            </a:rPr>
            <a:t>, and repeat until x consists only of significant variables</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ready = False</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while not ready:</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a:t>
          </a:r>
          <a:r>
            <a:rPr lang="en-US" sz="1500" b="0" i="0" u="none" kern="1200" dirty="0" err="1">
              <a:latin typeface="Andale Mono" panose="020B0509000000000004" pitchFamily="49" charset="0"/>
            </a:rPr>
            <a:t>sig_preds</a:t>
          </a:r>
          <a:r>
            <a:rPr lang="en-US" sz="1500" b="0" i="0" u="none" kern="1200" dirty="0">
              <a:latin typeface="Andale Mono" panose="020B0509000000000004" pitchFamily="49" charset="0"/>
            </a:rPr>
            <a:t> = []</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 perform regression and derive statistics</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x2 = </a:t>
          </a:r>
          <a:r>
            <a:rPr lang="en-US" sz="1500" b="0" i="0" u="none" kern="1200" dirty="0" err="1">
              <a:latin typeface="Andale Mono" panose="020B0509000000000004" pitchFamily="49" charset="0"/>
            </a:rPr>
            <a:t>sm.add_constant</a:t>
          </a:r>
          <a:r>
            <a:rPr lang="en-US" sz="1500" b="0" i="0" u="none" kern="1200" dirty="0">
              <a:latin typeface="Andale Mono" panose="020B0509000000000004" pitchFamily="49" charset="0"/>
            </a:rPr>
            <a:t>(x)</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a:t>
          </a:r>
          <a:r>
            <a:rPr lang="en-US" sz="1500" b="0" i="0" u="none" kern="1200" dirty="0" err="1">
              <a:latin typeface="Andale Mono" panose="020B0509000000000004" pitchFamily="49" charset="0"/>
            </a:rPr>
            <a:t>est</a:t>
          </a:r>
          <a:r>
            <a:rPr lang="en-US" sz="1500" b="0" i="0" u="none" kern="1200" dirty="0">
              <a:latin typeface="Andale Mono" panose="020B0509000000000004" pitchFamily="49" charset="0"/>
            </a:rPr>
            <a:t> = </a:t>
          </a:r>
          <a:r>
            <a:rPr lang="en-US" sz="1500" b="0" i="0" u="none" kern="1200" dirty="0" err="1">
              <a:latin typeface="Andale Mono" panose="020B0509000000000004" pitchFamily="49" charset="0"/>
            </a:rPr>
            <a:t>sm.OLS</a:t>
          </a:r>
          <a:r>
            <a:rPr lang="en-US" sz="1500" b="0" i="0" u="none" kern="1200" dirty="0">
              <a:latin typeface="Andale Mono" panose="020B0509000000000004" pitchFamily="49" charset="0"/>
            </a:rPr>
            <a:t>(y, x2)</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est2 = </a:t>
          </a:r>
          <a:r>
            <a:rPr lang="en-US" sz="1500" b="0" i="0" u="none" kern="1200" dirty="0" err="1">
              <a:latin typeface="Andale Mono" panose="020B0509000000000004" pitchFamily="49" charset="0"/>
            </a:rPr>
            <a:t>est.fit</a:t>
          </a:r>
          <a:r>
            <a:rPr lang="en-US" sz="1500" b="0" i="0" u="none" kern="1200" dirty="0">
              <a:latin typeface="Andale Mono" panose="020B0509000000000004" pitchFamily="49" charset="0"/>
            </a:rPr>
            <a:t>()</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 create list of significant input variable names based on their corresponding p-value</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a:t>
          </a:r>
          <a:r>
            <a:rPr lang="en-US" sz="1500" b="0" i="0" u="none" kern="1200" dirty="0" err="1">
              <a:latin typeface="Andale Mono" panose="020B0509000000000004" pitchFamily="49" charset="0"/>
            </a:rPr>
            <a:t>sig_preds</a:t>
          </a:r>
          <a:r>
            <a:rPr lang="en-US" sz="1500" b="0" i="0" u="none" kern="1200" dirty="0">
              <a:latin typeface="Andale Mono" panose="020B0509000000000004" pitchFamily="49" charset="0"/>
            </a:rPr>
            <a:t> = [est2.pvalues.index[</a:t>
          </a:r>
          <a:r>
            <a:rPr lang="en-US" sz="1500" b="0" i="0" u="none" kern="1200" dirty="0" err="1">
              <a:latin typeface="Andale Mono" panose="020B0509000000000004" pitchFamily="49" charset="0"/>
            </a:rPr>
            <a:t>i</a:t>
          </a:r>
          <a:r>
            <a:rPr lang="en-US" sz="1500" b="0" i="0" u="none" kern="1200" dirty="0">
              <a:latin typeface="Andale Mono" panose="020B0509000000000004" pitchFamily="49" charset="0"/>
            </a:rPr>
            <a:t>[0]] for </a:t>
          </a:r>
          <a:r>
            <a:rPr lang="en-US" sz="1500" b="0" i="0" u="none" kern="1200" dirty="0" err="1">
              <a:latin typeface="Andale Mono" panose="020B0509000000000004" pitchFamily="49" charset="0"/>
            </a:rPr>
            <a:t>i</a:t>
          </a:r>
          <a:r>
            <a:rPr lang="en-US" sz="1500" b="0" i="0" u="none" kern="1200" dirty="0">
              <a:latin typeface="Andale Mono" panose="020B0509000000000004" pitchFamily="49" charset="0"/>
            </a:rPr>
            <a:t> in enumerate(est2.pvalues) if </a:t>
          </a:r>
          <a:r>
            <a:rPr lang="en-US" sz="1500" b="0" i="0" u="none" kern="1200" dirty="0" err="1">
              <a:latin typeface="Andale Mono" panose="020B0509000000000004" pitchFamily="49" charset="0"/>
            </a:rPr>
            <a:t>i</a:t>
          </a:r>
          <a:r>
            <a:rPr lang="en-US" sz="1500" b="0" i="0" u="none" kern="1200" dirty="0">
              <a:latin typeface="Andale Mono" panose="020B0509000000000004" pitchFamily="49" charset="0"/>
            </a:rPr>
            <a:t>[1] &lt; </a:t>
          </a:r>
          <a:r>
            <a:rPr lang="en-US" sz="1500" b="0" i="0" u="none" kern="1200" dirty="0" err="1">
              <a:latin typeface="Andale Mono" panose="020B0509000000000004" pitchFamily="49" charset="0"/>
            </a:rPr>
            <a:t>max_p_val</a:t>
          </a:r>
          <a:r>
            <a:rPr lang="en-US" sz="1500" b="0" i="0" u="none" kern="1200" dirty="0">
              <a:latin typeface="Andale Mono" panose="020B0509000000000004" pitchFamily="49" charset="0"/>
            </a:rPr>
            <a:t>]</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 recreate x by dropping non-significant inputs</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a:t>
          </a:r>
          <a:r>
            <a:rPr lang="en-US" sz="1500" b="0" i="0" u="none" kern="1200" dirty="0" err="1">
              <a:latin typeface="Andale Mono" panose="020B0509000000000004" pitchFamily="49" charset="0"/>
            </a:rPr>
            <a:t>to_drop</a:t>
          </a:r>
          <a:r>
            <a:rPr lang="en-US" sz="1500" b="0" i="0" u="none" kern="1200" dirty="0">
              <a:latin typeface="Andale Mono" panose="020B0509000000000004" pitchFamily="49" charset="0"/>
            </a:rPr>
            <a:t> = [col for col in list(x) if col not in </a:t>
          </a:r>
          <a:r>
            <a:rPr lang="en-US" sz="1500" b="0" i="0" u="none" kern="1200" dirty="0" err="1">
              <a:latin typeface="Andale Mono" panose="020B0509000000000004" pitchFamily="49" charset="0"/>
            </a:rPr>
            <a:t>sig_preds</a:t>
          </a:r>
          <a:r>
            <a:rPr lang="en-US" sz="1500" b="0" i="0" u="none" kern="1200" dirty="0">
              <a:latin typeface="Andale Mono" panose="020B0509000000000004" pitchFamily="49" charset="0"/>
            </a:rPr>
            <a:t>]</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 check if the list is empty; if not, drop the variables listed</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if </a:t>
          </a:r>
          <a:r>
            <a:rPr lang="en-US" sz="1500" b="0" i="0" u="none" kern="1200" dirty="0" err="1">
              <a:latin typeface="Andale Mono" panose="020B0509000000000004" pitchFamily="49" charset="0"/>
            </a:rPr>
            <a:t>to_drop</a:t>
          </a:r>
          <a:r>
            <a:rPr lang="en-US" sz="1500" b="0" i="0" u="none" kern="1200" dirty="0">
              <a:latin typeface="Andale Mono" panose="020B0509000000000004" pitchFamily="49" charset="0"/>
            </a:rPr>
            <a:t>:</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x = </a:t>
          </a:r>
          <a:r>
            <a:rPr lang="en-US" sz="1500" b="0" i="0" u="none" kern="1200" dirty="0" err="1">
              <a:latin typeface="Andale Mono" panose="020B0509000000000004" pitchFamily="49" charset="0"/>
            </a:rPr>
            <a:t>x.drop</a:t>
          </a:r>
          <a:r>
            <a:rPr lang="en-US" sz="1500" b="0" i="0" u="none" kern="1200" dirty="0">
              <a:latin typeface="Andale Mono" panose="020B0509000000000004" pitchFamily="49" charset="0"/>
            </a:rPr>
            <a:t>(</a:t>
          </a:r>
          <a:r>
            <a:rPr lang="en-US" sz="1500" b="0" i="0" u="none" kern="1200" dirty="0" err="1">
              <a:latin typeface="Andale Mono" panose="020B0509000000000004" pitchFamily="49" charset="0"/>
            </a:rPr>
            <a:t>to_drop</a:t>
          </a:r>
          <a:r>
            <a:rPr lang="en-US" sz="1500" b="0" i="0" u="none" kern="1200" dirty="0">
              <a:latin typeface="Andale Mono" panose="020B0509000000000004" pitchFamily="49" charset="0"/>
            </a:rPr>
            <a:t>, axis=1)</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else:</a:t>
          </a:r>
        </a:p>
        <a:p>
          <a:pPr marL="114300" lvl="1" indent="-114300" algn="l" defTabSz="666750">
            <a:lnSpc>
              <a:spcPct val="90000"/>
            </a:lnSpc>
            <a:spcBef>
              <a:spcPct val="0"/>
            </a:spcBef>
            <a:spcAft>
              <a:spcPct val="15000"/>
            </a:spcAft>
            <a:buNone/>
          </a:pPr>
          <a:r>
            <a:rPr lang="en-US" sz="1500" b="0" i="0" u="none" kern="1200" dirty="0">
              <a:latin typeface="Andale Mono" panose="020B0509000000000004" pitchFamily="49" charset="0"/>
            </a:rPr>
            <a:t>        ready = True</a:t>
          </a:r>
        </a:p>
      </dsp:txBody>
      <dsp:txXfrm>
        <a:off x="0" y="246642"/>
        <a:ext cx="7234443" cy="6426000"/>
      </dsp:txXfrm>
    </dsp:sp>
    <dsp:sp modelId="{42B62BC3-4422-794F-8F9C-1C4DA3917DA1}">
      <dsp:nvSpPr>
        <dsp:cNvPr id="0" name=""/>
        <dsp:cNvSpPr/>
      </dsp:nvSpPr>
      <dsp:spPr>
        <a:xfrm>
          <a:off x="361722" y="25242"/>
          <a:ext cx="5064110" cy="44280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11" tIns="0" rIns="191411" bIns="0" numCol="1" spcCol="1270" anchor="ctr" anchorCtr="0">
          <a:noAutofit/>
        </a:bodyPr>
        <a:lstStyle/>
        <a:p>
          <a:pPr marL="0" lvl="0" indent="0" algn="l" defTabSz="666750">
            <a:lnSpc>
              <a:spcPct val="90000"/>
            </a:lnSpc>
            <a:spcBef>
              <a:spcPct val="0"/>
            </a:spcBef>
            <a:spcAft>
              <a:spcPct val="35000"/>
            </a:spcAft>
            <a:buNone/>
          </a:pPr>
          <a:r>
            <a:rPr lang="en-US" sz="1500" kern="1200" dirty="0"/>
            <a:t>Identify significant inputs for model</a:t>
          </a:r>
        </a:p>
      </dsp:txBody>
      <dsp:txXfrm>
        <a:off x="383338" y="46858"/>
        <a:ext cx="502087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0DC7E-391D-4DF4-87EA-271A43A8AFA4}">
      <dsp:nvSpPr>
        <dsp:cNvPr id="0" name=""/>
        <dsp:cNvSpPr/>
      </dsp:nvSpPr>
      <dsp:spPr>
        <a:xfrm>
          <a:off x="0" y="281742"/>
          <a:ext cx="7234443" cy="4032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473" tIns="333248" rIns="561473" bIns="113792" numCol="1" spcCol="1270" anchor="t" anchorCtr="0">
          <a:noAutofit/>
        </a:bodyPr>
        <a:lstStyle/>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separate out train and test data</a:t>
          </a:r>
          <a:endParaRPr lang="en-US" sz="1600" kern="1200" dirty="0">
            <a:latin typeface="Andale Mono" panose="020B0509000000000004" pitchFamily="49" charset="0"/>
          </a:endParaRPr>
        </a:p>
        <a:p>
          <a:pPr marL="171450" lvl="1" indent="-171450" algn="l" defTabSz="711200">
            <a:lnSpc>
              <a:spcPct val="90000"/>
            </a:lnSpc>
            <a:spcBef>
              <a:spcPct val="0"/>
            </a:spcBef>
            <a:spcAft>
              <a:spcPct val="15000"/>
            </a:spcAft>
            <a:buNone/>
          </a:pPr>
          <a:r>
            <a:rPr lang="en-US" sz="1600" b="0" i="0" u="none" kern="1200" dirty="0" err="1">
              <a:latin typeface="Andale Mono" panose="020B0509000000000004" pitchFamily="49" charset="0"/>
            </a:rPr>
            <a:t>x_train</a:t>
          </a:r>
          <a:r>
            <a:rPr lang="en-US" sz="1600" b="0" i="0" u="none" kern="1200" dirty="0">
              <a:latin typeface="Andale Mono" panose="020B0509000000000004" pitchFamily="49" charset="0"/>
            </a:rPr>
            <a:t>, </a:t>
          </a:r>
          <a:r>
            <a:rPr lang="en-US" sz="1600" b="0" i="0" u="none" kern="1200" dirty="0" err="1">
              <a:latin typeface="Andale Mono" panose="020B0509000000000004" pitchFamily="49" charset="0"/>
            </a:rPr>
            <a:t>x_test</a:t>
          </a:r>
          <a:r>
            <a:rPr lang="en-US" sz="1600" b="0" i="0" u="none" kern="1200" dirty="0">
              <a:latin typeface="Andale Mono" panose="020B0509000000000004" pitchFamily="49" charset="0"/>
            </a:rPr>
            <a:t>, </a:t>
          </a:r>
          <a:r>
            <a:rPr lang="en-US" sz="1600" b="0" i="0" u="none" kern="1200" dirty="0" err="1">
              <a:latin typeface="Andale Mono" panose="020B0509000000000004" pitchFamily="49" charset="0"/>
            </a:rPr>
            <a:t>y_train</a:t>
          </a:r>
          <a:r>
            <a:rPr lang="en-US" sz="1600" b="0" i="0" u="none" kern="1200" dirty="0">
              <a:latin typeface="Andale Mono" panose="020B0509000000000004" pitchFamily="49" charset="0"/>
            </a:rPr>
            <a:t>, </a:t>
          </a:r>
          <a:r>
            <a:rPr lang="en-US" sz="1600" b="0" i="0" u="none" kern="1200" dirty="0" err="1">
              <a:latin typeface="Andale Mono" panose="020B0509000000000004" pitchFamily="49" charset="0"/>
            </a:rPr>
            <a:t>y_test</a:t>
          </a:r>
          <a:r>
            <a:rPr lang="en-US" sz="1600" b="0" i="0" u="none" kern="1200" dirty="0">
              <a:latin typeface="Andale Mono" panose="020B0509000000000004" pitchFamily="49" charset="0"/>
            </a:rPr>
            <a:t> = </a:t>
          </a:r>
          <a:r>
            <a:rPr lang="en-US" sz="1600" b="0" i="0" u="none" kern="1200" dirty="0" err="1">
              <a:latin typeface="Andale Mono" panose="020B0509000000000004" pitchFamily="49" charset="0"/>
            </a:rPr>
            <a:t>train_test_split</a:t>
          </a:r>
          <a:r>
            <a:rPr lang="en-US" sz="1600" b="0" i="0" u="none" kern="1200" dirty="0">
              <a:latin typeface="Andale Mono" panose="020B0509000000000004" pitchFamily="49" charset="0"/>
            </a:rPr>
            <a:t>(</a:t>
          </a:r>
          <a:r>
            <a:rPr lang="en-US" sz="1600" b="0" i="0" u="none" kern="1200" dirty="0" err="1">
              <a:latin typeface="Andale Mono" panose="020B0509000000000004" pitchFamily="49" charset="0"/>
            </a:rPr>
            <a:t>x,y,random_state</a:t>
          </a:r>
          <a:r>
            <a:rPr lang="en-US" sz="1600" b="0" i="0" u="none" kern="1200" dirty="0">
              <a:latin typeface="Andale Mono" panose="020B0509000000000004" pitchFamily="49" charset="0"/>
            </a:rPr>
            <a:t>=50,train_size=0.45)</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create the logistic regression model</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model = </a:t>
          </a:r>
          <a:r>
            <a:rPr lang="en-US" sz="1600" b="0" i="0" u="none" kern="1200" dirty="0" err="1">
              <a:latin typeface="Andale Mono" panose="020B0509000000000004" pitchFamily="49" charset="0"/>
            </a:rPr>
            <a:t>LogisticRegression</a:t>
          </a:r>
          <a:r>
            <a:rPr lang="en-US" sz="1600" b="0" i="0" u="none" kern="1200" dirty="0">
              <a:latin typeface="Andale Mono" panose="020B0509000000000004" pitchFamily="49" charset="0"/>
            </a:rPr>
            <a:t>(</a:t>
          </a:r>
          <a:r>
            <a:rPr lang="en-US" sz="1600" b="0" i="0" u="none" kern="1200" dirty="0" err="1">
              <a:latin typeface="Andale Mono" panose="020B0509000000000004" pitchFamily="49" charset="0"/>
            </a:rPr>
            <a:t>max_iter</a:t>
          </a:r>
          <a:r>
            <a:rPr lang="en-US" sz="1600" b="0" i="0" u="none" kern="1200" dirty="0">
              <a:latin typeface="Andale Mono" panose="020B0509000000000004" pitchFamily="49" charset="0"/>
            </a:rPr>
            <a:t>=10000)</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 apply the model to the train data</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model = </a:t>
          </a:r>
          <a:r>
            <a:rPr lang="en-US" sz="1600" b="0" i="0" u="none" kern="1200" dirty="0" err="1">
              <a:latin typeface="Andale Mono" panose="020B0509000000000004" pitchFamily="49" charset="0"/>
            </a:rPr>
            <a:t>model.fit</a:t>
          </a:r>
          <a:r>
            <a:rPr lang="en-US" sz="1600" b="0" i="0" u="none" kern="1200" dirty="0">
              <a:latin typeface="Andale Mono" panose="020B0509000000000004" pitchFamily="49" charset="0"/>
            </a:rPr>
            <a:t>(</a:t>
          </a:r>
          <a:r>
            <a:rPr lang="en-US" sz="1600" b="0" i="0" u="none" kern="1200" dirty="0" err="1">
              <a:latin typeface="Andale Mono" panose="020B0509000000000004" pitchFamily="49" charset="0"/>
            </a:rPr>
            <a:t>x_train</a:t>
          </a:r>
          <a:r>
            <a:rPr lang="en-US" sz="1600" b="0" i="0" u="none" kern="1200" dirty="0">
              <a:latin typeface="Andale Mono" panose="020B0509000000000004" pitchFamily="49" charset="0"/>
            </a:rPr>
            <a:t>, </a:t>
          </a:r>
          <a:r>
            <a:rPr lang="en-US" sz="1600" b="0" i="0" u="none" kern="1200" dirty="0" err="1">
              <a:latin typeface="Andale Mono" panose="020B0509000000000004" pitchFamily="49" charset="0"/>
            </a:rPr>
            <a:t>y_train</a:t>
          </a:r>
          <a:r>
            <a:rPr lang="en-US" sz="1600" b="0" i="0" u="none" kern="1200" dirty="0">
              <a:latin typeface="Andale Mono" panose="020B0509000000000004" pitchFamily="49" charset="0"/>
            </a:rPr>
            <a:t>)</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a:t>
          </a:r>
          <a:r>
            <a:rPr lang="en-US" sz="1600" b="0" i="0" u="none" kern="1200" dirty="0" err="1">
              <a:latin typeface="Andale Mono" panose="020B0509000000000004" pitchFamily="49" charset="0"/>
            </a:rPr>
            <a:t>y_test_pred</a:t>
          </a:r>
          <a:r>
            <a:rPr lang="en-US" sz="1600" b="0" i="0" u="none" kern="1200" dirty="0">
              <a:latin typeface="Andale Mono" panose="020B0509000000000004" pitchFamily="49" charset="0"/>
            </a:rPr>
            <a:t> = </a:t>
          </a:r>
          <a:r>
            <a:rPr lang="en-US" sz="1600" b="0" i="0" u="none" kern="1200" dirty="0" err="1">
              <a:latin typeface="Andale Mono" panose="020B0509000000000004" pitchFamily="49" charset="0"/>
            </a:rPr>
            <a:t>model.predict</a:t>
          </a:r>
          <a:r>
            <a:rPr lang="en-US" sz="1600" b="0" i="0" u="none" kern="1200" dirty="0">
              <a:latin typeface="Andale Mono" panose="020B0509000000000004" pitchFamily="49" charset="0"/>
            </a:rPr>
            <a:t>(</a:t>
          </a:r>
          <a:r>
            <a:rPr lang="en-US" sz="1600" b="0" i="0" u="none" kern="1200" dirty="0" err="1">
              <a:latin typeface="Andale Mono" panose="020B0509000000000004" pitchFamily="49" charset="0"/>
            </a:rPr>
            <a:t>x_test</a:t>
          </a:r>
          <a:r>
            <a:rPr lang="en-US" sz="1600" b="0" i="0" u="none" kern="1200" dirty="0">
              <a:latin typeface="Andale Mono" panose="020B0509000000000004" pitchFamily="49" charset="0"/>
            </a:rPr>
            <a:t>)</a:t>
          </a:r>
        </a:p>
        <a:p>
          <a:pPr marL="171450" lvl="1" indent="-171450" algn="l" defTabSz="711200">
            <a:lnSpc>
              <a:spcPct val="90000"/>
            </a:lnSpc>
            <a:spcBef>
              <a:spcPct val="0"/>
            </a:spcBef>
            <a:spcAft>
              <a:spcPct val="15000"/>
            </a:spcAft>
            <a:buNone/>
          </a:pPr>
          <a:endParaRPr lang="en-US" sz="1600" b="0" i="0" u="none" kern="1200" dirty="0">
            <a:latin typeface="Andale Mono" panose="020B0509000000000004" pitchFamily="49" charset="0"/>
          </a:endParaRP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create summary of model variables</a:t>
          </a:r>
        </a:p>
        <a:p>
          <a:pPr marL="171450" lvl="1" indent="-171450" algn="l" defTabSz="711200">
            <a:lnSpc>
              <a:spcPct val="90000"/>
            </a:lnSpc>
            <a:spcBef>
              <a:spcPct val="0"/>
            </a:spcBef>
            <a:spcAft>
              <a:spcPct val="15000"/>
            </a:spcAft>
            <a:buNone/>
          </a:pPr>
          <a:r>
            <a:rPr lang="en-US" sz="1600" b="0" i="0" u="none" kern="1200" dirty="0" err="1">
              <a:latin typeface="Andale Mono" panose="020B0509000000000004" pitchFamily="49" charset="0"/>
            </a:rPr>
            <a:t>x_train_intercept</a:t>
          </a:r>
          <a:r>
            <a:rPr lang="en-US" sz="1600" b="0" i="0" u="none" kern="1200" dirty="0">
              <a:latin typeface="Andale Mono" panose="020B0509000000000004" pitchFamily="49" charset="0"/>
            </a:rPr>
            <a:t> = </a:t>
          </a:r>
          <a:r>
            <a:rPr lang="en-US" sz="1600" b="0" i="0" u="none" kern="1200" dirty="0" err="1">
              <a:latin typeface="Andale Mono" panose="020B0509000000000004" pitchFamily="49" charset="0"/>
            </a:rPr>
            <a:t>x_train.copy</a:t>
          </a:r>
          <a:r>
            <a:rPr lang="en-US" sz="1600" b="0" i="0" u="none" kern="1200" dirty="0">
              <a:latin typeface="Andale Mono" panose="020B0509000000000004" pitchFamily="49" charset="0"/>
            </a:rPr>
            <a:t>(deep = True)</a:t>
          </a:r>
        </a:p>
        <a:p>
          <a:pPr marL="171450" lvl="1" indent="-171450" algn="l" defTabSz="711200">
            <a:lnSpc>
              <a:spcPct val="90000"/>
            </a:lnSpc>
            <a:spcBef>
              <a:spcPct val="0"/>
            </a:spcBef>
            <a:spcAft>
              <a:spcPct val="15000"/>
            </a:spcAft>
            <a:buNone/>
          </a:pPr>
          <a:r>
            <a:rPr lang="en-US" sz="1600" b="0" i="0" u="none" kern="1200" dirty="0" err="1">
              <a:latin typeface="Andale Mono" panose="020B0509000000000004" pitchFamily="49" charset="0"/>
            </a:rPr>
            <a:t>x_train_intercept</a:t>
          </a:r>
          <a:r>
            <a:rPr lang="en-US" sz="1600" b="0" i="0" u="none" kern="1200" dirty="0">
              <a:latin typeface="Andale Mono" panose="020B0509000000000004" pitchFamily="49" charset="0"/>
            </a:rPr>
            <a:t>['intercept'] = 1</a:t>
          </a:r>
        </a:p>
        <a:p>
          <a:pPr marL="171450" lvl="1" indent="-171450" algn="l" defTabSz="711200">
            <a:lnSpc>
              <a:spcPct val="90000"/>
            </a:lnSpc>
            <a:spcBef>
              <a:spcPct val="0"/>
            </a:spcBef>
            <a:spcAft>
              <a:spcPct val="15000"/>
            </a:spcAft>
            <a:buNone/>
          </a:pPr>
          <a:r>
            <a:rPr lang="en-US" sz="1600" b="0" i="0" u="none" kern="1200" dirty="0" err="1">
              <a:latin typeface="Andale Mono" panose="020B0509000000000004" pitchFamily="49" charset="0"/>
            </a:rPr>
            <a:t>logmodel_vars</a:t>
          </a:r>
          <a:r>
            <a:rPr lang="en-US" sz="1600" b="0" i="0" u="none" kern="1200" dirty="0">
              <a:latin typeface="Andale Mono" panose="020B0509000000000004" pitchFamily="49" charset="0"/>
            </a:rPr>
            <a:t> = </a:t>
          </a:r>
          <a:r>
            <a:rPr lang="en-US" sz="1600" b="0" i="0" u="none" kern="1200" dirty="0" err="1">
              <a:latin typeface="Andale Mono" panose="020B0509000000000004" pitchFamily="49" charset="0"/>
            </a:rPr>
            <a:t>sm.Logit</a:t>
          </a:r>
          <a:r>
            <a:rPr lang="en-US" sz="1600" b="0" i="0" u="none" kern="1200" dirty="0">
              <a:latin typeface="Andale Mono" panose="020B0509000000000004" pitchFamily="49" charset="0"/>
            </a:rPr>
            <a:t>(</a:t>
          </a:r>
          <a:r>
            <a:rPr lang="en-US" sz="1600" b="0" i="0" u="none" kern="1200" dirty="0" err="1">
              <a:latin typeface="Andale Mono" panose="020B0509000000000004" pitchFamily="49" charset="0"/>
            </a:rPr>
            <a:t>y_train,x_train_intercept</a:t>
          </a:r>
          <a:r>
            <a:rPr lang="en-US" sz="1600" b="0" i="0" u="none" kern="1200" dirty="0">
              <a:latin typeface="Andale Mono" panose="020B0509000000000004" pitchFamily="49" charset="0"/>
            </a:rPr>
            <a:t>)</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result = </a:t>
          </a:r>
          <a:r>
            <a:rPr lang="en-US" sz="1600" b="0" i="0" u="none" kern="1200" dirty="0" err="1">
              <a:latin typeface="Andale Mono" panose="020B0509000000000004" pitchFamily="49" charset="0"/>
            </a:rPr>
            <a:t>logmodel_vars.fit</a:t>
          </a:r>
          <a:r>
            <a:rPr lang="en-US" sz="1600" b="0" i="0" u="none" kern="1200" dirty="0">
              <a:latin typeface="Andale Mono" panose="020B0509000000000004" pitchFamily="49" charset="0"/>
            </a:rPr>
            <a:t>()</a:t>
          </a:r>
        </a:p>
      </dsp:txBody>
      <dsp:txXfrm>
        <a:off x="0" y="281742"/>
        <a:ext cx="7234443" cy="4032000"/>
      </dsp:txXfrm>
    </dsp:sp>
    <dsp:sp modelId="{5B9D2D1D-085B-4CF1-8D6E-F2034A46883E}">
      <dsp:nvSpPr>
        <dsp:cNvPr id="0" name=""/>
        <dsp:cNvSpPr/>
      </dsp:nvSpPr>
      <dsp:spPr>
        <a:xfrm>
          <a:off x="361722" y="45582"/>
          <a:ext cx="5064110" cy="4723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11" tIns="0" rIns="191411" bIns="0" numCol="1" spcCol="1270" anchor="ctr" anchorCtr="0">
          <a:noAutofit/>
        </a:bodyPr>
        <a:lstStyle/>
        <a:p>
          <a:pPr marL="0" lvl="0" indent="0" algn="l" defTabSz="711200">
            <a:lnSpc>
              <a:spcPct val="90000"/>
            </a:lnSpc>
            <a:spcBef>
              <a:spcPct val="0"/>
            </a:spcBef>
            <a:spcAft>
              <a:spcPct val="35000"/>
            </a:spcAft>
            <a:buNone/>
          </a:pPr>
          <a:r>
            <a:rPr lang="en-US" sz="1600" kern="1200"/>
            <a:t>Split into train and test sets, and run model</a:t>
          </a:r>
          <a:endParaRPr lang="en-US" sz="1600" b="0" i="0" u="none" kern="1200" dirty="0">
            <a:latin typeface="Andale Mono" panose="020B0509000000000004" pitchFamily="49" charset="0"/>
          </a:endParaRPr>
        </a:p>
      </dsp:txBody>
      <dsp:txXfrm>
        <a:off x="384779" y="68639"/>
        <a:ext cx="5017996" cy="426206"/>
      </dsp:txXfrm>
    </dsp:sp>
    <dsp:sp modelId="{15033E96-E911-43F4-8C2C-0B9469417249}">
      <dsp:nvSpPr>
        <dsp:cNvPr id="0" name=""/>
        <dsp:cNvSpPr/>
      </dsp:nvSpPr>
      <dsp:spPr>
        <a:xfrm>
          <a:off x="0" y="4636303"/>
          <a:ext cx="7234443" cy="2016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473" tIns="333248" rIns="561473"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b="0" i="0" u="none" kern="1200" dirty="0" err="1">
              <a:latin typeface="Andale Mono" panose="020B0509000000000004" pitchFamily="49" charset="0"/>
            </a:rPr>
            <a:t>corr_df</a:t>
          </a:r>
          <a:r>
            <a:rPr lang="en-US" sz="1600" b="0" i="0" u="none" kern="1200" dirty="0">
              <a:latin typeface="Andale Mono" panose="020B0509000000000004" pitchFamily="49" charset="0"/>
            </a:rPr>
            <a:t> = </a:t>
          </a:r>
          <a:r>
            <a:rPr lang="en-US" sz="1600" b="0" i="0" u="none" kern="1200" dirty="0" err="1">
              <a:latin typeface="Andale Mono" panose="020B0509000000000004" pitchFamily="49" charset="0"/>
            </a:rPr>
            <a:t>x_train.corr</a:t>
          </a:r>
          <a:r>
            <a:rPr lang="en-US" sz="1600" b="0" i="0" u="none" kern="1200" dirty="0">
              <a:latin typeface="Andale Mono" panose="020B0509000000000004" pitchFamily="49" charset="0"/>
            </a:rPr>
            <a:t>(method='</a:t>
          </a:r>
          <a:r>
            <a:rPr lang="en-US" sz="1600" b="0" i="0" u="none" kern="1200" dirty="0" err="1">
              <a:latin typeface="Andale Mono" panose="020B0509000000000004" pitchFamily="49" charset="0"/>
            </a:rPr>
            <a:t>pearson</a:t>
          </a:r>
          <a:r>
            <a:rPr lang="en-US" sz="1600" b="0" i="0" u="none" kern="1200" dirty="0">
              <a:latin typeface="Andale Mono" panose="020B0509000000000004" pitchFamily="49" charset="0"/>
            </a:rPr>
            <a:t>')</a:t>
          </a:r>
          <a:endParaRPr lang="en-US" sz="1600" kern="1200" dirty="0">
            <a:latin typeface="Andale Mono" panose="020B0509000000000004" pitchFamily="49" charset="0"/>
          </a:endParaRP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threshold = .5</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for col in list(</a:t>
          </a:r>
          <a:r>
            <a:rPr lang="en-US" sz="1600" b="0" i="0" u="none" kern="1200" dirty="0" err="1">
              <a:latin typeface="Andale Mono" panose="020B0509000000000004" pitchFamily="49" charset="0"/>
            </a:rPr>
            <a:t>corr_df</a:t>
          </a:r>
          <a:r>
            <a:rPr lang="en-US" sz="1600" b="0" i="0" u="none" kern="1200" dirty="0">
              <a:latin typeface="Andale Mono" panose="020B0509000000000004" pitchFamily="49" charset="0"/>
            </a:rPr>
            <a:t>):</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for row in </a:t>
          </a:r>
          <a:r>
            <a:rPr lang="en-US" sz="1600" b="0" i="0" u="none" kern="1200" dirty="0" err="1">
              <a:latin typeface="Andale Mono" panose="020B0509000000000004" pitchFamily="49" charset="0"/>
            </a:rPr>
            <a:t>corr_df.index</a:t>
          </a:r>
          <a:r>
            <a:rPr lang="en-US" sz="1600" b="0" i="0" u="none" kern="1200" dirty="0">
              <a:latin typeface="Andale Mono" panose="020B0509000000000004" pitchFamily="49" charset="0"/>
            </a:rPr>
            <a:t>:</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if abs(</a:t>
          </a:r>
          <a:r>
            <a:rPr lang="en-US" sz="1600" b="0" i="0" u="none" kern="1200" dirty="0" err="1">
              <a:latin typeface="Andale Mono" panose="020B0509000000000004" pitchFamily="49" charset="0"/>
            </a:rPr>
            <a:t>corr_df.loc</a:t>
          </a:r>
          <a:r>
            <a:rPr lang="en-US" sz="1600" b="0" i="0" u="none" kern="1200" dirty="0">
              <a:latin typeface="Andale Mono" panose="020B0509000000000004" pitchFamily="49" charset="0"/>
            </a:rPr>
            <a:t>[row, col]) &gt; threshold and </a:t>
          </a:r>
          <a:r>
            <a:rPr lang="en-US" sz="1600" b="0" i="0" u="none" kern="1200" dirty="0" err="1">
              <a:latin typeface="Andale Mono" panose="020B0509000000000004" pitchFamily="49" charset="0"/>
            </a:rPr>
            <a:t>corr_df.loc</a:t>
          </a:r>
          <a:r>
            <a:rPr lang="en-US" sz="1600" b="0" i="0" u="none" kern="1200" dirty="0">
              <a:latin typeface="Andale Mono" panose="020B0509000000000004" pitchFamily="49" charset="0"/>
            </a:rPr>
            <a:t>[row, col] != 1:</a:t>
          </a:r>
        </a:p>
        <a:p>
          <a:pPr marL="171450" lvl="1" indent="-171450" algn="l" defTabSz="711200">
            <a:lnSpc>
              <a:spcPct val="90000"/>
            </a:lnSpc>
            <a:spcBef>
              <a:spcPct val="0"/>
            </a:spcBef>
            <a:spcAft>
              <a:spcPct val="15000"/>
            </a:spcAft>
            <a:buNone/>
          </a:pPr>
          <a:r>
            <a:rPr lang="en-US" sz="1600" b="0" i="0" u="none" kern="1200" dirty="0">
              <a:latin typeface="Andale Mono" panose="020B0509000000000004" pitchFamily="49" charset="0"/>
            </a:rPr>
            <a:t>    print(row, col, </a:t>
          </a:r>
          <a:r>
            <a:rPr lang="en-US" sz="1600" b="0" i="0" u="none" kern="1200" dirty="0" err="1">
              <a:latin typeface="Andale Mono" panose="020B0509000000000004" pitchFamily="49" charset="0"/>
            </a:rPr>
            <a:t>corr_df.loc</a:t>
          </a:r>
          <a:r>
            <a:rPr lang="en-US" sz="1600" b="0" i="0" u="none" kern="1200" dirty="0">
              <a:latin typeface="Andale Mono" panose="020B0509000000000004" pitchFamily="49" charset="0"/>
            </a:rPr>
            <a:t>[row, col])</a:t>
          </a:r>
        </a:p>
      </dsp:txBody>
      <dsp:txXfrm>
        <a:off x="0" y="4636303"/>
        <a:ext cx="7234443" cy="2016000"/>
      </dsp:txXfrm>
    </dsp:sp>
    <dsp:sp modelId="{28D26175-EC56-49C7-9380-D1393A59987D}">
      <dsp:nvSpPr>
        <dsp:cNvPr id="0" name=""/>
        <dsp:cNvSpPr/>
      </dsp:nvSpPr>
      <dsp:spPr>
        <a:xfrm>
          <a:off x="361722" y="4400143"/>
          <a:ext cx="5064110" cy="47232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11" tIns="0" rIns="191411" bIns="0" numCol="1" spcCol="1270" anchor="ctr" anchorCtr="0">
          <a:noAutofit/>
        </a:bodyPr>
        <a:lstStyle/>
        <a:p>
          <a:pPr marL="0" lvl="0" indent="0" algn="l" defTabSz="711200">
            <a:lnSpc>
              <a:spcPct val="90000"/>
            </a:lnSpc>
            <a:spcBef>
              <a:spcPct val="0"/>
            </a:spcBef>
            <a:spcAft>
              <a:spcPct val="35000"/>
            </a:spcAft>
            <a:buNone/>
          </a:pPr>
          <a:r>
            <a:rPr lang="en-US" sz="1600" kern="1200"/>
            <a:t>Create correlation matrix</a:t>
          </a:r>
          <a:endParaRPr lang="en-US" sz="1600" b="0" i="0" u="none" kern="1200" dirty="0">
            <a:latin typeface="Andale Mono" panose="020B0509000000000004" pitchFamily="49" charset="0"/>
          </a:endParaRPr>
        </a:p>
      </dsp:txBody>
      <dsp:txXfrm>
        <a:off x="384779" y="4423200"/>
        <a:ext cx="5017996" cy="4262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5043B-5FA5-9244-A64C-134B3E06914D}">
      <dsp:nvSpPr>
        <dsp:cNvPr id="0" name=""/>
        <dsp:cNvSpPr/>
      </dsp:nvSpPr>
      <dsp:spPr>
        <a:xfrm>
          <a:off x="0" y="365963"/>
          <a:ext cx="7453223" cy="65016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8453" tIns="249936" rIns="578453"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None/>
          </a:pPr>
          <a:r>
            <a:rPr lang="en-US" sz="1200" b="0" i="0" u="none" kern="1200" dirty="0">
              <a:latin typeface="Andale Mono" panose="020B0509000000000004" pitchFamily="49" charset="0"/>
            </a:rPr>
            <a:t># identify columns in the 2016 </a:t>
          </a:r>
          <a:r>
            <a:rPr lang="en-US" sz="1200" b="0" i="0" u="none" kern="1200" dirty="0" err="1">
              <a:latin typeface="Andale Mono" panose="020B0509000000000004" pitchFamily="49" charset="0"/>
            </a:rPr>
            <a:t>dataframe</a:t>
          </a:r>
          <a:r>
            <a:rPr lang="en-US" sz="1200" b="0" i="0" u="none" kern="1200" dirty="0">
              <a:latin typeface="Andale Mono" panose="020B0509000000000004" pitchFamily="49" charset="0"/>
            </a:rPr>
            <a:t> that were repeated in 2019</a:t>
          </a:r>
          <a:endParaRPr lang="en-US" sz="1200" kern="1200" dirty="0">
            <a:latin typeface="Andale Mono" panose="020B0509000000000004" pitchFamily="49" charset="0"/>
          </a:endParaRP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repeated_topics_2016 = []</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repeated_topics_2019 = []</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for col in </a:t>
          </a:r>
          <a:r>
            <a:rPr lang="en-US" sz="1200" b="0" i="0" u="none" kern="1200" dirty="0" err="1">
              <a:latin typeface="Andale Mono" panose="020B0509000000000004" pitchFamily="49" charset="0"/>
            </a:rPr>
            <a:t>x.columns</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col_2019 = col[:-1]+'9'</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if col_2019 in df_2019.columns:</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repeated_topics_2016.append(col)</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repeated_topics_2019.append(col_2019)</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add 2016 vote choice and anticipated 2020 vote choice to list of columns to collect</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repeated_topics</a:t>
          </a:r>
          <a:r>
            <a:rPr lang="en-US" sz="1200" b="0" i="0" u="none" kern="1200" dirty="0">
              <a:latin typeface="Andale Mono" panose="020B0509000000000004" pitchFamily="49" charset="0"/>
            </a:rPr>
            <a:t> = ['presvote16post_2016','vote2020_2019'] + repeated_topics_2016 + repeated_topics_2019</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create a new small data frame that contains these columns</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 = df[</a:t>
          </a:r>
          <a:r>
            <a:rPr lang="en-US" sz="1200" b="0" i="0" u="none" kern="1200" dirty="0" err="1">
              <a:latin typeface="Andale Mono" panose="020B0509000000000004" pitchFamily="49" charset="0"/>
            </a:rPr>
            <a:t>repeated_topics</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a:t>
          </a: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['presvote16post_2016'] &lt;= 2] # only people who voted Clinton (1) or Trump (2) in 2016</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['presvote16post_2016'] = </a:t>
          </a: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['presvote16post_2016'].replace(2,0) # transform Trump values to 0 instead of 2 for use in logistic regression</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df_sml.dropna</a:t>
          </a:r>
          <a:r>
            <a:rPr lang="en-US" sz="1200" b="0" i="0" u="none" kern="1200" dirty="0">
              <a:latin typeface="Andale Mono" panose="020B0509000000000004" pitchFamily="49" charset="0"/>
            </a:rPr>
            <a:t>() # drop rows containing null values</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['vote2020_2019'] = </a:t>
          </a: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['vote2020_2019'].replace([3,4,8],</a:t>
          </a:r>
          <a:r>
            <a:rPr lang="en-US" sz="1200" b="0" i="0" u="none" kern="1200" dirty="0" err="1">
              <a:latin typeface="Andale Mono" panose="020B0509000000000004" pitchFamily="49" charset="0"/>
            </a:rPr>
            <a:t>np.nan</a:t>
          </a:r>
          <a:r>
            <a:rPr lang="en-US" sz="1200" b="0" i="0" u="none" kern="1200" dirty="0">
              <a:latin typeface="Andale Mono" panose="020B0509000000000004" pitchFamily="49" charset="0"/>
            </a:rPr>
            <a:t>).replace(1,0).replace(2,1) # replace 2020 votes for neither Trump nor the Democrat with null; transform Trump value from 1 to 0 and Democratic candidate value from 2 to 1</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 split into 2016 attributes (x), 2019 attributes (x), and 2016 vote (y)</a:t>
          </a:r>
        </a:p>
        <a:p>
          <a:pPr marL="114300" lvl="1" indent="-114300" algn="l" defTabSz="533400">
            <a:lnSpc>
              <a:spcPct val="90000"/>
            </a:lnSpc>
            <a:spcBef>
              <a:spcPct val="0"/>
            </a:spcBef>
            <a:spcAft>
              <a:spcPct val="15000"/>
            </a:spcAft>
            <a:buNone/>
          </a:pPr>
          <a:r>
            <a:rPr lang="en-US" sz="1200" b="0" i="0" u="none" kern="1200">
              <a:latin typeface="Andale Mono" panose="020B0509000000000004" pitchFamily="49" charset="0"/>
            </a:rPr>
            <a:t>x_2016_sml = df_sml[repeated_topics_2016]</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x_2019_sml = </a:t>
          </a: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[repeated_topics_2019]</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y_2016_sml = </a:t>
          </a:r>
          <a:r>
            <a:rPr lang="en-US" sz="1200" b="0" i="0" u="none" kern="1200" dirty="0" err="1">
              <a:latin typeface="Andale Mono" panose="020B0509000000000004" pitchFamily="49" charset="0"/>
            </a:rPr>
            <a:t>df_sml</a:t>
          </a:r>
          <a:r>
            <a:rPr lang="en-US" sz="1200" b="0" i="0" u="none" kern="1200" dirty="0">
              <a:latin typeface="Andale Mono" panose="020B0509000000000004" pitchFamily="49" charset="0"/>
            </a:rPr>
            <a:t>['presvote16post_2016']</a:t>
          </a:r>
        </a:p>
        <a:p>
          <a:pPr marL="114300" lvl="1" indent="-114300" algn="l" defTabSz="533400">
            <a:lnSpc>
              <a:spcPct val="90000"/>
            </a:lnSpc>
            <a:spcBef>
              <a:spcPct val="0"/>
            </a:spcBef>
            <a:spcAft>
              <a:spcPct val="15000"/>
            </a:spcAft>
            <a:buNone/>
          </a:pPr>
          <a:r>
            <a:rPr lang="en-US" sz="1200" b="0" i="0" u="none" kern="1200">
              <a:latin typeface="Andale Mono" panose="020B0509000000000004" pitchFamily="49" charset="0"/>
            </a:rPr>
            <a:t># split into train and test sets, with random state set for repeatable results; model was run multiple times to optimize train size</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X_train_sml</a:t>
          </a: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X_test_sml</a:t>
          </a: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y_train_sml</a:t>
          </a: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y_test_sml</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train_test_split</a:t>
          </a:r>
          <a:r>
            <a:rPr lang="en-US" sz="1200" b="0" i="0" u="none" kern="1200" dirty="0">
              <a:latin typeface="Andale Mono" panose="020B0509000000000004" pitchFamily="49" charset="0"/>
            </a:rPr>
            <a:t>(x_2016_sml, y_2016_sml, </a:t>
          </a:r>
          <a:r>
            <a:rPr lang="en-US" sz="1200" b="0" i="0" u="none" kern="1200" dirty="0" err="1">
              <a:latin typeface="Andale Mono" panose="020B0509000000000004" pitchFamily="49" charset="0"/>
            </a:rPr>
            <a:t>random_state</a:t>
          </a:r>
          <a:r>
            <a:rPr lang="en-US" sz="1200" b="0" i="0" u="none" kern="1200" dirty="0">
              <a:latin typeface="Andale Mono" panose="020B0509000000000004" pitchFamily="49" charset="0"/>
            </a:rPr>
            <a:t>=50, </a:t>
          </a:r>
          <a:r>
            <a:rPr lang="en-US" sz="1200" b="0" i="0" u="none" kern="1200" dirty="0" err="1">
              <a:latin typeface="Andale Mono" panose="020B0509000000000004" pitchFamily="49" charset="0"/>
            </a:rPr>
            <a:t>train_size</a:t>
          </a:r>
          <a:r>
            <a:rPr lang="en-US" sz="1200" b="0" i="0" u="none" kern="1200" dirty="0">
              <a:latin typeface="Andale Mono" panose="020B0509000000000004" pitchFamily="49" charset="0"/>
            </a:rPr>
            <a:t>=0.45)</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model_sml</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LogisticRegression</a:t>
          </a:r>
          <a:r>
            <a:rPr lang="en-US" sz="1200" b="0" i="0" u="none" kern="1200" dirty="0">
              <a:latin typeface="Andale Mono" panose="020B0509000000000004" pitchFamily="49" charset="0"/>
            </a:rPr>
            <a:t>(</a:t>
          </a:r>
          <a:r>
            <a:rPr lang="en-US" sz="1200" b="0" i="0" u="none" kern="1200" dirty="0" err="1">
              <a:latin typeface="Andale Mono" panose="020B0509000000000004" pitchFamily="49" charset="0"/>
            </a:rPr>
            <a:t>max_iter</a:t>
          </a:r>
          <a:r>
            <a:rPr lang="en-US" sz="1200" b="0" i="0" u="none" kern="1200" dirty="0">
              <a:latin typeface="Andale Mono" panose="020B0509000000000004" pitchFamily="49" charset="0"/>
            </a:rPr>
            <a:t>=10000)</a:t>
          </a:r>
        </a:p>
        <a:p>
          <a:pPr marL="114300" lvl="1" indent="-114300" algn="l" defTabSz="533400">
            <a:lnSpc>
              <a:spcPct val="90000"/>
            </a:lnSpc>
            <a:spcBef>
              <a:spcPct val="0"/>
            </a:spcBef>
            <a:spcAft>
              <a:spcPct val="15000"/>
            </a:spcAft>
            <a:buNone/>
          </a:pPr>
          <a:r>
            <a:rPr lang="en-US" sz="1200" b="0" i="0" u="none" kern="1200" dirty="0" err="1">
              <a:latin typeface="Andale Mono" panose="020B0509000000000004" pitchFamily="49" charset="0"/>
            </a:rPr>
            <a:t>model_sml</a:t>
          </a:r>
          <a:r>
            <a:rPr lang="en-US" sz="1200" b="0" i="0" u="none" kern="1200" dirty="0">
              <a:latin typeface="Andale Mono" panose="020B0509000000000004" pitchFamily="49" charset="0"/>
            </a:rPr>
            <a:t> = </a:t>
          </a:r>
          <a:r>
            <a:rPr lang="en-US" sz="1200" b="0" i="0" u="none" kern="1200" dirty="0" err="1">
              <a:latin typeface="Andale Mono" panose="020B0509000000000004" pitchFamily="49" charset="0"/>
            </a:rPr>
            <a:t>model_sml.fit</a:t>
          </a:r>
          <a:r>
            <a:rPr lang="en-US" sz="1200" b="0" i="0" u="none" kern="1200" dirty="0">
              <a:latin typeface="Andale Mono" panose="020B0509000000000004" pitchFamily="49" charset="0"/>
            </a:rPr>
            <a:t>(</a:t>
          </a:r>
          <a:r>
            <a:rPr lang="en-US" sz="1200" b="0" i="0" u="none" kern="1200" dirty="0" err="1">
              <a:latin typeface="Andale Mono" panose="020B0509000000000004" pitchFamily="49" charset="0"/>
            </a:rPr>
            <a:t>X_train_sml</a:t>
          </a:r>
          <a:r>
            <a:rPr lang="en-US" sz="1200" b="0" i="0" u="none" kern="1200" dirty="0">
              <a:latin typeface="Andale Mono" panose="020B0509000000000004" pitchFamily="49" charset="0"/>
            </a:rPr>
            <a:t>, </a:t>
          </a:r>
          <a:r>
            <a:rPr lang="en-US" sz="1200" b="0" i="0" u="none" kern="1200" dirty="0" err="1">
              <a:latin typeface="Andale Mono" panose="020B0509000000000004" pitchFamily="49" charset="0"/>
            </a:rPr>
            <a:t>y_train_sml</a:t>
          </a:r>
          <a:r>
            <a:rPr lang="en-US" sz="1200" b="0" i="0" u="none" kern="1200" dirty="0">
              <a:latin typeface="Andale Mono" panose="020B0509000000000004" pitchFamily="49" charset="0"/>
            </a:rPr>
            <a:t>)</a:t>
          </a:r>
        </a:p>
        <a:p>
          <a:pPr marL="114300" lvl="1" indent="-114300" algn="l" defTabSz="533400">
            <a:lnSpc>
              <a:spcPct val="90000"/>
            </a:lnSpc>
            <a:spcBef>
              <a:spcPct val="0"/>
            </a:spcBef>
            <a:spcAft>
              <a:spcPct val="15000"/>
            </a:spcAft>
            <a:buNone/>
          </a:pPr>
          <a:r>
            <a:rPr lang="en-US" sz="1200" b="0" i="0" u="none" kern="1200" dirty="0">
              <a:latin typeface="Andale Mono" panose="020B0509000000000004" pitchFamily="49" charset="0"/>
            </a:rPr>
            <a:t>pred_2020 = </a:t>
          </a:r>
          <a:r>
            <a:rPr lang="en-US" sz="1200" b="0" i="0" u="none" kern="1200" dirty="0" err="1">
              <a:latin typeface="Andale Mono" panose="020B0509000000000004" pitchFamily="49" charset="0"/>
            </a:rPr>
            <a:t>model_sml.predict</a:t>
          </a:r>
          <a:r>
            <a:rPr lang="en-US" sz="1200" b="0" i="0" u="none" kern="1200" dirty="0">
              <a:latin typeface="Andale Mono" panose="020B0509000000000004" pitchFamily="49" charset="0"/>
            </a:rPr>
            <a:t>(x_2019_sml) </a:t>
          </a:r>
        </a:p>
      </dsp:txBody>
      <dsp:txXfrm>
        <a:off x="0" y="365963"/>
        <a:ext cx="7453223" cy="6501600"/>
      </dsp:txXfrm>
    </dsp:sp>
    <dsp:sp modelId="{42B62BC3-4422-794F-8F9C-1C4DA3917DA1}">
      <dsp:nvSpPr>
        <dsp:cNvPr id="0" name=""/>
        <dsp:cNvSpPr/>
      </dsp:nvSpPr>
      <dsp:spPr>
        <a:xfrm>
          <a:off x="372661" y="188843"/>
          <a:ext cx="5217256" cy="354240"/>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200" tIns="0" rIns="197200" bIns="0" numCol="1" spcCol="1270" anchor="ctr" anchorCtr="0">
          <a:noAutofit/>
        </a:bodyPr>
        <a:lstStyle/>
        <a:p>
          <a:pPr marL="0" lvl="0" indent="0" algn="l" defTabSz="533400">
            <a:lnSpc>
              <a:spcPct val="90000"/>
            </a:lnSpc>
            <a:spcBef>
              <a:spcPct val="0"/>
            </a:spcBef>
            <a:spcAft>
              <a:spcPct val="35000"/>
            </a:spcAft>
            <a:buNone/>
          </a:pPr>
          <a:r>
            <a:rPr lang="en-US" sz="1200" kern="1200" dirty="0"/>
            <a:t>Apply to 2019 data for 2020 prediction</a:t>
          </a:r>
        </a:p>
      </dsp:txBody>
      <dsp:txXfrm>
        <a:off x="389954" y="206136"/>
        <a:ext cx="5182670"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2F91ADB-DEAA-5947-B245-30DAC97A6C75}" type="datetimeFigureOut">
              <a:rPr lang="en-US" smtClean="0"/>
              <a:t>6/4/20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BBC27E6-A355-D541-81CC-F26F7DF1EADB}"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279836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91ADB-DEAA-5947-B245-30DAC97A6C75}"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19368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91ADB-DEAA-5947-B245-30DAC97A6C75}"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274552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91ADB-DEAA-5947-B245-30DAC97A6C75}" type="datetimeFigureOut">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296245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2F91ADB-DEAA-5947-B245-30DAC97A6C75}" type="datetimeFigureOut">
              <a:rPr lang="en-US" smtClean="0"/>
              <a:t>6/4/20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BBC27E6-A355-D541-81CC-F26F7DF1EADB}"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018008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F91ADB-DEAA-5947-B245-30DAC97A6C75}" type="datetimeFigureOut">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3261030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F91ADB-DEAA-5947-B245-30DAC97A6C75}" type="datetimeFigureOut">
              <a:rPr lang="en-US" smtClean="0"/>
              <a:t>6/4/20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415518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91ADB-DEAA-5947-B245-30DAC97A6C75}" type="datetimeFigureOut">
              <a:rPr lang="en-US" smtClean="0"/>
              <a:t>6/4/20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428709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91ADB-DEAA-5947-B245-30DAC97A6C75}" type="datetimeFigureOut">
              <a:rPr lang="en-US" smtClean="0"/>
              <a:t>6/4/20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C27E6-A355-D541-81CC-F26F7DF1EADB}" type="slidenum">
              <a:rPr lang="en-US" smtClean="0"/>
              <a:t>‹#›</a:t>
            </a:fld>
            <a:endParaRPr lang="en-US"/>
          </a:p>
        </p:txBody>
      </p:sp>
    </p:spTree>
    <p:extLst>
      <p:ext uri="{BB962C8B-B14F-4D97-AF65-F5344CB8AC3E}">
        <p14:creationId xmlns:p14="http://schemas.microsoft.com/office/powerpoint/2010/main" val="3898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2F91ADB-DEAA-5947-B245-30DAC97A6C75}" type="datetimeFigureOut">
              <a:rPr lang="en-US" smtClean="0"/>
              <a:t>6/4/20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BBC27E6-A355-D541-81CC-F26F7DF1EAD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460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2F91ADB-DEAA-5947-B245-30DAC97A6C75}" type="datetimeFigureOut">
              <a:rPr lang="en-US" smtClean="0"/>
              <a:t>6/4/20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BBC27E6-A355-D541-81CC-F26F7DF1EADB}"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194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2F91ADB-DEAA-5947-B245-30DAC97A6C75}" type="datetimeFigureOut">
              <a:rPr lang="en-US" smtClean="0"/>
              <a:t>6/4/20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BBC27E6-A355-D541-81CC-F26F7DF1EADB}"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43029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www.chicagotribune.com/news/opinion/zorn/ct-joe-biden-president-trump-clinton-zorn-perspec-0529-jm-20160527-column.html" TargetMode="External"/><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oterstudygroup.org/ab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journalistsresource.org/studies/politics/primaries/voter-participation-in-presidential-primaries-and-caucuses/"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creativecommons.org/licenses/by-nd/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propublica.org/article/echoes-of-hillarys-past-as-emails-put-her-on-defensive" TargetMode="External"/><Relationship Id="rId2" Type="http://schemas.openxmlformats.org/officeDocument/2006/relationships/image" Target="../media/image1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5D6-5F78-E640-85A5-3558DD14AB8B}"/>
              </a:ext>
            </a:extLst>
          </p:cNvPr>
          <p:cNvSpPr>
            <a:spLocks noGrp="1"/>
          </p:cNvSpPr>
          <p:nvPr>
            <p:ph type="ctrTitle"/>
          </p:nvPr>
        </p:nvSpPr>
        <p:spPr/>
        <p:txBody>
          <a:bodyPr/>
          <a:lstStyle/>
          <a:p>
            <a:r>
              <a:rPr lang="en-US" dirty="0"/>
              <a:t>Understanding the Electorate</a:t>
            </a:r>
          </a:p>
        </p:txBody>
      </p:sp>
      <p:sp>
        <p:nvSpPr>
          <p:cNvPr id="3" name="Subtitle 2">
            <a:extLst>
              <a:ext uri="{FF2B5EF4-FFF2-40B4-BE49-F238E27FC236}">
                <a16:creationId xmlns:a16="http://schemas.microsoft.com/office/drawing/2014/main" id="{B472B8FA-9377-C04F-9B7D-9B20EFCE7435}"/>
              </a:ext>
            </a:extLst>
          </p:cNvPr>
          <p:cNvSpPr>
            <a:spLocks noGrp="1"/>
          </p:cNvSpPr>
          <p:nvPr>
            <p:ph type="subTitle" idx="1"/>
          </p:nvPr>
        </p:nvSpPr>
        <p:spPr>
          <a:xfrm>
            <a:off x="1524000" y="3919750"/>
            <a:ext cx="4572000" cy="1081474"/>
          </a:xfrm>
        </p:spPr>
        <p:txBody>
          <a:bodyPr anchor="ctr">
            <a:normAutofit/>
          </a:bodyPr>
          <a:lstStyle/>
          <a:p>
            <a:pPr algn="r"/>
            <a:r>
              <a:rPr lang="en-US" sz="1600" dirty="0"/>
              <a:t>Stephen </a:t>
            </a:r>
            <a:r>
              <a:rPr lang="en-US" sz="1600" dirty="0" err="1"/>
              <a:t>Bookstaber</a:t>
            </a:r>
            <a:br>
              <a:rPr lang="en-US" sz="1600" dirty="0"/>
            </a:br>
            <a:r>
              <a:rPr lang="en-US" sz="1600" dirty="0"/>
              <a:t>Lauren Lawless</a:t>
            </a:r>
          </a:p>
        </p:txBody>
      </p:sp>
      <p:sp>
        <p:nvSpPr>
          <p:cNvPr id="10" name="Subtitle 2">
            <a:extLst>
              <a:ext uri="{FF2B5EF4-FFF2-40B4-BE49-F238E27FC236}">
                <a16:creationId xmlns:a16="http://schemas.microsoft.com/office/drawing/2014/main" id="{FD628B4A-CF42-B34D-8853-1AC828E216C1}"/>
              </a:ext>
            </a:extLst>
          </p:cNvPr>
          <p:cNvSpPr txBox="1">
            <a:spLocks/>
          </p:cNvSpPr>
          <p:nvPr/>
        </p:nvSpPr>
        <p:spPr>
          <a:xfrm>
            <a:off x="6096000" y="3919750"/>
            <a:ext cx="4572000" cy="108147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IST 652: Scripting for Data Analysis</a:t>
            </a:r>
            <a:br>
              <a:rPr lang="en-US" sz="1600" dirty="0"/>
            </a:br>
            <a:r>
              <a:rPr lang="en-US" sz="1600" dirty="0"/>
              <a:t>Final Presentation</a:t>
            </a:r>
            <a:br>
              <a:rPr lang="en-US" sz="1600" dirty="0"/>
            </a:br>
            <a:r>
              <a:rPr lang="en-US" sz="1600" dirty="0"/>
              <a:t>June 4, 2020</a:t>
            </a:r>
          </a:p>
        </p:txBody>
      </p:sp>
      <p:cxnSp>
        <p:nvCxnSpPr>
          <p:cNvPr id="11" name="Straight Connector 10">
            <a:extLst>
              <a:ext uri="{FF2B5EF4-FFF2-40B4-BE49-F238E27FC236}">
                <a16:creationId xmlns:a16="http://schemas.microsoft.com/office/drawing/2014/main" id="{8DC73216-F6FC-F04B-9DB9-AA7E364105B3}"/>
              </a:ext>
            </a:extLst>
          </p:cNvPr>
          <p:cNvCxnSpPr>
            <a:cxnSpLocks/>
          </p:cNvCxnSpPr>
          <p:nvPr/>
        </p:nvCxnSpPr>
        <p:spPr>
          <a:xfrm>
            <a:off x="6096000" y="4003287"/>
            <a:ext cx="0" cy="914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940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a:t>
            </a:r>
            <a:endParaRPr lang="en-US"/>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62794157"/>
              </p:ext>
            </p:extLst>
          </p:nvPr>
        </p:nvGraphicFramePr>
        <p:xfrm>
          <a:off x="4901472" y="0"/>
          <a:ext cx="650630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362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 CONT.</a:t>
            </a:r>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1169466423"/>
              </p:ext>
            </p:extLst>
          </p:nvPr>
        </p:nvGraphicFramePr>
        <p:xfrm>
          <a:off x="4901472" y="0"/>
          <a:ext cx="650630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533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 CONT.</a:t>
            </a:r>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1374981759"/>
              </p:ext>
            </p:extLst>
          </p:nvPr>
        </p:nvGraphicFramePr>
        <p:xfrm>
          <a:off x="4097547" y="0"/>
          <a:ext cx="79794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02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6508C-2615-6B45-89C0-6E45868D9087}"/>
              </a:ext>
            </a:extLst>
          </p:cNvPr>
          <p:cNvSpPr>
            <a:spLocks noGrp="1"/>
          </p:cNvSpPr>
          <p:nvPr>
            <p:ph type="title"/>
          </p:nvPr>
        </p:nvSpPr>
        <p:spPr>
          <a:xfrm>
            <a:off x="1088580" y="685800"/>
            <a:ext cx="4495788" cy="1485900"/>
          </a:xfrm>
        </p:spPr>
        <p:txBody>
          <a:bodyPr>
            <a:normAutofit/>
          </a:bodyPr>
          <a:lstStyle/>
          <a:p>
            <a:r>
              <a:rPr lang="en-US" dirty="0"/>
              <a:t>SOCIAL ISSUES</a:t>
            </a:r>
          </a:p>
        </p:txBody>
      </p:sp>
      <p:sp>
        <p:nvSpPr>
          <p:cNvPr id="3" name="Content Placeholder 2">
            <a:extLst>
              <a:ext uri="{FF2B5EF4-FFF2-40B4-BE49-F238E27FC236}">
                <a16:creationId xmlns:a16="http://schemas.microsoft.com/office/drawing/2014/main" id="{0F9E76FC-73EB-A84E-AB12-C49467EEDAC9}"/>
              </a:ext>
            </a:extLst>
          </p:cNvPr>
          <p:cNvSpPr>
            <a:spLocks noGrp="1"/>
          </p:cNvSpPr>
          <p:nvPr>
            <p:ph idx="1"/>
          </p:nvPr>
        </p:nvSpPr>
        <p:spPr>
          <a:xfrm>
            <a:off x="1088579" y="2286000"/>
            <a:ext cx="4495788" cy="3886200"/>
          </a:xfrm>
        </p:spPr>
        <p:txBody>
          <a:bodyPr>
            <a:normAutofit/>
          </a:bodyPr>
          <a:lstStyle/>
          <a:p>
            <a:pPr fontAlgn="base"/>
            <a:r>
              <a:rPr lang="en-US" sz="1300"/>
              <a:t>Gender</a:t>
            </a:r>
          </a:p>
          <a:p>
            <a:pPr lvl="1" fontAlgn="base"/>
            <a:r>
              <a:rPr lang="en-US" sz="1300"/>
              <a:t>Gender equality</a:t>
            </a:r>
          </a:p>
          <a:p>
            <a:pPr lvl="1" fontAlgn="base"/>
            <a:r>
              <a:rPr lang="en-US" sz="1300"/>
              <a:t>LGBTQ+ rights</a:t>
            </a:r>
          </a:p>
          <a:p>
            <a:pPr fontAlgn="base"/>
            <a:r>
              <a:rPr lang="en-US" sz="1300"/>
              <a:t>Race</a:t>
            </a:r>
          </a:p>
          <a:p>
            <a:pPr lvl="1" fontAlgn="base"/>
            <a:r>
              <a:rPr lang="en-US" sz="1300"/>
              <a:t>Affirmative action</a:t>
            </a:r>
          </a:p>
          <a:p>
            <a:pPr lvl="1" fontAlgn="base"/>
            <a:r>
              <a:rPr lang="en-US" sz="1300"/>
              <a:t>Police killings</a:t>
            </a:r>
          </a:p>
          <a:p>
            <a:pPr fontAlgn="base"/>
            <a:r>
              <a:rPr lang="en-US" sz="1300"/>
              <a:t>Immigration</a:t>
            </a:r>
          </a:p>
          <a:p>
            <a:pPr lvl="1" fontAlgn="base"/>
            <a:r>
              <a:rPr lang="en-US" sz="1300"/>
              <a:t>Muslim ban</a:t>
            </a:r>
          </a:p>
          <a:p>
            <a:pPr lvl="1" fontAlgn="base"/>
            <a:r>
              <a:rPr lang="en-US" sz="1300"/>
              <a:t>Naturalization</a:t>
            </a:r>
          </a:p>
          <a:p>
            <a:pPr lvl="1" fontAlgn="base"/>
            <a:r>
              <a:rPr lang="en-US" sz="1300"/>
              <a:t>Benefits of diversity</a:t>
            </a:r>
          </a:p>
          <a:p>
            <a:pPr fontAlgn="base"/>
            <a:r>
              <a:rPr lang="en-US" sz="1300"/>
              <a:t>Wealth inequality</a:t>
            </a:r>
          </a:p>
          <a:p>
            <a:pPr lvl="1" fontAlgn="base"/>
            <a:r>
              <a:rPr lang="en-US" sz="1300"/>
              <a:t>Redistribution of wealth</a:t>
            </a:r>
          </a:p>
          <a:p>
            <a:pPr fontAlgn="base"/>
            <a:r>
              <a:rPr lang="en-US" sz="1300"/>
              <a:t>Trust in media</a:t>
            </a:r>
          </a:p>
        </p:txBody>
      </p:sp>
      <p:pic>
        <p:nvPicPr>
          <p:cNvPr id="4" name="image2.png" descr="A screenshot of a cell phone&#10;&#10;Description automatically generated">
            <a:extLst>
              <a:ext uri="{FF2B5EF4-FFF2-40B4-BE49-F238E27FC236}">
                <a16:creationId xmlns:a16="http://schemas.microsoft.com/office/drawing/2014/main" id="{73E990DC-27B3-FA48-A37C-FE712CD276FF}"/>
              </a:ext>
            </a:extLst>
          </p:cNvPr>
          <p:cNvPicPr/>
          <p:nvPr/>
        </p:nvPicPr>
        <p:blipFill rotWithShape="1">
          <a:blip r:embed="rId2"/>
          <a:srcRect l="-490" r="-1462"/>
          <a:stretch/>
        </p:blipFill>
        <p:spPr>
          <a:xfrm>
            <a:off x="5512927" y="4386263"/>
            <a:ext cx="3200569" cy="2240377"/>
          </a:xfrm>
          <a:prstGeom prst="rect">
            <a:avLst/>
          </a:prstGeom>
        </p:spPr>
      </p:pic>
      <p:pic>
        <p:nvPicPr>
          <p:cNvPr id="5" name="image25.png" descr="A screenshot of a cell phone&#10;&#10;Description automatically generated">
            <a:extLst>
              <a:ext uri="{FF2B5EF4-FFF2-40B4-BE49-F238E27FC236}">
                <a16:creationId xmlns:a16="http://schemas.microsoft.com/office/drawing/2014/main" id="{B077FD87-3761-DD42-82FF-9B0F932F0BCC}"/>
              </a:ext>
            </a:extLst>
          </p:cNvPr>
          <p:cNvPicPr/>
          <p:nvPr/>
        </p:nvPicPr>
        <p:blipFill rotWithShape="1">
          <a:blip r:embed="rId3"/>
          <a:srcRect l="-623" r="788" b="4"/>
          <a:stretch/>
        </p:blipFill>
        <p:spPr>
          <a:xfrm>
            <a:off x="8703808" y="4386263"/>
            <a:ext cx="3041904" cy="2240376"/>
          </a:xfrm>
          <a:prstGeom prst="rect">
            <a:avLst/>
          </a:prstGeom>
        </p:spPr>
      </p:pic>
      <p:pic>
        <p:nvPicPr>
          <p:cNvPr id="6" name="image27.png" descr="A screenshot of a cell phone&#10;&#10;Description automatically generated">
            <a:extLst>
              <a:ext uri="{FF2B5EF4-FFF2-40B4-BE49-F238E27FC236}">
                <a16:creationId xmlns:a16="http://schemas.microsoft.com/office/drawing/2014/main" id="{A3B37150-1AAC-1C43-8DA3-F1FECC13E408}"/>
              </a:ext>
            </a:extLst>
          </p:cNvPr>
          <p:cNvPicPr/>
          <p:nvPr/>
        </p:nvPicPr>
        <p:blipFill rotWithShape="1">
          <a:blip r:embed="rId4"/>
          <a:srcRect l="-100" t="1128" r="2" b="1775"/>
          <a:stretch/>
        </p:blipFill>
        <p:spPr>
          <a:xfrm>
            <a:off x="5584367" y="182975"/>
            <a:ext cx="6089905" cy="4203287"/>
          </a:xfrm>
          <a:prstGeom prst="rect">
            <a:avLst/>
          </a:prstGeom>
        </p:spPr>
      </p:pic>
    </p:spTree>
    <p:extLst>
      <p:ext uri="{BB962C8B-B14F-4D97-AF65-F5344CB8AC3E}">
        <p14:creationId xmlns:p14="http://schemas.microsoft.com/office/powerpoint/2010/main" val="282180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7F95-C663-7D4C-9F9A-B33FB6AFBC2E}"/>
              </a:ext>
            </a:extLst>
          </p:cNvPr>
          <p:cNvSpPr>
            <a:spLocks noGrp="1"/>
          </p:cNvSpPr>
          <p:nvPr>
            <p:ph type="title"/>
          </p:nvPr>
        </p:nvSpPr>
        <p:spPr>
          <a:xfrm>
            <a:off x="1088580" y="685800"/>
            <a:ext cx="4495788" cy="1485900"/>
          </a:xfrm>
        </p:spPr>
        <p:txBody>
          <a:bodyPr>
            <a:normAutofit/>
          </a:bodyPr>
          <a:lstStyle/>
          <a:p>
            <a:r>
              <a:rPr lang="en-US" dirty="0"/>
              <a:t>POLICY ISSUES</a:t>
            </a:r>
          </a:p>
        </p:txBody>
      </p:sp>
      <p:sp>
        <p:nvSpPr>
          <p:cNvPr id="3" name="Content Placeholder 2">
            <a:extLst>
              <a:ext uri="{FF2B5EF4-FFF2-40B4-BE49-F238E27FC236}">
                <a16:creationId xmlns:a16="http://schemas.microsoft.com/office/drawing/2014/main" id="{F252256B-CCAA-314D-BEEB-F7CD0F6520D5}"/>
              </a:ext>
            </a:extLst>
          </p:cNvPr>
          <p:cNvSpPr>
            <a:spLocks noGrp="1"/>
          </p:cNvSpPr>
          <p:nvPr>
            <p:ph idx="1"/>
          </p:nvPr>
        </p:nvSpPr>
        <p:spPr>
          <a:xfrm>
            <a:off x="1088579" y="2286000"/>
            <a:ext cx="4495788" cy="3886200"/>
          </a:xfrm>
        </p:spPr>
        <p:txBody>
          <a:bodyPr>
            <a:normAutofit/>
          </a:bodyPr>
          <a:lstStyle/>
          <a:p>
            <a:pPr fontAlgn="base"/>
            <a:r>
              <a:rPr lang="en-US" dirty="0"/>
              <a:t>Size of government</a:t>
            </a:r>
          </a:p>
          <a:p>
            <a:pPr fontAlgn="base"/>
            <a:r>
              <a:rPr lang="en-US" dirty="0"/>
              <a:t>Healthcare</a:t>
            </a:r>
          </a:p>
          <a:p>
            <a:pPr lvl="1" fontAlgn="base"/>
            <a:r>
              <a:rPr lang="en-US" dirty="0"/>
              <a:t>Affordable Care Act</a:t>
            </a:r>
          </a:p>
          <a:p>
            <a:pPr lvl="1" fontAlgn="base"/>
            <a:r>
              <a:rPr lang="en-US" dirty="0"/>
              <a:t>Universal healthcare</a:t>
            </a:r>
          </a:p>
          <a:p>
            <a:pPr fontAlgn="base"/>
            <a:r>
              <a:rPr lang="en-US" dirty="0"/>
              <a:t>Obama approval</a:t>
            </a:r>
          </a:p>
          <a:p>
            <a:pPr lvl="1" fontAlgn="base"/>
            <a:r>
              <a:rPr lang="en-US" dirty="0"/>
              <a:t>Policy favoritism</a:t>
            </a:r>
          </a:p>
          <a:p>
            <a:pPr fontAlgn="base"/>
            <a:r>
              <a:rPr lang="en-US" dirty="0"/>
              <a:t>Environment &amp; climate</a:t>
            </a:r>
          </a:p>
          <a:p>
            <a:pPr fontAlgn="base"/>
            <a:r>
              <a:rPr lang="en-US" dirty="0"/>
              <a:t>Taxes</a:t>
            </a:r>
          </a:p>
        </p:txBody>
      </p:sp>
      <p:pic>
        <p:nvPicPr>
          <p:cNvPr id="6" name="image3.png" descr="A screenshot of a cell phone&#10;&#10;Description automatically generated">
            <a:extLst>
              <a:ext uri="{FF2B5EF4-FFF2-40B4-BE49-F238E27FC236}">
                <a16:creationId xmlns:a16="http://schemas.microsoft.com/office/drawing/2014/main" id="{F1ECC66F-1B54-4042-ADBA-DD36F0505B35}"/>
              </a:ext>
            </a:extLst>
          </p:cNvPr>
          <p:cNvPicPr>
            <a:picLocks noChangeAspect="1"/>
          </p:cNvPicPr>
          <p:nvPr/>
        </p:nvPicPr>
        <p:blipFill rotWithShape="1">
          <a:blip r:embed="rId2"/>
          <a:srcRect l="-977" r="812"/>
          <a:stretch/>
        </p:blipFill>
        <p:spPr>
          <a:xfrm>
            <a:off x="5584367" y="4361407"/>
            <a:ext cx="3044952" cy="2210843"/>
          </a:xfrm>
          <a:prstGeom prst="rect">
            <a:avLst/>
          </a:prstGeom>
        </p:spPr>
      </p:pic>
      <p:pic>
        <p:nvPicPr>
          <p:cNvPr id="5" name="image20.png" descr="A screenshot of a cell phone&#10;&#10;Description automatically generated">
            <a:extLst>
              <a:ext uri="{FF2B5EF4-FFF2-40B4-BE49-F238E27FC236}">
                <a16:creationId xmlns:a16="http://schemas.microsoft.com/office/drawing/2014/main" id="{4D6BB629-C8B3-3E4D-9430-35E13C8AEF48}"/>
              </a:ext>
            </a:extLst>
          </p:cNvPr>
          <p:cNvPicPr>
            <a:picLocks noChangeAspect="1"/>
          </p:cNvPicPr>
          <p:nvPr/>
        </p:nvPicPr>
        <p:blipFill rotWithShape="1">
          <a:blip r:embed="rId3"/>
          <a:srcRect l="-854" r="1046" b="4"/>
          <a:stretch/>
        </p:blipFill>
        <p:spPr>
          <a:xfrm>
            <a:off x="8629319" y="4353533"/>
            <a:ext cx="3044952" cy="2218717"/>
          </a:xfrm>
          <a:prstGeom prst="rect">
            <a:avLst/>
          </a:prstGeom>
        </p:spPr>
      </p:pic>
      <p:pic>
        <p:nvPicPr>
          <p:cNvPr id="4" name="image11.png" descr="A screenshot of a cell phone&#10;&#10;Description automatically generated">
            <a:extLst>
              <a:ext uri="{FF2B5EF4-FFF2-40B4-BE49-F238E27FC236}">
                <a16:creationId xmlns:a16="http://schemas.microsoft.com/office/drawing/2014/main" id="{062CA56A-063A-8F41-8807-3F71F6251A65}"/>
              </a:ext>
            </a:extLst>
          </p:cNvPr>
          <p:cNvPicPr>
            <a:picLocks noChangeAspect="1"/>
          </p:cNvPicPr>
          <p:nvPr/>
        </p:nvPicPr>
        <p:blipFill rotWithShape="1">
          <a:blip r:embed="rId4"/>
          <a:srcRect t="15" r="2" b="1921"/>
          <a:stretch/>
        </p:blipFill>
        <p:spPr>
          <a:xfrm>
            <a:off x="5805156" y="372241"/>
            <a:ext cx="5648325" cy="3981292"/>
          </a:xfrm>
          <a:prstGeom prst="rect">
            <a:avLst/>
          </a:prstGeom>
        </p:spPr>
      </p:pic>
    </p:spTree>
    <p:extLst>
      <p:ext uri="{BB962C8B-B14F-4D97-AF65-F5344CB8AC3E}">
        <p14:creationId xmlns:p14="http://schemas.microsoft.com/office/powerpoint/2010/main" val="52380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4" name="Rectangle 13">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pic>
        <p:nvPicPr>
          <p:cNvPr id="7" name="Picture 6" descr="A person wearing a suit and tie&#10;&#10;Description automatically generated">
            <a:extLst>
              <a:ext uri="{FF2B5EF4-FFF2-40B4-BE49-F238E27FC236}">
                <a16:creationId xmlns:a16="http://schemas.microsoft.com/office/drawing/2014/main" id="{D8D843E9-79B7-D640-B087-932FF8A2ABD4}"/>
              </a:ext>
            </a:extLst>
          </p:cNvPr>
          <p:cNvPicPr>
            <a:picLocks noChangeAspect="1"/>
          </p:cNvPicPr>
          <p:nvPr/>
        </p:nvPicPr>
        <p:blipFill>
          <a:blip r:embed="rId2">
            <a:alphaModFix amt="40000"/>
            <a:extLst>
              <a:ext uri="{837473B0-CC2E-450A-ABE3-18F120FF3D39}">
                <a1611:picAttrSrcUrl xmlns:a1611="http://schemas.microsoft.com/office/drawing/2016/11/main" r:id="rId3"/>
              </a:ext>
            </a:extLst>
          </a:blip>
          <a:stretch>
            <a:fillRect/>
          </a:stretch>
        </p:blipFill>
        <p:spPr>
          <a:xfrm>
            <a:off x="-8283" y="0"/>
            <a:ext cx="12208566" cy="6858000"/>
          </a:xfrm>
          <a:prstGeom prst="rect">
            <a:avLst/>
          </a:prstGeom>
        </p:spPr>
      </p:pic>
      <p:sp>
        <p:nvSpPr>
          <p:cNvPr id="1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8"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38E5CCB7-9ACD-4247-90EC-A19867C65BC7}"/>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dirty="0">
                <a:solidFill>
                  <a:schemeClr val="bg2"/>
                </a:solidFill>
              </a:rPr>
              <a:t>Can this data inform how people might behave in 2020?</a:t>
            </a:r>
          </a:p>
        </p:txBody>
      </p:sp>
    </p:spTree>
    <p:extLst>
      <p:ext uri="{BB962C8B-B14F-4D97-AF65-F5344CB8AC3E}">
        <p14:creationId xmlns:p14="http://schemas.microsoft.com/office/powerpoint/2010/main" val="232187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a:t>
            </a:r>
            <a:endParaRPr lang="en-US"/>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4002330938"/>
              </p:ext>
            </p:extLst>
          </p:nvPr>
        </p:nvGraphicFramePr>
        <p:xfrm>
          <a:off x="4347713" y="103517"/>
          <a:ext cx="7366959" cy="6607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060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 CONT.</a:t>
            </a:r>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1078391505"/>
              </p:ext>
            </p:extLst>
          </p:nvPr>
        </p:nvGraphicFramePr>
        <p:xfrm>
          <a:off x="4451230" y="0"/>
          <a:ext cx="7234443" cy="6697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740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 CONT.</a:t>
            </a:r>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26376330"/>
              </p:ext>
            </p:extLst>
          </p:nvPr>
        </p:nvGraphicFramePr>
        <p:xfrm>
          <a:off x="4451230" y="0"/>
          <a:ext cx="7234443" cy="6697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80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 CONT.</a:t>
            </a:r>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309325850"/>
              </p:ext>
            </p:extLst>
          </p:nvPr>
        </p:nvGraphicFramePr>
        <p:xfrm>
          <a:off x="4226943" y="-99204"/>
          <a:ext cx="7453223" cy="7056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423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F20B-2199-A640-84BF-2C2A8AA54402}"/>
              </a:ext>
            </a:extLst>
          </p:cNvPr>
          <p:cNvSpPr>
            <a:spLocks noGrp="1"/>
          </p:cNvSpPr>
          <p:nvPr>
            <p:ph type="title"/>
          </p:nvPr>
        </p:nvSpPr>
        <p:spPr/>
        <p:txBody>
          <a:bodyPr/>
          <a:lstStyle/>
          <a:p>
            <a:r>
              <a:rPr lang="en-US" dirty="0"/>
              <a:t>Data Source</a:t>
            </a:r>
          </a:p>
        </p:txBody>
      </p:sp>
    </p:spTree>
    <p:extLst>
      <p:ext uri="{BB962C8B-B14F-4D97-AF65-F5344CB8AC3E}">
        <p14:creationId xmlns:p14="http://schemas.microsoft.com/office/powerpoint/2010/main" val="3787488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7AA1F3-44D0-0848-B231-04BCFF7DC5BE}"/>
              </a:ext>
            </a:extLst>
          </p:cNvPr>
          <p:cNvSpPr>
            <a:spLocks noGrp="1"/>
          </p:cNvSpPr>
          <p:nvPr>
            <p:ph type="title"/>
          </p:nvPr>
        </p:nvSpPr>
        <p:spPr>
          <a:xfrm>
            <a:off x="8471424" y="1110882"/>
            <a:ext cx="3053039" cy="1060817"/>
          </a:xfrm>
        </p:spPr>
        <p:txBody>
          <a:bodyPr vert="horz" lIns="91440" tIns="45720" rIns="91440" bIns="45720" rtlCol="0" anchor="b">
            <a:normAutofit fontScale="90000"/>
          </a:bodyPr>
          <a:lstStyle/>
          <a:p>
            <a:pPr>
              <a:lnSpc>
                <a:spcPct val="89000"/>
              </a:lnSpc>
            </a:pPr>
            <a:r>
              <a:rPr lang="en-US" sz="2000" dirty="0"/>
              <a:t>EVALUATE VARIABLE IMPACT WITH LOGISTIC REGRESSION: </a:t>
            </a:r>
            <a:r>
              <a:rPr lang="en-US" sz="2000" b="1" dirty="0"/>
              <a:t>2016 PREDICTION</a:t>
            </a:r>
          </a:p>
        </p:txBody>
      </p:sp>
      <p:pic>
        <p:nvPicPr>
          <p:cNvPr id="9" name="Picture 4">
            <a:extLst>
              <a:ext uri="{FF2B5EF4-FFF2-40B4-BE49-F238E27FC236}">
                <a16:creationId xmlns:a16="http://schemas.microsoft.com/office/drawing/2014/main" id="{2C472C26-A3D5-1840-80FD-EA61BDACC2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3158" y="640080"/>
            <a:ext cx="5382614" cy="5577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8FFFD8F-0E11-0843-9648-F0BF25EA0489}"/>
              </a:ext>
            </a:extLst>
          </p:cNvPr>
          <p:cNvSpPr>
            <a:spLocks noGrp="1"/>
          </p:cNvSpPr>
          <p:nvPr>
            <p:ph type="body" sz="half" idx="2"/>
          </p:nvPr>
        </p:nvSpPr>
        <p:spPr>
          <a:xfrm>
            <a:off x="8471423" y="2286000"/>
            <a:ext cx="3053039" cy="3931920"/>
          </a:xfrm>
        </p:spPr>
        <p:txBody>
          <a:bodyPr vert="horz" lIns="91440" tIns="45720" rIns="91440" bIns="45720" rtlCol="0">
            <a:normAutofit/>
          </a:bodyPr>
          <a:lstStyle/>
          <a:p>
            <a:pPr marL="384048" indent="-384048" fontAlgn="base">
              <a:lnSpc>
                <a:spcPct val="94000"/>
              </a:lnSpc>
              <a:spcAft>
                <a:spcPts val="200"/>
              </a:spcAft>
              <a:buFont typeface="Franklin Gothic Book" panose="020B0503020102020204" pitchFamily="34" charset="0"/>
              <a:buChar char="•"/>
            </a:pPr>
            <a:r>
              <a:rPr lang="en-US" dirty="0"/>
              <a:t>45 significant variables</a:t>
            </a:r>
          </a:p>
          <a:p>
            <a:pPr marL="384048" indent="-384048" fontAlgn="base">
              <a:lnSpc>
                <a:spcPct val="94000"/>
              </a:lnSpc>
              <a:spcAft>
                <a:spcPts val="200"/>
              </a:spcAft>
              <a:buFont typeface="Franklin Gothic Book" panose="020B0503020102020204" pitchFamily="34" charset="0"/>
              <a:buChar char="•"/>
            </a:pPr>
            <a:r>
              <a:rPr lang="en-US" dirty="0"/>
              <a:t>Pseudo R2 = 0.7639</a:t>
            </a:r>
          </a:p>
          <a:p>
            <a:pPr marL="384048" indent="-384048" fontAlgn="base">
              <a:lnSpc>
                <a:spcPct val="94000"/>
              </a:lnSpc>
              <a:spcAft>
                <a:spcPts val="200"/>
              </a:spcAft>
              <a:buFont typeface="Franklin Gothic Book" panose="020B0503020102020204" pitchFamily="34" charset="0"/>
              <a:buChar char="•"/>
            </a:pPr>
            <a:r>
              <a:rPr lang="en-US" dirty="0"/>
              <a:t>Accuracy: 93.09%</a:t>
            </a:r>
          </a:p>
          <a:p>
            <a:pPr marL="384048" indent="-384048">
              <a:lnSpc>
                <a:spcPct val="94000"/>
              </a:lnSpc>
              <a:spcAft>
                <a:spcPts val="200"/>
              </a:spcAft>
            </a:pPr>
            <a:endParaRPr lang="en-US" dirty="0"/>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8" name="Rectangle 2">
            <a:extLst>
              <a:ext uri="{FF2B5EF4-FFF2-40B4-BE49-F238E27FC236}">
                <a16:creationId xmlns:a16="http://schemas.microsoft.com/office/drawing/2014/main" id="{A0C1BC58-0CAE-8E47-80D8-4A2C4AA5BBB1}"/>
              </a:ext>
            </a:extLst>
          </p:cNvPr>
          <p:cNvSpPr>
            <a:spLocks noChangeArrowheads="1"/>
          </p:cNvSpPr>
          <p:nvPr/>
        </p:nvSpPr>
        <p:spPr bwMode="auto">
          <a:xfrm>
            <a:off x="6950075" y="258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Arial" panose="020B0604020202020204" pitchFamily="34"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12" name="Content Placeholder 6">
            <a:extLst>
              <a:ext uri="{FF2B5EF4-FFF2-40B4-BE49-F238E27FC236}">
                <a16:creationId xmlns:a16="http://schemas.microsoft.com/office/drawing/2014/main" id="{AE35F165-F5A7-444C-89D6-06643CEE05AC}"/>
              </a:ext>
            </a:extLst>
          </p:cNvPr>
          <p:cNvGraphicFramePr>
            <a:graphicFrameLocks/>
          </p:cNvGraphicFramePr>
          <p:nvPr>
            <p:extLst>
              <p:ext uri="{D42A27DB-BD31-4B8C-83A1-F6EECF244321}">
                <p14:modId xmlns:p14="http://schemas.microsoft.com/office/powerpoint/2010/main" val="3773454137"/>
              </p:ext>
            </p:extLst>
          </p:nvPr>
        </p:nvGraphicFramePr>
        <p:xfrm>
          <a:off x="8678729" y="3368040"/>
          <a:ext cx="2267712" cy="1371600"/>
        </p:xfrm>
        <a:graphic>
          <a:graphicData uri="http://schemas.openxmlformats.org/drawingml/2006/table">
            <a:tbl>
              <a:tblPr/>
              <a:tblGrid>
                <a:gridCol w="347472">
                  <a:extLst>
                    <a:ext uri="{9D8B030D-6E8A-4147-A177-3AD203B41FA5}">
                      <a16:colId xmlns:a16="http://schemas.microsoft.com/office/drawing/2014/main" val="1070118411"/>
                    </a:ext>
                  </a:extLst>
                </a:gridCol>
                <a:gridCol w="640080">
                  <a:extLst>
                    <a:ext uri="{9D8B030D-6E8A-4147-A177-3AD203B41FA5}">
                      <a16:colId xmlns:a16="http://schemas.microsoft.com/office/drawing/2014/main" val="2818131798"/>
                    </a:ext>
                  </a:extLst>
                </a:gridCol>
                <a:gridCol w="640080">
                  <a:extLst>
                    <a:ext uri="{9D8B030D-6E8A-4147-A177-3AD203B41FA5}">
                      <a16:colId xmlns:a16="http://schemas.microsoft.com/office/drawing/2014/main" val="114645333"/>
                    </a:ext>
                  </a:extLst>
                </a:gridCol>
                <a:gridCol w="640080">
                  <a:extLst>
                    <a:ext uri="{9D8B030D-6E8A-4147-A177-3AD203B41FA5}">
                      <a16:colId xmlns:a16="http://schemas.microsoft.com/office/drawing/2014/main" val="2493348007"/>
                    </a:ext>
                  </a:extLst>
                </a:gridCol>
              </a:tblGrid>
              <a:tr h="238125">
                <a:tc rowSpan="2" gridSpan="2">
                  <a:txBody>
                    <a:bodyPr/>
                    <a:lstStyle/>
                    <a:p>
                      <a:pPr fontAlgn="ctr"/>
                      <a:endParaRPr lang="en-US" dirty="0">
                        <a:effectLst/>
                      </a:endParaRPr>
                    </a:p>
                  </a:txBody>
                  <a:tcPr marL="95250" marR="95250" marT="95250" marB="9525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pPr fontAlgn="ctr"/>
                      <a:endParaRPr lang="en-US" dirty="0">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gridSpan="2">
                  <a:txBody>
                    <a:bodyPr/>
                    <a:lstStyle/>
                    <a:p>
                      <a:pPr algn="ctr" rtl="0" fontAlgn="ctr">
                        <a:spcBef>
                          <a:spcPts val="0"/>
                        </a:spcBef>
                        <a:spcAft>
                          <a:spcPts val="0"/>
                        </a:spcAft>
                      </a:pPr>
                      <a:r>
                        <a:rPr lang="en-US" sz="1000" b="1" i="0" u="none" strike="noStrike" dirty="0">
                          <a:solidFill>
                            <a:srgbClr val="000000"/>
                          </a:solidFill>
                          <a:effectLst/>
                          <a:latin typeface="Arial" panose="020B0604020202020204" pitchFamily="34" charset="0"/>
                        </a:rPr>
                        <a:t>Predicted</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fontAlgn="ctr"/>
                      <a:endParaRPr lang="en-US" dirty="0">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807565978"/>
                  </a:ext>
                </a:extLst>
              </a:tr>
              <a:tr h="238125">
                <a:tc gridSpan="2" vMerge="1">
                  <a:txBody>
                    <a:bodyPr/>
                    <a:lstStyle/>
                    <a:p>
                      <a:pPr fontAlgn="ctr"/>
                      <a:endParaRPr lang="en-US">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hMerge="1" vMerge="1">
                  <a:txBody>
                    <a:bodyPr/>
                    <a:lstStyle/>
                    <a:p>
                      <a:pPr fontAlgn="ctr"/>
                      <a:endParaRPr lang="en-US" dirty="0">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ctr">
                        <a:spcBef>
                          <a:spcPts val="0"/>
                        </a:spcBef>
                        <a:spcAft>
                          <a:spcPts val="0"/>
                        </a:spcAft>
                      </a:pPr>
                      <a:r>
                        <a:rPr lang="en-US" sz="1000" b="1" i="0" u="none" strike="noStrike" dirty="0">
                          <a:solidFill>
                            <a:srgbClr val="000000"/>
                          </a:solidFill>
                          <a:effectLst/>
                          <a:latin typeface="Arial" panose="020B0604020202020204" pitchFamily="34" charset="0"/>
                        </a:rPr>
                        <a:t>Trump</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000" b="1" i="0" u="none" strike="noStrike" dirty="0">
                          <a:solidFill>
                            <a:srgbClr val="000000"/>
                          </a:solidFill>
                          <a:effectLst/>
                          <a:latin typeface="Arial" panose="020B0604020202020204" pitchFamily="34" charset="0"/>
                        </a:rPr>
                        <a:t>Clinton</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208448"/>
                  </a:ext>
                </a:extLst>
              </a:tr>
              <a:tr h="238125">
                <a:tc rowSpan="2">
                  <a:txBody>
                    <a:bodyPr/>
                    <a:lstStyle/>
                    <a:p>
                      <a:pPr algn="ctr" rtl="0" fontAlgn="ctr">
                        <a:spcBef>
                          <a:spcPts val="0"/>
                        </a:spcBef>
                        <a:spcAft>
                          <a:spcPts val="0"/>
                        </a:spcAft>
                      </a:pPr>
                      <a:r>
                        <a:rPr lang="en-US" sz="1000" b="1" i="0" u="none" strike="noStrike" dirty="0">
                          <a:solidFill>
                            <a:srgbClr val="000000"/>
                          </a:solidFill>
                          <a:effectLst/>
                          <a:latin typeface="Arial" panose="020B0604020202020204" pitchFamily="34" charset="0"/>
                        </a:rPr>
                        <a:t>Actual</a:t>
                      </a:r>
                      <a:endParaRPr lang="en-US" dirty="0">
                        <a:effectLst/>
                      </a:endParaRPr>
                    </a:p>
                  </a:txBody>
                  <a:tcPr marL="95250" marR="95250" marT="95250" marB="9525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000" b="1" i="0" u="none" strike="noStrike" dirty="0">
                          <a:solidFill>
                            <a:srgbClr val="000000"/>
                          </a:solidFill>
                          <a:effectLst/>
                          <a:latin typeface="Arial" panose="020B0604020202020204" pitchFamily="34" charset="0"/>
                        </a:rPr>
                        <a:t>Trump</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spcBef>
                          <a:spcPts val="0"/>
                        </a:spcBef>
                        <a:spcAft>
                          <a:spcPts val="0"/>
                        </a:spcAft>
                      </a:pPr>
                      <a:r>
                        <a:rPr lang="en-US" sz="1000" b="0" i="0" u="none" strike="noStrike" dirty="0">
                          <a:solidFill>
                            <a:srgbClr val="000000"/>
                          </a:solidFill>
                          <a:effectLst/>
                          <a:latin typeface="Arial" panose="020B0604020202020204" pitchFamily="34" charset="0"/>
                        </a:rPr>
                        <a:t>1,755</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spcBef>
                          <a:spcPts val="0"/>
                        </a:spcBef>
                        <a:spcAft>
                          <a:spcPts val="0"/>
                        </a:spcAft>
                      </a:pPr>
                      <a:r>
                        <a:rPr lang="en-US" sz="1000" b="0" i="0" u="none" strike="noStrike" dirty="0">
                          <a:solidFill>
                            <a:srgbClr val="000000"/>
                          </a:solidFill>
                          <a:effectLst/>
                          <a:latin typeface="Arial" panose="020B0604020202020204" pitchFamily="34" charset="0"/>
                        </a:rPr>
                        <a:t>159</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1219657"/>
                  </a:ext>
                </a:extLst>
              </a:tr>
              <a:tr h="238125">
                <a:tc vMerge="1">
                  <a:txBody>
                    <a:bodyPr/>
                    <a:lstStyle/>
                    <a:p>
                      <a:pPr fontAlgn="ctr"/>
                      <a:endParaRPr lang="en-US" dirty="0">
                        <a:effectLst/>
                      </a:endParaRPr>
                    </a:p>
                  </a:txBody>
                  <a:tcPr marL="95250" marR="95250" marT="95250" marB="95250" anchor="ctr">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ctr">
                        <a:spcBef>
                          <a:spcPts val="0"/>
                        </a:spcBef>
                        <a:spcAft>
                          <a:spcPts val="0"/>
                        </a:spcAft>
                      </a:pPr>
                      <a:r>
                        <a:rPr lang="en-US" sz="1000" b="1" i="0" u="none" strike="noStrike" dirty="0">
                          <a:solidFill>
                            <a:srgbClr val="000000"/>
                          </a:solidFill>
                          <a:effectLst/>
                          <a:latin typeface="Arial" panose="020B0604020202020204" pitchFamily="34" charset="0"/>
                        </a:rPr>
                        <a:t>Clinton</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spcBef>
                          <a:spcPts val="0"/>
                        </a:spcBef>
                        <a:spcAft>
                          <a:spcPts val="0"/>
                        </a:spcAft>
                      </a:pPr>
                      <a:r>
                        <a:rPr lang="en-US" sz="1000" b="0" i="0" u="none" strike="noStrike" dirty="0">
                          <a:solidFill>
                            <a:srgbClr val="000000"/>
                          </a:solidFill>
                          <a:effectLst/>
                          <a:latin typeface="Arial" panose="020B0604020202020204" pitchFamily="34" charset="0"/>
                        </a:rPr>
                        <a:t>109</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spcBef>
                          <a:spcPts val="0"/>
                        </a:spcBef>
                        <a:spcAft>
                          <a:spcPts val="0"/>
                        </a:spcAft>
                      </a:pPr>
                      <a:r>
                        <a:rPr lang="en-US" sz="1000" b="0" i="0" u="none" strike="noStrike" dirty="0">
                          <a:solidFill>
                            <a:srgbClr val="000000"/>
                          </a:solidFill>
                          <a:effectLst/>
                          <a:latin typeface="Arial" panose="020B0604020202020204" pitchFamily="34" charset="0"/>
                        </a:rPr>
                        <a:t>1,858</a:t>
                      </a:r>
                      <a:endParaRPr lang="en-US"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8954287"/>
                  </a:ext>
                </a:extLst>
              </a:tr>
            </a:tbl>
          </a:graphicData>
        </a:graphic>
      </p:graphicFrame>
      <p:graphicFrame>
        <p:nvGraphicFramePr>
          <p:cNvPr id="5" name="Table 4">
            <a:extLst>
              <a:ext uri="{FF2B5EF4-FFF2-40B4-BE49-F238E27FC236}">
                <a16:creationId xmlns:a16="http://schemas.microsoft.com/office/drawing/2014/main" id="{C005E829-A3F5-F54F-8091-7D457CEE1DF3}"/>
              </a:ext>
            </a:extLst>
          </p:cNvPr>
          <p:cNvGraphicFramePr>
            <a:graphicFrameLocks noGrp="1"/>
          </p:cNvGraphicFramePr>
          <p:nvPr/>
        </p:nvGraphicFramePr>
        <p:xfrm>
          <a:off x="8609162" y="3398808"/>
          <a:ext cx="414068" cy="365760"/>
        </p:xfrm>
        <a:graphic>
          <a:graphicData uri="http://schemas.openxmlformats.org/drawingml/2006/table">
            <a:tbl>
              <a:tblPr/>
              <a:tblGrid>
                <a:gridCol w="414068">
                  <a:extLst>
                    <a:ext uri="{9D8B030D-6E8A-4147-A177-3AD203B41FA5}">
                      <a16:colId xmlns:a16="http://schemas.microsoft.com/office/drawing/2014/main" val="4171031148"/>
                    </a:ext>
                  </a:extLst>
                </a:gridCol>
              </a:tblGrid>
              <a:tr h="310550">
                <a:tc>
                  <a:txBody>
                    <a:bodyPr/>
                    <a:lstStyle/>
                    <a:p>
                      <a:endParaRPr lang="en-US" dirty="0"/>
                    </a:p>
                  </a:txBody>
                  <a:tcPr>
                    <a:lnL>
                      <a:noFill/>
                    </a:lnL>
                    <a:lnR>
                      <a:noFill/>
                    </a:lnR>
                    <a:lnT>
                      <a:noFill/>
                    </a:lnT>
                    <a:lnB>
                      <a:noFill/>
                    </a:lnB>
                  </a:tcPr>
                </a:tc>
                <a:extLst>
                  <a:ext uri="{0D108BD9-81ED-4DB2-BD59-A6C34878D82A}">
                    <a16:rowId xmlns:a16="http://schemas.microsoft.com/office/drawing/2014/main" val="2826934499"/>
                  </a:ext>
                </a:extLst>
              </a:tr>
            </a:tbl>
          </a:graphicData>
        </a:graphic>
      </p:graphicFrame>
    </p:spTree>
    <p:extLst>
      <p:ext uri="{BB962C8B-B14F-4D97-AF65-F5344CB8AC3E}">
        <p14:creationId xmlns:p14="http://schemas.microsoft.com/office/powerpoint/2010/main" val="1781339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324B7C-40B8-0E42-B54C-94A945545094}"/>
              </a:ext>
            </a:extLst>
          </p:cNvPr>
          <p:cNvSpPr>
            <a:spLocks noGrp="1"/>
          </p:cNvSpPr>
          <p:nvPr>
            <p:ph type="title"/>
          </p:nvPr>
        </p:nvSpPr>
        <p:spPr/>
        <p:txBody>
          <a:bodyPr/>
          <a:lstStyle/>
          <a:p>
            <a:r>
              <a:rPr lang="en-US" dirty="0"/>
              <a:t>REPEATED QUESTIONS MODEL:</a:t>
            </a:r>
            <a:br>
              <a:rPr lang="en-US" dirty="0"/>
            </a:br>
            <a:r>
              <a:rPr lang="en-US" b="1" dirty="0"/>
              <a:t>2020 PREDICTION</a:t>
            </a:r>
          </a:p>
        </p:txBody>
      </p:sp>
      <p:sp>
        <p:nvSpPr>
          <p:cNvPr id="6" name="Content Placeholder 5">
            <a:extLst>
              <a:ext uri="{FF2B5EF4-FFF2-40B4-BE49-F238E27FC236}">
                <a16:creationId xmlns:a16="http://schemas.microsoft.com/office/drawing/2014/main" id="{E5B2D116-A587-494E-8720-62FA1988AC7A}"/>
              </a:ext>
            </a:extLst>
          </p:cNvPr>
          <p:cNvSpPr>
            <a:spLocks noGrp="1"/>
          </p:cNvSpPr>
          <p:nvPr>
            <p:ph sz="half" idx="1"/>
          </p:nvPr>
        </p:nvSpPr>
        <p:spPr/>
        <p:txBody>
          <a:bodyPr>
            <a:normAutofit fontScale="92500" lnSpcReduction="20000"/>
          </a:bodyPr>
          <a:lstStyle/>
          <a:p>
            <a:pPr fontAlgn="base"/>
            <a:r>
              <a:rPr lang="en-US" dirty="0"/>
              <a:t>20 variables</a:t>
            </a:r>
          </a:p>
          <a:p>
            <a:pPr lvl="1" fontAlgn="base"/>
            <a:r>
              <a:rPr lang="en-US" dirty="0"/>
              <a:t>Personal finances, taxes, and economy</a:t>
            </a:r>
          </a:p>
          <a:p>
            <a:pPr lvl="1" fontAlgn="base"/>
            <a:r>
              <a:rPr lang="en-US" dirty="0"/>
              <a:t>Trust in/size of government</a:t>
            </a:r>
          </a:p>
          <a:p>
            <a:pPr lvl="1" fontAlgn="base"/>
            <a:r>
              <a:rPr lang="en-US" dirty="0"/>
              <a:t>Immigration</a:t>
            </a:r>
          </a:p>
          <a:p>
            <a:pPr lvl="1" fontAlgn="base"/>
            <a:r>
              <a:rPr lang="en-US" dirty="0"/>
              <a:t>Healthcare</a:t>
            </a:r>
          </a:p>
          <a:p>
            <a:pPr lvl="1" fontAlgn="base"/>
            <a:r>
              <a:rPr lang="en-US" dirty="0"/>
              <a:t>Gender and LGBTQ+</a:t>
            </a:r>
          </a:p>
          <a:p>
            <a:pPr lvl="1" fontAlgn="base"/>
            <a:r>
              <a:rPr lang="en-US" dirty="0"/>
              <a:t>Race</a:t>
            </a:r>
          </a:p>
          <a:p>
            <a:pPr lvl="1" fontAlgn="base"/>
            <a:r>
              <a:rPr lang="en-US" dirty="0"/>
              <a:t>Marital status</a:t>
            </a:r>
          </a:p>
          <a:p>
            <a:pPr lvl="1" fontAlgn="base"/>
            <a:r>
              <a:rPr lang="en-US" dirty="0"/>
              <a:t>Religiosity</a:t>
            </a:r>
          </a:p>
          <a:p>
            <a:pPr fontAlgn="base"/>
            <a:r>
              <a:rPr lang="en-US" dirty="0"/>
              <a:t>2016 Test Accuracy: 90.45%</a:t>
            </a:r>
          </a:p>
        </p:txBody>
      </p:sp>
      <p:sp>
        <p:nvSpPr>
          <p:cNvPr id="7" name="Content Placeholder 6">
            <a:extLst>
              <a:ext uri="{FF2B5EF4-FFF2-40B4-BE49-F238E27FC236}">
                <a16:creationId xmlns:a16="http://schemas.microsoft.com/office/drawing/2014/main" id="{F4D98847-E505-374D-A44A-15289E2243B5}"/>
              </a:ext>
            </a:extLst>
          </p:cNvPr>
          <p:cNvSpPr>
            <a:spLocks noGrp="1"/>
          </p:cNvSpPr>
          <p:nvPr>
            <p:ph sz="half" idx="2"/>
          </p:nvPr>
        </p:nvSpPr>
        <p:spPr/>
        <p:txBody>
          <a:bodyPr>
            <a:normAutofit fontScale="92500" lnSpcReduction="20000"/>
          </a:bodyPr>
          <a:lstStyle/>
          <a:p>
            <a:pPr fontAlgn="base"/>
            <a:r>
              <a:rPr lang="en-US" dirty="0"/>
              <a:t>Model prediction of proportion of voters who will choose the Democratic candidate in 2020:</a:t>
            </a:r>
          </a:p>
          <a:p>
            <a:pPr lvl="1" fontAlgn="base"/>
            <a:r>
              <a:rPr lang="en-US" dirty="0"/>
              <a:t> 53.70% (2802 votes)</a:t>
            </a:r>
            <a:endParaRPr lang="en-US" sz="2000" dirty="0"/>
          </a:p>
          <a:p>
            <a:pPr fontAlgn="base"/>
            <a:r>
              <a:rPr lang="en-US" dirty="0"/>
              <a:t>Actual proportion of respondents who would choose the Democratic candidate in 2020 over Donald Trump:</a:t>
            </a:r>
          </a:p>
          <a:p>
            <a:pPr lvl="1" fontAlgn="base"/>
            <a:r>
              <a:rPr lang="en-US" dirty="0"/>
              <a:t> 52.54% (2541 votes)</a:t>
            </a:r>
            <a:endParaRPr lang="en-US" sz="2000" dirty="0"/>
          </a:p>
        </p:txBody>
      </p:sp>
    </p:spTree>
    <p:extLst>
      <p:ext uri="{BB962C8B-B14F-4D97-AF65-F5344CB8AC3E}">
        <p14:creationId xmlns:p14="http://schemas.microsoft.com/office/powerpoint/2010/main" val="105612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8BF3A6-27DA-CE4B-873D-4D9FA8DF5403}"/>
              </a:ext>
            </a:extLst>
          </p:cNvPr>
          <p:cNvSpPr>
            <a:spLocks noGrp="1"/>
          </p:cNvSpPr>
          <p:nvPr>
            <p:ph type="title"/>
          </p:nvPr>
        </p:nvSpPr>
        <p:spPr>
          <a:xfrm>
            <a:off x="7860667" y="685800"/>
            <a:ext cx="3656419" cy="1485900"/>
          </a:xfrm>
        </p:spPr>
        <p:txBody>
          <a:bodyPr>
            <a:normAutofit/>
          </a:bodyPr>
          <a:lstStyle/>
          <a:p>
            <a:r>
              <a:rPr lang="en-US"/>
              <a:t>CONCLUSIONS</a:t>
            </a:r>
          </a:p>
        </p:txBody>
      </p:sp>
      <p:sp>
        <p:nvSpPr>
          <p:cNvPr id="22" name="Rectangle 21">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Graphic 9" descr="Group">
            <a:extLst>
              <a:ext uri="{FF2B5EF4-FFF2-40B4-BE49-F238E27FC236}">
                <a16:creationId xmlns:a16="http://schemas.microsoft.com/office/drawing/2014/main" id="{D3FA9C96-3E6A-4C1E-A1B9-C418CF1C12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8220" y="645106"/>
            <a:ext cx="5247747" cy="5247747"/>
          </a:xfrm>
          <a:prstGeom prst="rect">
            <a:avLst/>
          </a:prstGeom>
        </p:spPr>
      </p:pic>
      <p:sp>
        <p:nvSpPr>
          <p:cNvPr id="6" name="Content Placeholder 5">
            <a:extLst>
              <a:ext uri="{FF2B5EF4-FFF2-40B4-BE49-F238E27FC236}">
                <a16:creationId xmlns:a16="http://schemas.microsoft.com/office/drawing/2014/main" id="{912851DD-D04D-8A48-BFB8-DA400C0DD89B}"/>
              </a:ext>
            </a:extLst>
          </p:cNvPr>
          <p:cNvSpPr>
            <a:spLocks noGrp="1"/>
          </p:cNvSpPr>
          <p:nvPr>
            <p:ph idx="1"/>
          </p:nvPr>
        </p:nvSpPr>
        <p:spPr>
          <a:xfrm>
            <a:off x="7860667" y="2286000"/>
            <a:ext cx="3656419" cy="3581400"/>
          </a:xfrm>
        </p:spPr>
        <p:txBody>
          <a:bodyPr>
            <a:normAutofit/>
          </a:bodyPr>
          <a:lstStyle/>
          <a:p>
            <a:r>
              <a:rPr lang="en-US" dirty="0"/>
              <a:t>People are still fired up about 2016</a:t>
            </a:r>
          </a:p>
          <a:p>
            <a:r>
              <a:rPr lang="en-US" dirty="0"/>
              <a:t>Certain topics are more divisive than others</a:t>
            </a:r>
          </a:p>
          <a:p>
            <a:r>
              <a:rPr lang="en-US" dirty="0"/>
              <a:t>People reliably use divisive topics to decide on a candidate</a:t>
            </a:r>
          </a:p>
        </p:txBody>
      </p:sp>
    </p:spTree>
    <p:extLst>
      <p:ext uri="{BB962C8B-B14F-4D97-AF65-F5344CB8AC3E}">
        <p14:creationId xmlns:p14="http://schemas.microsoft.com/office/powerpoint/2010/main" val="21091967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AF384C-44D7-4840-A054-B2F67815E8F4}"/>
              </a:ext>
            </a:extLst>
          </p:cNvPr>
          <p:cNvSpPr>
            <a:spLocks noGrp="1"/>
          </p:cNvSpPr>
          <p:nvPr>
            <p:ph type="title"/>
          </p:nvPr>
        </p:nvSpPr>
        <p:spPr>
          <a:xfrm>
            <a:off x="640081" y="791570"/>
            <a:ext cx="4018839" cy="5262390"/>
          </a:xfrm>
        </p:spPr>
        <p:txBody>
          <a:bodyPr anchor="ctr">
            <a:normAutofit/>
          </a:bodyPr>
          <a:lstStyle/>
          <a:p>
            <a:pPr algn="r"/>
            <a:r>
              <a:rPr lang="en-US" sz="5400" dirty="0">
                <a:solidFill>
                  <a:schemeClr val="bg2"/>
                </a:solidFill>
              </a:rPr>
              <a:t>DEMOCRACY FUND VOTER STUDY GROUP</a:t>
            </a:r>
          </a:p>
        </p:txBody>
      </p:sp>
      <p:sp>
        <p:nvSpPr>
          <p:cNvPr id="13"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B8D2FBFF-984F-8343-ABB3-0CEEA90F73A2}"/>
              </a:ext>
            </a:extLst>
          </p:cNvPr>
          <p:cNvSpPr>
            <a:spLocks noGrp="1"/>
          </p:cNvSpPr>
          <p:nvPr>
            <p:ph idx="1"/>
          </p:nvPr>
        </p:nvSpPr>
        <p:spPr>
          <a:xfrm>
            <a:off x="6176720" y="791570"/>
            <a:ext cx="4892308" cy="5262390"/>
          </a:xfrm>
        </p:spPr>
        <p:txBody>
          <a:bodyPr anchor="ctr">
            <a:normAutofit/>
          </a:bodyPr>
          <a:lstStyle/>
          <a:p>
            <a:r>
              <a:rPr lang="en-US" sz="1100" dirty="0"/>
              <a:t>From the website (</a:t>
            </a:r>
            <a:r>
              <a:rPr lang="en-US" sz="1100" u="sng" dirty="0">
                <a:hlinkClick r:id="rId2"/>
              </a:rPr>
              <a:t>https://www.voterstudygroup.org/about</a:t>
            </a:r>
            <a:r>
              <a:rPr lang="en-US" sz="1100" dirty="0"/>
              <a:t>):</a:t>
            </a:r>
          </a:p>
          <a:p>
            <a:pPr lvl="1"/>
            <a:r>
              <a:rPr lang="en-US" sz="1100" dirty="0"/>
              <a:t>“The Democracy Fund Voter Study Group is a research collaboration of more than two dozen analysts and scholars from across the political spectrum examining and delivering insights on the evolving views of American voters.”</a:t>
            </a:r>
          </a:p>
          <a:p>
            <a:pPr lvl="1"/>
            <a:r>
              <a:rPr lang="en-US" sz="1100" dirty="0"/>
              <a:t>“As the 2016 presidential campaign unfolded, it became increasingly clear that the underlying values and beliefs driving voter decisions needed to be better understood. To that end, we convened a politically diverse group of conservative, progressive, and independent public opinion experts to study the electorate together through new primary research. The group seeks not to achieve consensus, but to engage in discussion about how the views of the electorate are evolving and what the implications of those changes may be.”</a:t>
            </a:r>
          </a:p>
          <a:p>
            <a:r>
              <a:rPr lang="en-US" sz="1100" dirty="0"/>
              <a:t>From the Democracy Fund Voter Study Group documentation:</a:t>
            </a:r>
          </a:p>
          <a:p>
            <a:pPr lvl="1"/>
            <a:r>
              <a:rPr lang="en-US" sz="1100" dirty="0"/>
              <a:t>“The 2019 VOTER Survey (Views of the Electorate Research Survey), completed in January 2019, consists of responses from 6,779 individuals, many of whom participated in prior surveys in 2011, 2012, and 2016. Our unique longitudinal data allow for deep exploration of public opinion on the issues and values that drive voter behavior.”</a:t>
            </a:r>
          </a:p>
          <a:p>
            <a:r>
              <a:rPr lang="en-US" sz="1100" dirty="0"/>
              <a:t>Citation:</a:t>
            </a:r>
          </a:p>
          <a:p>
            <a:pPr lvl="1" fontAlgn="base"/>
            <a:r>
              <a:rPr lang="en-US" sz="1100" dirty="0"/>
              <a:t>Democracy Fund Voter Study Group. </a:t>
            </a:r>
            <a:r>
              <a:rPr lang="en-US" sz="1100" i="0" dirty="0"/>
              <a:t>VIEWS OF THE ELECTORATE RESEARCH SURVEY</a:t>
            </a:r>
            <a:r>
              <a:rPr lang="en-US" sz="1100" dirty="0"/>
              <a:t>, January 2019. [Computer File] Release 1: [DATE]. Washington, D.C.: Democracy Fund Voter Study Group [producer] https://</a:t>
            </a:r>
            <a:r>
              <a:rPr lang="en-US" sz="1100" dirty="0" err="1"/>
              <a:t>www.voterstudygroup.org</a:t>
            </a:r>
            <a:r>
              <a:rPr lang="en-US" sz="1100" dirty="0"/>
              <a:t>/.</a:t>
            </a:r>
          </a:p>
          <a:p>
            <a:pPr marL="0" indent="0">
              <a:buNone/>
            </a:pPr>
            <a:endParaRPr lang="en-US" sz="1100" dirty="0"/>
          </a:p>
        </p:txBody>
      </p:sp>
    </p:spTree>
    <p:extLst>
      <p:ext uri="{BB962C8B-B14F-4D97-AF65-F5344CB8AC3E}">
        <p14:creationId xmlns:p14="http://schemas.microsoft.com/office/powerpoint/2010/main" val="178332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F20B-2199-A640-84BF-2C2A8AA54402}"/>
              </a:ext>
            </a:extLst>
          </p:cNvPr>
          <p:cNvSpPr>
            <a:spLocks noGrp="1"/>
          </p:cNvSpPr>
          <p:nvPr>
            <p:ph type="title"/>
          </p:nvPr>
        </p:nvSpPr>
        <p:spPr/>
        <p:txBody>
          <a:bodyPr/>
          <a:lstStyle/>
          <a:p>
            <a:r>
              <a:rPr lang="en-US" dirty="0"/>
              <a:t>Data Questions</a:t>
            </a:r>
          </a:p>
        </p:txBody>
      </p:sp>
    </p:spTree>
    <p:extLst>
      <p:ext uri="{BB962C8B-B14F-4D97-AF65-F5344CB8AC3E}">
        <p14:creationId xmlns:p14="http://schemas.microsoft.com/office/powerpoint/2010/main" val="371377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4" name="Picture 3" descr="A picture containing person, indoor, table, front&#10;&#10;Description automatically generated">
            <a:extLst>
              <a:ext uri="{FF2B5EF4-FFF2-40B4-BE49-F238E27FC236}">
                <a16:creationId xmlns:a16="http://schemas.microsoft.com/office/drawing/2014/main" id="{21211417-A519-104A-BA7D-33D349F6C24B}"/>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b="6232"/>
          <a:stretch/>
        </p:blipFill>
        <p:spPr>
          <a:xfrm>
            <a:off x="20" y="10"/>
            <a:ext cx="12191980" cy="6859300"/>
          </a:xfrm>
          <a:prstGeom prst="rect">
            <a:avLst/>
          </a:prstGeom>
        </p:spPr>
      </p:pic>
      <p:sp>
        <p:nvSpPr>
          <p:cNvPr id="14" name="Rectangle 13">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8"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38E5CCB7-9ACD-4247-90EC-A19867C65BC7}"/>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a:solidFill>
                  <a:schemeClr val="bg2"/>
                </a:solidFill>
              </a:rPr>
              <a:t>How do people feel about their past voting decision now?</a:t>
            </a:r>
          </a:p>
        </p:txBody>
      </p:sp>
      <p:sp>
        <p:nvSpPr>
          <p:cNvPr id="5" name="TextBox 4">
            <a:extLst>
              <a:ext uri="{FF2B5EF4-FFF2-40B4-BE49-F238E27FC236}">
                <a16:creationId xmlns:a16="http://schemas.microsoft.com/office/drawing/2014/main" id="{50E05C0C-E02D-7D4E-A194-DF5535BCBB4A}"/>
              </a:ext>
            </a:extLst>
          </p:cNvPr>
          <p:cNvSpPr txBox="1"/>
          <p:nvPr/>
        </p:nvSpPr>
        <p:spPr>
          <a:xfrm>
            <a:off x="9812824" y="6659255"/>
            <a:ext cx="23791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journalistsresource.org/studies/politics/primaries/voter-participation-in-presidential-primaries-and-caucus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200637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730D9-3A1A-724C-9967-50CFE9BD1826}"/>
              </a:ext>
            </a:extLst>
          </p:cNvPr>
          <p:cNvSpPr>
            <a:spLocks noGrp="1"/>
          </p:cNvSpPr>
          <p:nvPr>
            <p:ph type="title"/>
          </p:nvPr>
        </p:nvSpPr>
        <p:spPr>
          <a:xfrm>
            <a:off x="640080" y="639704"/>
            <a:ext cx="3299579" cy="5577840"/>
          </a:xfrm>
        </p:spPr>
        <p:txBody>
          <a:bodyPr anchor="ctr">
            <a:normAutofit/>
          </a:bodyPr>
          <a:lstStyle/>
          <a:p>
            <a:pPr algn="ctr"/>
            <a:r>
              <a:rPr lang="en-US" dirty="0"/>
              <a:t>PROCESS</a:t>
            </a:r>
          </a:p>
        </p:txBody>
      </p:sp>
      <p:graphicFrame>
        <p:nvGraphicFramePr>
          <p:cNvPr id="24" name="Content Placeholder 2">
            <a:extLst>
              <a:ext uri="{FF2B5EF4-FFF2-40B4-BE49-F238E27FC236}">
                <a16:creationId xmlns:a16="http://schemas.microsoft.com/office/drawing/2014/main" id="{0AFE0FD6-37C9-451A-9DDA-B0EF5DE3BF99}"/>
              </a:ext>
            </a:extLst>
          </p:cNvPr>
          <p:cNvGraphicFramePr/>
          <p:nvPr>
            <p:extLst>
              <p:ext uri="{D42A27DB-BD31-4B8C-83A1-F6EECF244321}">
                <p14:modId xmlns:p14="http://schemas.microsoft.com/office/powerpoint/2010/main" val="3479394871"/>
              </p:ext>
            </p:extLst>
          </p:nvPr>
        </p:nvGraphicFramePr>
        <p:xfrm>
          <a:off x="4373592" y="0"/>
          <a:ext cx="7634378" cy="6711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459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5"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6"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8" name="Rectangle 37">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79F28-5B89-9249-B5E1-A154637607E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Emotions in Aggregate</a:t>
            </a:r>
          </a:p>
        </p:txBody>
      </p:sp>
      <p:pic>
        <p:nvPicPr>
          <p:cNvPr id="17" name="Picture 16" descr="A screenshot of a cell phone&#10;&#10;Description automatically generated">
            <a:extLst>
              <a:ext uri="{FF2B5EF4-FFF2-40B4-BE49-F238E27FC236}">
                <a16:creationId xmlns:a16="http://schemas.microsoft.com/office/drawing/2014/main" id="{5D6D13AB-2A2C-074D-86DB-0451DD37717C}"/>
              </a:ext>
            </a:extLst>
          </p:cNvPr>
          <p:cNvPicPr>
            <a:picLocks noChangeAspect="1"/>
          </p:cNvPicPr>
          <p:nvPr/>
        </p:nvPicPr>
        <p:blipFill>
          <a:blip r:embed="rId2"/>
          <a:stretch>
            <a:fillRect/>
          </a:stretch>
        </p:blipFill>
        <p:spPr>
          <a:xfrm>
            <a:off x="7748845" y="72329"/>
            <a:ext cx="1657091" cy="4114800"/>
          </a:xfrm>
          <a:prstGeom prst="rect">
            <a:avLst/>
          </a:prstGeom>
        </p:spPr>
      </p:pic>
      <p:pic>
        <p:nvPicPr>
          <p:cNvPr id="5" name="Content Placeholder 4" descr="A picture containing drawing&#10;&#10;Description automatically generated">
            <a:extLst>
              <a:ext uri="{FF2B5EF4-FFF2-40B4-BE49-F238E27FC236}">
                <a16:creationId xmlns:a16="http://schemas.microsoft.com/office/drawing/2014/main" id="{0938B1D9-077A-4140-85E6-69A7FE177242}"/>
              </a:ext>
            </a:extLst>
          </p:cNvPr>
          <p:cNvPicPr>
            <a:picLocks noGrp="1" noChangeAspect="1"/>
          </p:cNvPicPr>
          <p:nvPr>
            <p:ph idx="1"/>
          </p:nvPr>
        </p:nvPicPr>
        <p:blipFill>
          <a:blip r:embed="rId3"/>
          <a:stretch>
            <a:fillRect/>
          </a:stretch>
        </p:blipFill>
        <p:spPr>
          <a:xfrm>
            <a:off x="2786064" y="255417"/>
            <a:ext cx="4953772" cy="3931712"/>
          </a:xfrm>
          <a:prstGeom prst="rect">
            <a:avLst/>
          </a:prstGeom>
        </p:spPr>
      </p:pic>
      <p:sp>
        <p:nvSpPr>
          <p:cNvPr id="40" name="Freeform: Shape 39">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42" name="Freeform: Shape 41">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650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E9B1-803F-C643-A053-24565298A614}"/>
              </a:ext>
            </a:extLst>
          </p:cNvPr>
          <p:cNvSpPr>
            <a:spLocks noGrp="1"/>
          </p:cNvSpPr>
          <p:nvPr>
            <p:ph type="title"/>
          </p:nvPr>
        </p:nvSpPr>
        <p:spPr>
          <a:xfrm>
            <a:off x="1371600" y="407508"/>
            <a:ext cx="9601200" cy="1485900"/>
          </a:xfrm>
        </p:spPr>
        <p:txBody>
          <a:bodyPr/>
          <a:lstStyle/>
          <a:p>
            <a:r>
              <a:rPr lang="en-US" dirty="0"/>
              <a:t>EMOTIONS AS DISTRIBUTIONS</a:t>
            </a:r>
          </a:p>
        </p:txBody>
      </p:sp>
      <p:pic>
        <p:nvPicPr>
          <p:cNvPr id="5" name="Content Placeholder 4" descr="A picture containing drawing&#10;&#10;Description automatically generated">
            <a:extLst>
              <a:ext uri="{FF2B5EF4-FFF2-40B4-BE49-F238E27FC236}">
                <a16:creationId xmlns:a16="http://schemas.microsoft.com/office/drawing/2014/main" id="{669392AB-B598-9941-A91D-D2E50C63FF53}"/>
              </a:ext>
            </a:extLst>
          </p:cNvPr>
          <p:cNvPicPr>
            <a:picLocks noGrp="1" noChangeAspect="1"/>
          </p:cNvPicPr>
          <p:nvPr>
            <p:ph idx="1"/>
          </p:nvPr>
        </p:nvPicPr>
        <p:blipFill>
          <a:blip r:embed="rId2"/>
          <a:stretch>
            <a:fillRect/>
          </a:stretch>
        </p:blipFill>
        <p:spPr>
          <a:xfrm>
            <a:off x="997189" y="1219201"/>
            <a:ext cx="3566160" cy="2748916"/>
          </a:xfrm>
        </p:spPr>
      </p:pic>
      <p:pic>
        <p:nvPicPr>
          <p:cNvPr id="9" name="Picture 8" descr="A picture containing drawing&#10;&#10;Description automatically generated">
            <a:extLst>
              <a:ext uri="{FF2B5EF4-FFF2-40B4-BE49-F238E27FC236}">
                <a16:creationId xmlns:a16="http://schemas.microsoft.com/office/drawing/2014/main" id="{C11440C4-728A-7147-A8A7-1B91FED281F8}"/>
              </a:ext>
            </a:extLst>
          </p:cNvPr>
          <p:cNvPicPr>
            <a:picLocks noChangeAspect="1"/>
          </p:cNvPicPr>
          <p:nvPr/>
        </p:nvPicPr>
        <p:blipFill>
          <a:blip r:embed="rId3"/>
          <a:stretch>
            <a:fillRect/>
          </a:stretch>
        </p:blipFill>
        <p:spPr>
          <a:xfrm>
            <a:off x="8129509" y="1219202"/>
            <a:ext cx="3566160" cy="2748915"/>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2FF25189-7290-3645-AAFD-EE91CDF858E2}"/>
              </a:ext>
            </a:extLst>
          </p:cNvPr>
          <p:cNvPicPr>
            <a:picLocks noChangeAspect="1"/>
          </p:cNvPicPr>
          <p:nvPr/>
        </p:nvPicPr>
        <p:blipFill>
          <a:blip r:embed="rId4"/>
          <a:stretch>
            <a:fillRect/>
          </a:stretch>
        </p:blipFill>
        <p:spPr>
          <a:xfrm>
            <a:off x="4563349" y="3968117"/>
            <a:ext cx="3566160" cy="2748915"/>
          </a:xfrm>
          <a:prstGeom prst="rect">
            <a:avLst/>
          </a:prstGeom>
        </p:spPr>
      </p:pic>
      <p:pic>
        <p:nvPicPr>
          <p:cNvPr id="15" name="Picture 14" descr="A picture containing drawing, clock&#10;&#10;Description automatically generated">
            <a:extLst>
              <a:ext uri="{FF2B5EF4-FFF2-40B4-BE49-F238E27FC236}">
                <a16:creationId xmlns:a16="http://schemas.microsoft.com/office/drawing/2014/main" id="{517370FA-DB0B-814F-B787-5C4EB6062D16}"/>
              </a:ext>
            </a:extLst>
          </p:cNvPr>
          <p:cNvPicPr>
            <a:picLocks noChangeAspect="1"/>
          </p:cNvPicPr>
          <p:nvPr/>
        </p:nvPicPr>
        <p:blipFill>
          <a:blip r:embed="rId5"/>
          <a:stretch>
            <a:fillRect/>
          </a:stretch>
        </p:blipFill>
        <p:spPr>
          <a:xfrm>
            <a:off x="8129509" y="3968117"/>
            <a:ext cx="3566160" cy="2748915"/>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7603AC60-5DCC-7345-99F2-30D654085FAC}"/>
              </a:ext>
            </a:extLst>
          </p:cNvPr>
          <p:cNvPicPr>
            <a:picLocks noChangeAspect="1"/>
          </p:cNvPicPr>
          <p:nvPr/>
        </p:nvPicPr>
        <p:blipFill>
          <a:blip r:embed="rId6"/>
          <a:stretch>
            <a:fillRect/>
          </a:stretch>
        </p:blipFill>
        <p:spPr>
          <a:xfrm>
            <a:off x="4563349" y="1219202"/>
            <a:ext cx="3566160" cy="2748915"/>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14BAB941-E740-3040-A258-38D92B3710FD}"/>
              </a:ext>
            </a:extLst>
          </p:cNvPr>
          <p:cNvPicPr>
            <a:picLocks noChangeAspect="1"/>
          </p:cNvPicPr>
          <p:nvPr/>
        </p:nvPicPr>
        <p:blipFill>
          <a:blip r:embed="rId7"/>
          <a:stretch>
            <a:fillRect/>
          </a:stretch>
        </p:blipFill>
        <p:spPr>
          <a:xfrm>
            <a:off x="997190" y="3968117"/>
            <a:ext cx="3566160" cy="2748915"/>
          </a:xfrm>
          <a:prstGeom prst="rect">
            <a:avLst/>
          </a:prstGeom>
        </p:spPr>
      </p:pic>
    </p:spTree>
    <p:extLst>
      <p:ext uri="{BB962C8B-B14F-4D97-AF65-F5344CB8AC3E}">
        <p14:creationId xmlns:p14="http://schemas.microsoft.com/office/powerpoint/2010/main" val="386672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4" name="Rectangle 13">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3020102020204"/>
              <a:ea typeface="+mn-ea"/>
              <a:cs typeface="+mn-cs"/>
            </a:endParaRPr>
          </a:p>
        </p:txBody>
      </p:sp>
      <p:pic>
        <p:nvPicPr>
          <p:cNvPr id="9" name="Picture 8" descr="A person looking at the camera&#10;&#10;Description automatically generated">
            <a:extLst>
              <a:ext uri="{FF2B5EF4-FFF2-40B4-BE49-F238E27FC236}">
                <a16:creationId xmlns:a16="http://schemas.microsoft.com/office/drawing/2014/main" id="{E1CA0241-AFC2-3A49-A4A3-08175A8DBA58}"/>
              </a:ext>
            </a:extLst>
          </p:cNvPr>
          <p:cNvPicPr>
            <a:picLocks noChangeAspect="1"/>
          </p:cNvPicPr>
          <p:nvPr/>
        </p:nvPicPr>
        <p:blipFill>
          <a:blip r:embed="rId2">
            <a:alphaModFix amt="40000"/>
            <a:extLst>
              <a:ext uri="{837473B0-CC2E-450A-ABE3-18F120FF3D39}">
                <a1611:picAttrSrcUrl xmlns:a1611="http://schemas.microsoft.com/office/drawing/2016/11/main" r:id="rId3"/>
              </a:ext>
            </a:extLst>
          </a:blip>
          <a:stretch>
            <a:fillRect/>
          </a:stretch>
        </p:blipFill>
        <p:spPr>
          <a:xfrm>
            <a:off x="-258" y="0"/>
            <a:ext cx="13062858" cy="6858000"/>
          </a:xfrm>
          <a:prstGeom prst="rect">
            <a:avLst/>
          </a:prstGeom>
        </p:spPr>
      </p:pic>
      <p:sp>
        <p:nvSpPr>
          <p:cNvPr id="1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8"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38E5CCB7-9ACD-4247-90EC-A19867C65BC7}"/>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dirty="0">
                <a:solidFill>
                  <a:schemeClr val="bg2"/>
                </a:solidFill>
              </a:rPr>
              <a:t>What characteristics inform which candidate a person chooses?</a:t>
            </a:r>
          </a:p>
        </p:txBody>
      </p:sp>
    </p:spTree>
    <p:extLst>
      <p:ext uri="{BB962C8B-B14F-4D97-AF65-F5344CB8AC3E}">
        <p14:creationId xmlns:p14="http://schemas.microsoft.com/office/powerpoint/2010/main" val="323555699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136</TotalTime>
  <Words>3177</Words>
  <Application>Microsoft Macintosh PowerPoint</Application>
  <PresentationFormat>Widescreen</PresentationFormat>
  <Paragraphs>261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Andale Mono</vt:lpstr>
      <vt:lpstr>Arial</vt:lpstr>
      <vt:lpstr>Franklin Gothic Book</vt:lpstr>
      <vt:lpstr>Crop</vt:lpstr>
      <vt:lpstr>Understanding the Electorate</vt:lpstr>
      <vt:lpstr>Data Source</vt:lpstr>
      <vt:lpstr>DEMOCRACY FUND VOTER STUDY GROUP</vt:lpstr>
      <vt:lpstr>Data Questions</vt:lpstr>
      <vt:lpstr>How do people feel about their past voting decision now?</vt:lpstr>
      <vt:lpstr>PROCESS</vt:lpstr>
      <vt:lpstr>Emotions in Aggregate</vt:lpstr>
      <vt:lpstr>EMOTIONS AS DISTRIBUTIONS</vt:lpstr>
      <vt:lpstr>What characteristics inform which candidate a person chooses?</vt:lpstr>
      <vt:lpstr>PROCESS</vt:lpstr>
      <vt:lpstr>PROCESS, CONT.</vt:lpstr>
      <vt:lpstr>PROCESS, CONT.</vt:lpstr>
      <vt:lpstr>SOCIAL ISSUES</vt:lpstr>
      <vt:lpstr>POLICY ISSUES</vt:lpstr>
      <vt:lpstr>Can this data inform how people might behave in 2020?</vt:lpstr>
      <vt:lpstr>PROCESS</vt:lpstr>
      <vt:lpstr>PROCESS, CONT.</vt:lpstr>
      <vt:lpstr>PROCESS, CONT.</vt:lpstr>
      <vt:lpstr>PROCESS, CONT.</vt:lpstr>
      <vt:lpstr>EVALUATE VARIABLE IMPACT WITH LOGISTIC REGRESSION: 2016 PREDICTION</vt:lpstr>
      <vt:lpstr>REPEATED QUESTIONS MODEL: 2020 PREDICTION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Politics title</dc:title>
  <dc:creator>Lauren Paige Lawless</dc:creator>
  <cp:lastModifiedBy>Lauren Paige Lawless</cp:lastModifiedBy>
  <cp:revision>12</cp:revision>
  <dcterms:created xsi:type="dcterms:W3CDTF">2020-06-04T16:34:35Z</dcterms:created>
  <dcterms:modified xsi:type="dcterms:W3CDTF">2020-06-04T20:39:48Z</dcterms:modified>
</cp:coreProperties>
</file>