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60CBA-ED76-5F42-95F0-849285DA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6ABDB-BA44-424C-898C-B58ECFDB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01CDA-126E-8548-8611-8C8C1151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1A0D1-D187-8C44-B1CA-FCB94F0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407F5-92D2-7245-B169-535DDAE9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31D12-C87B-F049-9B89-D1900100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DF35C-7048-074E-908F-142ED15E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A1190-BE88-7C4D-8A08-A337E9F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4ACEB-9374-CB4A-BA46-6D21DFD5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92311-42BF-1747-BF08-FBB048F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0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F63201-AAA9-9944-9B6B-8DC32BC8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957F7A-D0C4-3E4A-B58F-A5AD4E4B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BCC1D-4946-924F-B4E3-F30CA0D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683939-A4B6-684B-9C99-7E434D26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A9326-367A-8643-B96E-6442305C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8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350B3-76EF-1A4F-B764-C401043F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D85C8-BFEC-E540-B449-BBC6FEDF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7C879-09E7-7644-B461-4BFCB4CA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59E3E-8EB9-8D45-81AE-D18A9DE3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29CEC-204D-AA4D-AAC2-560D030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8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1DDA2-9B7F-B24F-A0AA-A1104875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E2E7C-892D-D142-BB81-C91466E2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4FC37-E8B5-4049-B2DE-072C6B0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69FBE-493D-9B4D-B5A5-73970FD1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8DBFF-8560-FB4B-A5F7-D00AF7E3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0E5F-BE22-1B4E-8029-291F0E50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A7804-DF21-0D42-81D3-34C6D852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3DFAAC-7378-6448-8FE6-876F1091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CB5DA-E78C-904C-9A4E-603D2693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B0357-CB2F-5947-A85E-D0A0BC11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C93C6-470A-4D40-9322-1C149DB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7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2203-0AAF-3D4E-A7F5-3EAFB50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4223F-5FEA-8541-B07F-54BCF54D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49E37-907D-5740-BC6C-0420EEB6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0850A6-FA08-9041-A121-FAF737BC1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39315C-B1BA-0140-80CD-7FA9C44A7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06C112-FEAA-7944-BE3D-AD85419C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608BB4-DC1F-3841-BD8D-909E9D63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02168E-413C-B945-80C4-CA56D4A0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2027A-F9FE-C54D-9F9F-345119DB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C64AA8-8B42-DE46-AFEC-D4316B9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0F087D-4C91-5C48-92AE-89C52F0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C97DD-7CAA-F249-B0D1-F99E81A2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5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B8EAD2-4C0A-0647-AC8F-E939CC3A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CC92A7-1FC4-1C40-BF89-9C4A800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51AA6-CC11-8A46-84F3-524E421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7D5CC-194E-8049-B061-267CC18A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6B8FA-3033-8441-93A5-D7AB3D0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FB67D-7279-5544-A943-19410976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07905-680E-FE4E-9F52-78A26EE4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4B297E-C1CC-5742-BA01-97C1606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B8E654-683E-594B-867D-62D4648F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81CCE-1878-4A46-895E-18929A98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8C2178-6F4C-1642-A4BA-F514F39FD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B6F6A3-E134-684B-878B-B3698FD0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90BF6-1990-5143-8384-EDC373A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2769A-27C4-2444-8BF1-73789FA5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4F54F5-6E34-FB44-932E-08390897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B23696-2F73-BF48-95BE-3E566AFD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00E77-B375-2B48-89DA-B60DB6EC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A52E6-AB2E-FB49-820C-763E56B3B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AC03-84F9-7E44-A09B-E054224B34B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16D23-D231-8A45-848E-AEFA25F8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657A2-A05F-5640-8007-F433AAA5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7773-98F7-6040-BF03-6EF9266713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42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6B0D139-080D-1243-AAC5-56F5BA76AF0F}"/>
              </a:ext>
            </a:extLst>
          </p:cNvPr>
          <p:cNvGrpSpPr/>
          <p:nvPr/>
        </p:nvGrpSpPr>
        <p:grpSpPr>
          <a:xfrm>
            <a:off x="4489656" y="2084760"/>
            <a:ext cx="2527039" cy="3184672"/>
            <a:chOff x="4489656" y="2084760"/>
            <a:chExt cx="2527039" cy="3184672"/>
          </a:xfrm>
          <a:solidFill>
            <a:schemeClr val="tx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6FBE62-FF27-2047-8FED-22B998C170BF}"/>
                </a:ext>
              </a:extLst>
            </p:cNvPr>
            <p:cNvSpPr/>
            <p:nvPr/>
          </p:nvSpPr>
          <p:spPr>
            <a:xfrm>
              <a:off x="6286408" y="2999652"/>
              <a:ext cx="730287" cy="7302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8A2A63-4BB7-734A-954E-6454FD1A8940}"/>
                </a:ext>
              </a:extLst>
            </p:cNvPr>
            <p:cNvSpPr/>
            <p:nvPr/>
          </p:nvSpPr>
          <p:spPr>
            <a:xfrm rot="18031140">
              <a:off x="5205572" y="1738306"/>
              <a:ext cx="768930" cy="18987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563D36-2325-DC45-B393-F6D010B8B6AA}"/>
                </a:ext>
              </a:extLst>
            </p:cNvPr>
            <p:cNvSpPr/>
            <p:nvPr/>
          </p:nvSpPr>
          <p:spPr>
            <a:xfrm>
              <a:off x="4512853" y="2143123"/>
              <a:ext cx="673510" cy="19431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8D7DC3-F77B-8444-855F-B77F842D3477}"/>
                </a:ext>
              </a:extLst>
            </p:cNvPr>
            <p:cNvSpPr/>
            <p:nvPr/>
          </p:nvSpPr>
          <p:spPr>
            <a:xfrm>
              <a:off x="4626772" y="3916150"/>
              <a:ext cx="381809" cy="1170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17B8F2-3038-D447-8811-B5E5AFEBCEF0}"/>
                </a:ext>
              </a:extLst>
            </p:cNvPr>
            <p:cNvSpPr/>
            <p:nvPr/>
          </p:nvSpPr>
          <p:spPr>
            <a:xfrm>
              <a:off x="4772841" y="3907269"/>
              <a:ext cx="264316" cy="30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4A4C5C-8092-4B4C-B927-AC27DBC5AF5D}"/>
                </a:ext>
              </a:extLst>
            </p:cNvPr>
            <p:cNvSpPr/>
            <p:nvPr/>
          </p:nvSpPr>
          <p:spPr>
            <a:xfrm rot="1415824">
              <a:off x="4489656" y="2084760"/>
              <a:ext cx="830685" cy="1055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39DDFD-5EB9-4341-B33E-DBB57AF746E1}"/>
                </a:ext>
              </a:extLst>
            </p:cNvPr>
            <p:cNvSpPr/>
            <p:nvPr/>
          </p:nvSpPr>
          <p:spPr>
            <a:xfrm>
              <a:off x="5798198" y="2807458"/>
              <a:ext cx="381809" cy="13359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6DFBA2-2979-404E-A718-FBDDDCDC4AD5}"/>
                </a:ext>
              </a:extLst>
            </p:cNvPr>
            <p:cNvSpPr/>
            <p:nvPr/>
          </p:nvSpPr>
          <p:spPr>
            <a:xfrm>
              <a:off x="5844849" y="3964419"/>
              <a:ext cx="288506" cy="8842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FE05A2A-3BC8-864A-BE6A-6FDC3AE13407}"/>
                </a:ext>
              </a:extLst>
            </p:cNvPr>
            <p:cNvGrpSpPr/>
            <p:nvPr/>
          </p:nvGrpSpPr>
          <p:grpSpPr>
            <a:xfrm>
              <a:off x="4674447" y="4962526"/>
              <a:ext cx="756543" cy="306906"/>
              <a:chOff x="2272407" y="3968722"/>
              <a:chExt cx="1231402" cy="540816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6EA0BD-21EE-854D-B20F-19133AE23438}"/>
                  </a:ext>
                </a:extLst>
              </p:cNvPr>
              <p:cNvSpPr/>
              <p:nvPr/>
            </p:nvSpPr>
            <p:spPr>
              <a:xfrm>
                <a:off x="2272407" y="3968722"/>
                <a:ext cx="540816" cy="5408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Dreieck 23">
                <a:extLst>
                  <a:ext uri="{FF2B5EF4-FFF2-40B4-BE49-F238E27FC236}">
                    <a16:creationId xmlns:a16="http://schemas.microsoft.com/office/drawing/2014/main" id="{6C592C1F-91DE-4548-B0F2-0B3E9F2EC49C}"/>
                  </a:ext>
                </a:extLst>
              </p:cNvPr>
              <p:cNvSpPr/>
              <p:nvPr/>
            </p:nvSpPr>
            <p:spPr>
              <a:xfrm>
                <a:off x="2582091" y="3968722"/>
                <a:ext cx="789839" cy="238586"/>
              </a:xfrm>
              <a:prstGeom prst="triangle">
                <a:avLst>
                  <a:gd name="adj" fmla="val 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9CDA09-D437-FD42-B5E4-0F8D2C05C7DF}"/>
                  </a:ext>
                </a:extLst>
              </p:cNvPr>
              <p:cNvSpPr/>
              <p:nvPr/>
            </p:nvSpPr>
            <p:spPr>
              <a:xfrm>
                <a:off x="3201579" y="4207308"/>
                <a:ext cx="302230" cy="30223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5E961BD-6CD4-F944-B1B5-8BE72F0305FD}"/>
                  </a:ext>
                </a:extLst>
              </p:cNvPr>
              <p:cNvSpPr/>
              <p:nvPr/>
            </p:nvSpPr>
            <p:spPr>
              <a:xfrm>
                <a:off x="2582092" y="4207308"/>
                <a:ext cx="728294" cy="30222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15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2ADA061-210D-A241-ABA3-9A9D4B84A0C0}"/>
              </a:ext>
            </a:extLst>
          </p:cNvPr>
          <p:cNvGrpSpPr/>
          <p:nvPr/>
        </p:nvGrpSpPr>
        <p:grpSpPr>
          <a:xfrm>
            <a:off x="4489656" y="2084760"/>
            <a:ext cx="2527039" cy="3184672"/>
            <a:chOff x="4489656" y="2084760"/>
            <a:chExt cx="2527039" cy="318467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DBEE82D-0D35-B94A-B8C7-19DEFFF5671A}"/>
                </a:ext>
              </a:extLst>
            </p:cNvPr>
            <p:cNvSpPr/>
            <p:nvPr/>
          </p:nvSpPr>
          <p:spPr>
            <a:xfrm>
              <a:off x="5728199" y="4557064"/>
              <a:ext cx="521806" cy="5218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6FBE62-FF27-2047-8FED-22B998C170BF}"/>
                </a:ext>
              </a:extLst>
            </p:cNvPr>
            <p:cNvSpPr/>
            <p:nvPr/>
          </p:nvSpPr>
          <p:spPr>
            <a:xfrm>
              <a:off x="6286408" y="2999652"/>
              <a:ext cx="730287" cy="730287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8A2A63-4BB7-734A-954E-6454FD1A8940}"/>
                </a:ext>
              </a:extLst>
            </p:cNvPr>
            <p:cNvSpPr/>
            <p:nvPr/>
          </p:nvSpPr>
          <p:spPr>
            <a:xfrm rot="18031140">
              <a:off x="5205572" y="1738306"/>
              <a:ext cx="768930" cy="1898721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563D36-2325-DC45-B393-F6D010B8B6AA}"/>
                </a:ext>
              </a:extLst>
            </p:cNvPr>
            <p:cNvSpPr/>
            <p:nvPr/>
          </p:nvSpPr>
          <p:spPr>
            <a:xfrm>
              <a:off x="4512853" y="2143123"/>
              <a:ext cx="673510" cy="1943101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8D7DC3-F77B-8444-855F-B77F842D3477}"/>
                </a:ext>
              </a:extLst>
            </p:cNvPr>
            <p:cNvSpPr/>
            <p:nvPr/>
          </p:nvSpPr>
          <p:spPr>
            <a:xfrm>
              <a:off x="4626772" y="3916150"/>
              <a:ext cx="381809" cy="117020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17B8F2-3038-D447-8811-B5E5AFEBCEF0}"/>
                </a:ext>
              </a:extLst>
            </p:cNvPr>
            <p:cNvSpPr/>
            <p:nvPr/>
          </p:nvSpPr>
          <p:spPr>
            <a:xfrm>
              <a:off x="4772841" y="3907269"/>
              <a:ext cx="264316" cy="30003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4A4C5C-8092-4B4C-B927-AC27DBC5AF5D}"/>
                </a:ext>
              </a:extLst>
            </p:cNvPr>
            <p:cNvSpPr/>
            <p:nvPr/>
          </p:nvSpPr>
          <p:spPr>
            <a:xfrm rot="1415824">
              <a:off x="4489656" y="2084760"/>
              <a:ext cx="830685" cy="105510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39DDFD-5EB9-4341-B33E-DBB57AF746E1}"/>
                </a:ext>
              </a:extLst>
            </p:cNvPr>
            <p:cNvSpPr/>
            <p:nvPr/>
          </p:nvSpPr>
          <p:spPr>
            <a:xfrm>
              <a:off x="5798198" y="2740783"/>
              <a:ext cx="381809" cy="1335916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6DFBA2-2979-404E-A718-FBDDDCDC4AD5}"/>
                </a:ext>
              </a:extLst>
            </p:cNvPr>
            <p:cNvSpPr/>
            <p:nvPr/>
          </p:nvSpPr>
          <p:spPr>
            <a:xfrm>
              <a:off x="5844849" y="3897744"/>
              <a:ext cx="288506" cy="884238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FE05A2A-3BC8-864A-BE6A-6FDC3AE13407}"/>
                </a:ext>
              </a:extLst>
            </p:cNvPr>
            <p:cNvGrpSpPr/>
            <p:nvPr/>
          </p:nvGrpSpPr>
          <p:grpSpPr>
            <a:xfrm>
              <a:off x="4674447" y="4962526"/>
              <a:ext cx="756543" cy="306906"/>
              <a:chOff x="2272407" y="3968722"/>
              <a:chExt cx="1231402" cy="540816"/>
            </a:xfrm>
            <a:solidFill>
              <a:schemeClr val="tx1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6EA0BD-21EE-854D-B20F-19133AE23438}"/>
                  </a:ext>
                </a:extLst>
              </p:cNvPr>
              <p:cNvSpPr/>
              <p:nvPr/>
            </p:nvSpPr>
            <p:spPr>
              <a:xfrm>
                <a:off x="2272407" y="3968722"/>
                <a:ext cx="540816" cy="540816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Dreieck 23">
                <a:extLst>
                  <a:ext uri="{FF2B5EF4-FFF2-40B4-BE49-F238E27FC236}">
                    <a16:creationId xmlns:a16="http://schemas.microsoft.com/office/drawing/2014/main" id="{6C592C1F-91DE-4548-B0F2-0B3E9F2EC49C}"/>
                  </a:ext>
                </a:extLst>
              </p:cNvPr>
              <p:cNvSpPr/>
              <p:nvPr/>
            </p:nvSpPr>
            <p:spPr>
              <a:xfrm>
                <a:off x="2582091" y="3968722"/>
                <a:ext cx="789839" cy="238586"/>
              </a:xfrm>
              <a:prstGeom prst="triangle">
                <a:avLst>
                  <a:gd name="adj" fmla="val 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9CDA09-D437-FD42-B5E4-0F8D2C05C7DF}"/>
                  </a:ext>
                </a:extLst>
              </p:cNvPr>
              <p:cNvSpPr/>
              <p:nvPr/>
            </p:nvSpPr>
            <p:spPr>
              <a:xfrm>
                <a:off x="3201579" y="4207308"/>
                <a:ext cx="302230" cy="302230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5E961BD-6CD4-F944-B1B5-8BE72F0305FD}"/>
                  </a:ext>
                </a:extLst>
              </p:cNvPr>
              <p:cNvSpPr/>
              <p:nvPr/>
            </p:nvSpPr>
            <p:spPr>
              <a:xfrm>
                <a:off x="2582092" y="4207308"/>
                <a:ext cx="728294" cy="30222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17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A4244FA-1B70-7E4B-8FF7-8276BDDC180F}"/>
              </a:ext>
            </a:extLst>
          </p:cNvPr>
          <p:cNvGrpSpPr/>
          <p:nvPr/>
        </p:nvGrpSpPr>
        <p:grpSpPr>
          <a:xfrm>
            <a:off x="4385870" y="157934"/>
            <a:ext cx="1375811" cy="5111498"/>
            <a:chOff x="4385870" y="157934"/>
            <a:chExt cx="1375811" cy="51114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6FBE62-FF27-2047-8FED-22B998C170BF}"/>
                </a:ext>
              </a:extLst>
            </p:cNvPr>
            <p:cNvSpPr/>
            <p:nvPr/>
          </p:nvSpPr>
          <p:spPr>
            <a:xfrm>
              <a:off x="4692921" y="157934"/>
              <a:ext cx="730287" cy="730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8A2A63-4BB7-734A-954E-6454FD1A8940}"/>
                </a:ext>
              </a:extLst>
            </p:cNvPr>
            <p:cNvSpPr/>
            <p:nvPr/>
          </p:nvSpPr>
          <p:spPr>
            <a:xfrm>
              <a:off x="4427539" y="740999"/>
              <a:ext cx="758824" cy="18987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563D36-2325-DC45-B393-F6D010B8B6AA}"/>
                </a:ext>
              </a:extLst>
            </p:cNvPr>
            <p:cNvSpPr/>
            <p:nvPr/>
          </p:nvSpPr>
          <p:spPr>
            <a:xfrm>
              <a:off x="4512853" y="2143123"/>
              <a:ext cx="673510" cy="1943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8D7DC3-F77B-8444-855F-B77F842D3477}"/>
                </a:ext>
              </a:extLst>
            </p:cNvPr>
            <p:cNvSpPr/>
            <p:nvPr/>
          </p:nvSpPr>
          <p:spPr>
            <a:xfrm>
              <a:off x="4626772" y="3916150"/>
              <a:ext cx="381809" cy="1170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17B8F2-3038-D447-8811-B5E5AFEBCEF0}"/>
                </a:ext>
              </a:extLst>
            </p:cNvPr>
            <p:cNvSpPr/>
            <p:nvPr/>
          </p:nvSpPr>
          <p:spPr>
            <a:xfrm>
              <a:off x="4772841" y="3907269"/>
              <a:ext cx="264316" cy="3000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4A4C5C-8092-4B4C-B927-AC27DBC5AF5D}"/>
                </a:ext>
              </a:extLst>
            </p:cNvPr>
            <p:cNvSpPr/>
            <p:nvPr/>
          </p:nvSpPr>
          <p:spPr>
            <a:xfrm rot="21270328">
              <a:off x="4385870" y="1994759"/>
              <a:ext cx="648314" cy="1055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39DDFD-5EB9-4341-B33E-DBB57AF746E1}"/>
                </a:ext>
              </a:extLst>
            </p:cNvPr>
            <p:cNvSpPr/>
            <p:nvPr/>
          </p:nvSpPr>
          <p:spPr>
            <a:xfrm rot="20449068">
              <a:off x="4808661" y="1022977"/>
              <a:ext cx="381809" cy="13359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FE05A2A-3BC8-864A-BE6A-6FDC3AE13407}"/>
                </a:ext>
              </a:extLst>
            </p:cNvPr>
            <p:cNvGrpSpPr/>
            <p:nvPr/>
          </p:nvGrpSpPr>
          <p:grpSpPr>
            <a:xfrm>
              <a:off x="4674447" y="4962526"/>
              <a:ext cx="756543" cy="306906"/>
              <a:chOff x="2272407" y="3968722"/>
              <a:chExt cx="1231402" cy="540816"/>
            </a:xfrm>
            <a:solidFill>
              <a:schemeClr val="tx1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6EA0BD-21EE-854D-B20F-19133AE23438}"/>
                  </a:ext>
                </a:extLst>
              </p:cNvPr>
              <p:cNvSpPr/>
              <p:nvPr/>
            </p:nvSpPr>
            <p:spPr>
              <a:xfrm>
                <a:off x="2272407" y="3968722"/>
                <a:ext cx="540816" cy="5408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Dreieck 23">
                <a:extLst>
                  <a:ext uri="{FF2B5EF4-FFF2-40B4-BE49-F238E27FC236}">
                    <a16:creationId xmlns:a16="http://schemas.microsoft.com/office/drawing/2014/main" id="{6C592C1F-91DE-4548-B0F2-0B3E9F2EC49C}"/>
                  </a:ext>
                </a:extLst>
              </p:cNvPr>
              <p:cNvSpPr/>
              <p:nvPr/>
            </p:nvSpPr>
            <p:spPr>
              <a:xfrm>
                <a:off x="2582091" y="3968722"/>
                <a:ext cx="789839" cy="238586"/>
              </a:xfrm>
              <a:prstGeom prst="triangle">
                <a:avLst>
                  <a:gd name="adj" fmla="val 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9CDA09-D437-FD42-B5E4-0F8D2C05C7DF}"/>
                  </a:ext>
                </a:extLst>
              </p:cNvPr>
              <p:cNvSpPr/>
              <p:nvPr/>
            </p:nvSpPr>
            <p:spPr>
              <a:xfrm>
                <a:off x="3201579" y="4207308"/>
                <a:ext cx="302230" cy="30223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5E961BD-6CD4-F944-B1B5-8BE72F0305FD}"/>
                  </a:ext>
                </a:extLst>
              </p:cNvPr>
              <p:cNvSpPr/>
              <p:nvPr/>
            </p:nvSpPr>
            <p:spPr>
              <a:xfrm>
                <a:off x="2582092" y="4207308"/>
                <a:ext cx="728294" cy="30222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5448880-E614-A74C-BFB6-07734B93103B}"/>
                </a:ext>
              </a:extLst>
            </p:cNvPr>
            <p:cNvSpPr/>
            <p:nvPr/>
          </p:nvSpPr>
          <p:spPr>
            <a:xfrm>
              <a:off x="5239875" y="2556668"/>
              <a:ext cx="521806" cy="5218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6DFBA2-2979-404E-A718-FBDDDCDC4AD5}"/>
                </a:ext>
              </a:extLst>
            </p:cNvPr>
            <p:cNvSpPr/>
            <p:nvPr/>
          </p:nvSpPr>
          <p:spPr>
            <a:xfrm rot="19778780">
              <a:off x="5167903" y="1937108"/>
              <a:ext cx="288506" cy="884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2897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2A0B30-D748-9546-87AC-DA152779533E}"/>
              </a:ext>
            </a:extLst>
          </p:cNvPr>
          <p:cNvGrpSpPr/>
          <p:nvPr/>
        </p:nvGrpSpPr>
        <p:grpSpPr>
          <a:xfrm>
            <a:off x="2923888" y="1429404"/>
            <a:ext cx="2216661" cy="3025530"/>
            <a:chOff x="2923888" y="1429404"/>
            <a:chExt cx="2216661" cy="30255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6FBE62-FF27-2047-8FED-22B998C170BF}"/>
                </a:ext>
              </a:extLst>
            </p:cNvPr>
            <p:cNvSpPr/>
            <p:nvPr/>
          </p:nvSpPr>
          <p:spPr>
            <a:xfrm>
              <a:off x="3866465" y="1429404"/>
              <a:ext cx="730287" cy="730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8A2A63-4BB7-734A-954E-6454FD1A8940}"/>
                </a:ext>
              </a:extLst>
            </p:cNvPr>
            <p:cNvSpPr/>
            <p:nvPr/>
          </p:nvSpPr>
          <p:spPr>
            <a:xfrm rot="2071099">
              <a:off x="3141275" y="1756393"/>
              <a:ext cx="659904" cy="1839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563D36-2325-DC45-B393-F6D010B8B6AA}"/>
                </a:ext>
              </a:extLst>
            </p:cNvPr>
            <p:cNvSpPr/>
            <p:nvPr/>
          </p:nvSpPr>
          <p:spPr>
            <a:xfrm rot="15964812">
              <a:off x="3408279" y="2616082"/>
              <a:ext cx="472417" cy="1441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8D7DC3-F77B-8444-855F-B77F842D3477}"/>
                </a:ext>
              </a:extLst>
            </p:cNvPr>
            <p:cNvSpPr/>
            <p:nvPr/>
          </p:nvSpPr>
          <p:spPr>
            <a:xfrm rot="2265092">
              <a:off x="3772285" y="3096172"/>
              <a:ext cx="318433" cy="13489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39DDFD-5EB9-4341-B33E-DBB57AF746E1}"/>
                </a:ext>
              </a:extLst>
            </p:cNvPr>
            <p:cNvSpPr/>
            <p:nvPr/>
          </p:nvSpPr>
          <p:spPr>
            <a:xfrm rot="18963010">
              <a:off x="3843200" y="2094959"/>
              <a:ext cx="381809" cy="1042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FE05A2A-3BC8-864A-BE6A-6FDC3AE13407}"/>
                </a:ext>
              </a:extLst>
            </p:cNvPr>
            <p:cNvGrpSpPr/>
            <p:nvPr/>
          </p:nvGrpSpPr>
          <p:grpSpPr>
            <a:xfrm>
              <a:off x="3484215" y="4148028"/>
              <a:ext cx="756543" cy="306906"/>
              <a:chOff x="2272407" y="3968722"/>
              <a:chExt cx="1231402" cy="540816"/>
            </a:xfrm>
            <a:solidFill>
              <a:schemeClr val="tx1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6EA0BD-21EE-854D-B20F-19133AE23438}"/>
                  </a:ext>
                </a:extLst>
              </p:cNvPr>
              <p:cNvSpPr/>
              <p:nvPr/>
            </p:nvSpPr>
            <p:spPr>
              <a:xfrm>
                <a:off x="2272407" y="3968722"/>
                <a:ext cx="540816" cy="5408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Dreieck 23">
                <a:extLst>
                  <a:ext uri="{FF2B5EF4-FFF2-40B4-BE49-F238E27FC236}">
                    <a16:creationId xmlns:a16="http://schemas.microsoft.com/office/drawing/2014/main" id="{6C592C1F-91DE-4548-B0F2-0B3E9F2EC49C}"/>
                  </a:ext>
                </a:extLst>
              </p:cNvPr>
              <p:cNvSpPr/>
              <p:nvPr/>
            </p:nvSpPr>
            <p:spPr>
              <a:xfrm>
                <a:off x="2582091" y="3968722"/>
                <a:ext cx="789839" cy="238586"/>
              </a:xfrm>
              <a:prstGeom prst="triangle">
                <a:avLst>
                  <a:gd name="adj" fmla="val 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9CDA09-D437-FD42-B5E4-0F8D2C05C7DF}"/>
                  </a:ext>
                </a:extLst>
              </p:cNvPr>
              <p:cNvSpPr/>
              <p:nvPr/>
            </p:nvSpPr>
            <p:spPr>
              <a:xfrm>
                <a:off x="3201579" y="4207308"/>
                <a:ext cx="302230" cy="30223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5E961BD-6CD4-F944-B1B5-8BE72F0305FD}"/>
                  </a:ext>
                </a:extLst>
              </p:cNvPr>
              <p:cNvSpPr/>
              <p:nvPr/>
            </p:nvSpPr>
            <p:spPr>
              <a:xfrm>
                <a:off x="2582092" y="4207308"/>
                <a:ext cx="728294" cy="30222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5448880-E614-A74C-BFB6-07734B93103B}"/>
                </a:ext>
              </a:extLst>
            </p:cNvPr>
            <p:cNvSpPr/>
            <p:nvPr/>
          </p:nvSpPr>
          <p:spPr>
            <a:xfrm>
              <a:off x="4618743" y="3123883"/>
              <a:ext cx="521806" cy="5218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6DFBA2-2979-404E-A718-FBDDDCDC4AD5}"/>
                </a:ext>
              </a:extLst>
            </p:cNvPr>
            <p:cNvSpPr/>
            <p:nvPr/>
          </p:nvSpPr>
          <p:spPr>
            <a:xfrm rot="18074134">
              <a:off x="4389018" y="2599361"/>
              <a:ext cx="288506" cy="884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1947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6</cp:revision>
  <dcterms:created xsi:type="dcterms:W3CDTF">2020-02-13T16:00:53Z</dcterms:created>
  <dcterms:modified xsi:type="dcterms:W3CDTF">2020-02-13T18:52:41Z</dcterms:modified>
</cp:coreProperties>
</file>