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3" autoAdjust="0"/>
    <p:restoredTop sz="95859" autoAdjust="0"/>
  </p:normalViewPr>
  <p:slideViewPr>
    <p:cSldViewPr snapToGrid="0">
      <p:cViewPr>
        <p:scale>
          <a:sx n="49" d="100"/>
          <a:sy n="49" d="100"/>
        </p:scale>
        <p:origin x="648" y="-4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6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7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2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4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8021-5282-4023-A200-51A2816D3F7F}" type="datetimeFigureOut">
              <a:rPr lang="de-DE" smtClean="0"/>
              <a:t>14.02.20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9B48-FDF0-49BC-BC8B-51D554ED8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9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hteck 138">
            <a:extLst>
              <a:ext uri="{FF2B5EF4-FFF2-40B4-BE49-F238E27FC236}">
                <a16:creationId xmlns:a16="http://schemas.microsoft.com/office/drawing/2014/main" id="{2D90916E-8C8B-0344-B448-31DB9B332DC4}"/>
              </a:ext>
            </a:extLst>
          </p:cNvPr>
          <p:cNvSpPr/>
          <p:nvPr/>
        </p:nvSpPr>
        <p:spPr>
          <a:xfrm>
            <a:off x="961850" y="1638469"/>
            <a:ext cx="14592201" cy="1445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380A5-032E-406D-9DB2-0A066174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10061" y="2156447"/>
            <a:ext cx="12495771" cy="103702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69C28B-819A-4275-B69D-C9DA910B5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899980"/>
            <a:ext cx="25199975" cy="413912"/>
          </a:xfrm>
        </p:spPr>
        <p:txBody>
          <a:bodyPr>
            <a:noAutofit/>
          </a:bodyPr>
          <a:lstStyle/>
          <a:p>
            <a:r>
              <a:rPr lang="en-GB" sz="2600" dirty="0"/>
              <a:t>Ein Raspberry Pi-</a:t>
            </a:r>
            <a:r>
              <a:rPr lang="en-GB" sz="2600" dirty="0" err="1"/>
              <a:t>Projekt</a:t>
            </a:r>
            <a:r>
              <a:rPr lang="en-GB" sz="2600" dirty="0"/>
              <a:t> von Nadja Hemming, Leonard Pleiss </a:t>
            </a:r>
            <a:r>
              <a:rPr lang="de-DE" sz="2600" dirty="0"/>
              <a:t>&amp; </a:t>
            </a:r>
            <a:r>
              <a:rPr lang="en-GB" sz="2600" dirty="0"/>
              <a:t>Lukas </a:t>
            </a:r>
            <a:r>
              <a:rPr lang="en-GB" sz="2600" dirty="0" err="1"/>
              <a:t>Seiling</a:t>
            </a:r>
            <a:endParaRPr lang="en-DE" sz="2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0A4C95B-3F5F-4E6A-8006-20B12EA940F6}"/>
              </a:ext>
            </a:extLst>
          </p:cNvPr>
          <p:cNvSpPr txBox="1">
            <a:spLocks/>
          </p:cNvSpPr>
          <p:nvPr/>
        </p:nvSpPr>
        <p:spPr>
          <a:xfrm>
            <a:off x="-1" y="35313892"/>
            <a:ext cx="25199975" cy="462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25199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53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/>
              <a:t>Science Fair am 14.02.2020</a:t>
            </a:r>
            <a:endParaRPr lang="en-DE" sz="26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A929A30-0F23-5740-B996-BF39769F26A3}"/>
              </a:ext>
            </a:extLst>
          </p:cNvPr>
          <p:cNvGrpSpPr/>
          <p:nvPr/>
        </p:nvGrpSpPr>
        <p:grpSpPr>
          <a:xfrm>
            <a:off x="961850" y="16953626"/>
            <a:ext cx="14592201" cy="10268722"/>
            <a:chOff x="961850" y="24219431"/>
            <a:chExt cx="14592201" cy="1018748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07BE78C-9B47-4444-B6CF-515B8F594616}"/>
                </a:ext>
              </a:extLst>
            </p:cNvPr>
            <p:cNvSpPr/>
            <p:nvPr/>
          </p:nvSpPr>
          <p:spPr>
            <a:xfrm>
              <a:off x="961850" y="25034316"/>
              <a:ext cx="14592201" cy="9372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1EDF892-F9A2-0940-92B1-504B580861D0}"/>
                </a:ext>
              </a:extLst>
            </p:cNvPr>
            <p:cNvSpPr/>
            <p:nvPr/>
          </p:nvSpPr>
          <p:spPr>
            <a:xfrm>
              <a:off x="8841692" y="26463065"/>
              <a:ext cx="5842315" cy="694372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8177C3D-6746-5247-A832-27617911BC20}"/>
                </a:ext>
              </a:extLst>
            </p:cNvPr>
            <p:cNvSpPr/>
            <p:nvPr/>
          </p:nvSpPr>
          <p:spPr>
            <a:xfrm>
              <a:off x="1783667" y="26463066"/>
              <a:ext cx="5842315" cy="462915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ACD2FAE5-E2CB-BE4E-AF6F-0A6AC339D336}"/>
                </a:ext>
              </a:extLst>
            </p:cNvPr>
            <p:cNvGrpSpPr/>
            <p:nvPr/>
          </p:nvGrpSpPr>
          <p:grpSpPr>
            <a:xfrm>
              <a:off x="1783668" y="24219431"/>
              <a:ext cx="3559736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7B97687-FEE1-AE43-A530-9154A5955716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11506D14-23D1-FF40-BB10-19B8488898E4}"/>
                  </a:ext>
                </a:extLst>
              </p:cNvPr>
              <p:cNvSpPr txBox="1"/>
              <p:nvPr/>
            </p:nvSpPr>
            <p:spPr>
              <a:xfrm>
                <a:off x="5689600" y="4010239"/>
                <a:ext cx="3327400" cy="15696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9600" dirty="0"/>
                  <a:t>GUIs</a:t>
                </a:r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D04DFCE-F077-DC45-A6A1-C0CB3F2B3677}"/>
                </a:ext>
              </a:extLst>
            </p:cNvPr>
            <p:cNvGrpSpPr/>
            <p:nvPr/>
          </p:nvGrpSpPr>
          <p:grpSpPr>
            <a:xfrm>
              <a:off x="2101167" y="26781518"/>
              <a:ext cx="5169015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83EA146-48BA-F24F-ABD9-5F896DE593E2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67731C0-994B-8E4A-92A0-4C311066EF29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Home</a:t>
                </a:r>
              </a:p>
            </p:txBody>
          </p: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A92323FF-AE3B-AE4D-BE19-7141C86CDB7F}"/>
                </a:ext>
              </a:extLst>
            </p:cNvPr>
            <p:cNvGrpSpPr/>
            <p:nvPr/>
          </p:nvGrpSpPr>
          <p:grpSpPr>
            <a:xfrm>
              <a:off x="2101167" y="29057855"/>
              <a:ext cx="2367119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4B344FE7-9702-154F-B41F-B0530A74FF41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E4D7D23-58F5-DD45-87B4-460C67C55CF6}"/>
                  </a:ext>
                </a:extLst>
              </p:cNvPr>
              <p:cNvSpPr txBox="1"/>
              <p:nvPr/>
            </p:nvSpPr>
            <p:spPr>
              <a:xfrm>
                <a:off x="5689600" y="4016446"/>
                <a:ext cx="3327400" cy="155724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Uhr stellen</a:t>
                </a:r>
              </a:p>
            </p:txBody>
          </p: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C8EEE5D9-444C-C540-A871-E9A621DA7C28}"/>
                </a:ext>
              </a:extLst>
            </p:cNvPr>
            <p:cNvGrpSpPr/>
            <p:nvPr/>
          </p:nvGrpSpPr>
          <p:grpSpPr>
            <a:xfrm>
              <a:off x="5047567" y="29057855"/>
              <a:ext cx="2367119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CFF00E66-FFB2-2243-BC82-53D3D96A4416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4B74F5FF-CA07-D348-A258-8AAFB344A9AF}"/>
                  </a:ext>
                </a:extLst>
              </p:cNvPr>
              <p:cNvSpPr txBox="1"/>
              <p:nvPr/>
            </p:nvSpPr>
            <p:spPr>
              <a:xfrm>
                <a:off x="5689600" y="4016446"/>
                <a:ext cx="3327400" cy="155724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Alarm stellen</a:t>
                </a:r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A98EEBB-167A-A14D-B236-9DA684859FDF}"/>
                </a:ext>
              </a:extLst>
            </p:cNvPr>
            <p:cNvGrpSpPr/>
            <p:nvPr/>
          </p:nvGrpSpPr>
          <p:grpSpPr>
            <a:xfrm>
              <a:off x="9216342" y="26781518"/>
              <a:ext cx="5169015" cy="1733002"/>
              <a:chOff x="5689600" y="3928565"/>
              <a:chExt cx="3327400" cy="1733002"/>
            </a:xfrm>
          </p:grpSpPr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7B058ACC-F9ED-B045-8251-11A00D5656CB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0E1BAC2-22AD-734C-8D68-428615D4628C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Weckroutine</a:t>
                </a:r>
              </a:p>
            </p:txBody>
          </p: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2834CF4F-702C-E841-AFA8-FC1B2013536D}"/>
                </a:ext>
              </a:extLst>
            </p:cNvPr>
            <p:cNvGrpSpPr/>
            <p:nvPr/>
          </p:nvGrpSpPr>
          <p:grpSpPr>
            <a:xfrm>
              <a:off x="9216341" y="29057855"/>
              <a:ext cx="2367119" cy="1733002"/>
              <a:chOff x="5689600" y="3928565"/>
              <a:chExt cx="3327400" cy="1733002"/>
            </a:xfrm>
          </p:grpSpPr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34F37A37-CF16-8945-B179-2EE469A33AD2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F7AEFFA0-2BC1-BC4C-80CB-4CB450A69D61}"/>
                  </a:ext>
                </a:extLst>
              </p:cNvPr>
              <p:cNvSpPr txBox="1"/>
              <p:nvPr/>
            </p:nvSpPr>
            <p:spPr>
              <a:xfrm>
                <a:off x="5689600" y="4382853"/>
                <a:ext cx="3327400" cy="82442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Reaktion</a:t>
                </a:r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BD3BAFD-1E20-1140-8DC8-35A3C3E08CD7}"/>
                </a:ext>
              </a:extLst>
            </p:cNvPr>
            <p:cNvGrpSpPr/>
            <p:nvPr/>
          </p:nvGrpSpPr>
          <p:grpSpPr>
            <a:xfrm>
              <a:off x="12162741" y="29057855"/>
              <a:ext cx="2367119" cy="1733002"/>
              <a:chOff x="5689600" y="3928565"/>
              <a:chExt cx="3327400" cy="1733002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5B5F8C2-C67A-3A44-ACFF-EB52A2402B37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1D81C75-C415-214D-8450-AAEAE246256B}"/>
                  </a:ext>
                </a:extLst>
              </p:cNvPr>
              <p:cNvSpPr txBox="1"/>
              <p:nvPr/>
            </p:nvSpPr>
            <p:spPr>
              <a:xfrm>
                <a:off x="5689600" y="4016444"/>
                <a:ext cx="3327400" cy="155724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Knie-beugen</a:t>
                </a: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0EA300A4-AAD6-A448-87B2-CBDF89238398}"/>
                </a:ext>
              </a:extLst>
            </p:cNvPr>
            <p:cNvGrpSpPr/>
            <p:nvPr/>
          </p:nvGrpSpPr>
          <p:grpSpPr>
            <a:xfrm>
              <a:off x="9216341" y="31334192"/>
              <a:ext cx="2367119" cy="1733002"/>
              <a:chOff x="5689600" y="3928565"/>
              <a:chExt cx="3327400" cy="1733002"/>
            </a:xfrm>
          </p:grpSpPr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CA408990-D196-2343-9E28-41E17FD2DE29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8E4F454-9599-8042-8DAA-5CAC44D7F25A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Rechnen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4BDC55FA-A7AE-A849-8668-7A32C0CCA7AB}"/>
                </a:ext>
              </a:extLst>
            </p:cNvPr>
            <p:cNvGrpSpPr/>
            <p:nvPr/>
          </p:nvGrpSpPr>
          <p:grpSpPr>
            <a:xfrm>
              <a:off x="12162741" y="31334192"/>
              <a:ext cx="2367119" cy="1733002"/>
              <a:chOff x="5689600" y="3928565"/>
              <a:chExt cx="3327400" cy="1733002"/>
            </a:xfrm>
          </p:grpSpPr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1086E6B5-ADBA-F346-BEBD-362C4D8E97C2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2F2639F-70C5-0840-8190-2B77AB87A8F6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Dehnen</a:t>
                </a:r>
              </a:p>
            </p:txBody>
          </p:sp>
        </p:grpSp>
        <p:cxnSp>
          <p:nvCxnSpPr>
            <p:cNvPr id="81" name="Gewinkelte Verbindung 80">
              <a:extLst>
                <a:ext uri="{FF2B5EF4-FFF2-40B4-BE49-F238E27FC236}">
                  <a16:creationId xmlns:a16="http://schemas.microsoft.com/office/drawing/2014/main" id="{94918AAD-66D7-0948-BB9D-8FE0DC65C7D6}"/>
                </a:ext>
              </a:extLst>
            </p:cNvPr>
            <p:cNvCxnSpPr>
              <a:cxnSpLocks/>
            </p:cNvCxnSpPr>
            <p:nvPr/>
          </p:nvCxnSpPr>
          <p:spPr>
            <a:xfrm>
              <a:off x="2101167" y="31090980"/>
              <a:ext cx="6781798" cy="1879177"/>
            </a:xfrm>
            <a:prstGeom prst="bentConnector3">
              <a:avLst>
                <a:gd name="adj1" fmla="val 9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F48AEEBD-9E79-624B-BDF2-C7282A2E11BE}"/>
                </a:ext>
              </a:extLst>
            </p:cNvPr>
            <p:cNvGrpSpPr/>
            <p:nvPr/>
          </p:nvGrpSpPr>
          <p:grpSpPr>
            <a:xfrm>
              <a:off x="2691717" y="32523858"/>
              <a:ext cx="4951626" cy="873796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511CE0A3-52A7-0C47-B15B-BF2C81E8EF73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3D753AA-2864-6D45-841F-9EAEDB79E291}"/>
                  </a:ext>
                </a:extLst>
              </p:cNvPr>
              <p:cNvSpPr txBox="1"/>
              <p:nvPr/>
            </p:nvSpPr>
            <p:spPr>
              <a:xfrm>
                <a:off x="5689600" y="4093090"/>
                <a:ext cx="3327400" cy="140395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000" dirty="0" err="1"/>
                  <a:t>if</a:t>
                </a:r>
                <a:r>
                  <a:rPr lang="de-DE" sz="4000" dirty="0"/>
                  <a:t> Time == Alarm Time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453774B-2DD4-E84A-9842-CF2B7F29B65F}"/>
              </a:ext>
            </a:extLst>
          </p:cNvPr>
          <p:cNvGrpSpPr/>
          <p:nvPr/>
        </p:nvGrpSpPr>
        <p:grpSpPr>
          <a:xfrm>
            <a:off x="16769761" y="16332211"/>
            <a:ext cx="7414420" cy="10888516"/>
            <a:chOff x="16965703" y="20832936"/>
            <a:chExt cx="7414420" cy="135694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0F56FD9-EA29-1542-A66D-C41104E19E65}"/>
                </a:ext>
              </a:extLst>
            </p:cNvPr>
            <p:cNvSpPr/>
            <p:nvPr/>
          </p:nvSpPr>
          <p:spPr>
            <a:xfrm>
              <a:off x="16965703" y="22583724"/>
              <a:ext cx="7414420" cy="1181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171C1109-795F-FE4A-9B8B-C8C7F4710983}"/>
                </a:ext>
              </a:extLst>
            </p:cNvPr>
            <p:cNvGrpSpPr/>
            <p:nvPr/>
          </p:nvGrpSpPr>
          <p:grpSpPr>
            <a:xfrm>
              <a:off x="17703757" y="20832936"/>
              <a:ext cx="5861468" cy="3046988"/>
              <a:chOff x="5678692" y="2992662"/>
              <a:chExt cx="3338308" cy="3046988"/>
            </a:xfrm>
            <a:solidFill>
              <a:schemeClr val="bg1"/>
            </a:solidFill>
          </p:grpSpPr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A8663B7D-17B9-B64D-9FC5-0AD4366967FE}"/>
                  </a:ext>
                </a:extLst>
              </p:cNvPr>
              <p:cNvSpPr/>
              <p:nvPr/>
            </p:nvSpPr>
            <p:spPr>
              <a:xfrm>
                <a:off x="5689600" y="3425999"/>
                <a:ext cx="3327400" cy="2235568"/>
              </a:xfrm>
              <a:prstGeom prst="rect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9E75EC11-CD37-5346-AB3B-2D3B05BEF670}"/>
                  </a:ext>
                </a:extLst>
              </p:cNvPr>
              <p:cNvSpPr txBox="1"/>
              <p:nvPr/>
            </p:nvSpPr>
            <p:spPr>
              <a:xfrm>
                <a:off x="5678692" y="2992662"/>
                <a:ext cx="3327400" cy="30469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9600" dirty="0"/>
                  <a:t>Hardware</a:t>
                </a:r>
              </a:p>
            </p:txBody>
          </p:sp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FB751A2F-DEDE-0C41-9ABF-4F3E4FB3420D}"/>
                </a:ext>
              </a:extLst>
            </p:cNvPr>
            <p:cNvGrpSpPr/>
            <p:nvPr/>
          </p:nvGrpSpPr>
          <p:grpSpPr>
            <a:xfrm>
              <a:off x="18040409" y="24330926"/>
              <a:ext cx="5169015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73C2C76A-D02F-AC4A-931B-8047596CD6D7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26AB99CB-23F5-0745-9ACA-64CB1FE45B6C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Touchscreen</a:t>
                </a:r>
              </a:p>
            </p:txBody>
          </p:sp>
        </p:grp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876223F-43E2-6E43-BF68-CE00F2C5F762}"/>
                </a:ext>
              </a:extLst>
            </p:cNvPr>
            <p:cNvGrpSpPr/>
            <p:nvPr/>
          </p:nvGrpSpPr>
          <p:grpSpPr>
            <a:xfrm>
              <a:off x="18040409" y="26669302"/>
              <a:ext cx="5169015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399F792C-F0BA-874B-94F3-E99589D4AE38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9238F077-E992-0E48-922B-5AF43CC43238}"/>
                  </a:ext>
                </a:extLst>
              </p:cNvPr>
              <p:cNvSpPr txBox="1"/>
              <p:nvPr/>
            </p:nvSpPr>
            <p:spPr>
              <a:xfrm>
                <a:off x="5689600" y="4277268"/>
                <a:ext cx="3327400" cy="103559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LED-Lichter</a:t>
                </a:r>
              </a:p>
            </p:txBody>
          </p:sp>
        </p:grp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1B37628-C748-2843-902C-2486B161AC7A}"/>
                </a:ext>
              </a:extLst>
            </p:cNvPr>
            <p:cNvGrpSpPr/>
            <p:nvPr/>
          </p:nvGrpSpPr>
          <p:grpSpPr>
            <a:xfrm>
              <a:off x="18040409" y="29092627"/>
              <a:ext cx="5169015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B94BE0DC-E2B8-E946-A352-FCAFCFB84618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9F0B5E0-7391-A542-B0FF-9ACB163E3AB0}"/>
                  </a:ext>
                </a:extLst>
              </p:cNvPr>
              <p:cNvSpPr txBox="1"/>
              <p:nvPr/>
            </p:nvSpPr>
            <p:spPr>
              <a:xfrm>
                <a:off x="5689600" y="4277268"/>
                <a:ext cx="3327400" cy="103559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Distanzsensor</a:t>
                </a:r>
              </a:p>
            </p:txBody>
          </p:sp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4E72830C-6D0B-EF47-9299-BC75A9749455}"/>
                </a:ext>
              </a:extLst>
            </p:cNvPr>
            <p:cNvGrpSpPr/>
            <p:nvPr/>
          </p:nvGrpSpPr>
          <p:grpSpPr>
            <a:xfrm>
              <a:off x="18040408" y="31695130"/>
              <a:ext cx="5169015" cy="17330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F3115E87-E8FC-B640-A384-8955D51ED4CD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F7AEFEEB-C291-0041-824C-D31FB749A094}"/>
                  </a:ext>
                </a:extLst>
              </p:cNvPr>
              <p:cNvSpPr txBox="1"/>
              <p:nvPr/>
            </p:nvSpPr>
            <p:spPr>
              <a:xfrm>
                <a:off x="5689600" y="4277268"/>
                <a:ext cx="3327400" cy="103559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Lautsprecher</a:t>
                </a:r>
              </a:p>
            </p:txBody>
          </p:sp>
        </p:grpSp>
      </p:grp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93EADAA4-885C-7E43-83B6-BD7B8E3FC0FE}"/>
              </a:ext>
            </a:extLst>
          </p:cNvPr>
          <p:cNvSpPr/>
          <p:nvPr/>
        </p:nvSpPr>
        <p:spPr>
          <a:xfrm>
            <a:off x="15285031" y="19882410"/>
            <a:ext cx="1957863" cy="21015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Pfeil nach rechts 102">
            <a:extLst>
              <a:ext uri="{FF2B5EF4-FFF2-40B4-BE49-F238E27FC236}">
                <a16:creationId xmlns:a16="http://schemas.microsoft.com/office/drawing/2014/main" id="{A7050FD8-BEA5-284B-ACDF-5BFB4DDBFA50}"/>
              </a:ext>
            </a:extLst>
          </p:cNvPr>
          <p:cNvSpPr/>
          <p:nvPr/>
        </p:nvSpPr>
        <p:spPr>
          <a:xfrm rot="10800000">
            <a:off x="15182975" y="23020304"/>
            <a:ext cx="1957863" cy="21015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D889FE51-C554-344D-A021-8BDEF8980D1C}"/>
              </a:ext>
            </a:extLst>
          </p:cNvPr>
          <p:cNvSpPr/>
          <p:nvPr/>
        </p:nvSpPr>
        <p:spPr>
          <a:xfrm>
            <a:off x="16769761" y="1580915"/>
            <a:ext cx="7414420" cy="14453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DF8D3CC6-572A-BC4D-9F0D-6D6470B0837E}"/>
              </a:ext>
            </a:extLst>
          </p:cNvPr>
          <p:cNvGrpSpPr/>
          <p:nvPr/>
        </p:nvGrpSpPr>
        <p:grpSpPr>
          <a:xfrm>
            <a:off x="17879768" y="689748"/>
            <a:ext cx="5133714" cy="1642435"/>
            <a:chOff x="5669931" y="3495606"/>
            <a:chExt cx="3327400" cy="2300444"/>
          </a:xfrm>
          <a:solidFill>
            <a:schemeClr val="bg1"/>
          </a:solidFill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FD30B266-DF6E-9946-92A6-349F03810DBE}"/>
                </a:ext>
              </a:extLst>
            </p:cNvPr>
            <p:cNvSpPr/>
            <p:nvPr/>
          </p:nvSpPr>
          <p:spPr>
            <a:xfrm>
              <a:off x="5669931" y="3495606"/>
              <a:ext cx="3327400" cy="2300444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9634671D-D5B7-8A4A-941C-60E136A5F927}"/>
                </a:ext>
              </a:extLst>
            </p:cNvPr>
            <p:cNvSpPr txBox="1"/>
            <p:nvPr/>
          </p:nvSpPr>
          <p:spPr>
            <a:xfrm>
              <a:off x="5669931" y="3511936"/>
              <a:ext cx="3327398" cy="2198513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600" dirty="0"/>
                <a:t>Ablauf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F78D5DE-D118-8641-A612-31F657B1FE8B}"/>
              </a:ext>
            </a:extLst>
          </p:cNvPr>
          <p:cNvGrpSpPr/>
          <p:nvPr/>
        </p:nvGrpSpPr>
        <p:grpSpPr>
          <a:xfrm>
            <a:off x="17403388" y="2762792"/>
            <a:ext cx="6107250" cy="12775364"/>
            <a:chOff x="17403388" y="2762792"/>
            <a:chExt cx="6107250" cy="12775364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98F53A6-8660-D84E-80B5-A8898C627513}"/>
                </a:ext>
              </a:extLst>
            </p:cNvPr>
            <p:cNvGrpSpPr/>
            <p:nvPr/>
          </p:nvGrpSpPr>
          <p:grpSpPr>
            <a:xfrm>
              <a:off x="17403388" y="2762792"/>
              <a:ext cx="6107249" cy="1450350"/>
              <a:chOff x="5689600" y="3630163"/>
              <a:chExt cx="3327400" cy="2031404"/>
            </a:xfrm>
            <a:solidFill>
              <a:schemeClr val="bg1"/>
            </a:solidFill>
          </p:grpSpPr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0EDA9A46-9B05-184E-ACE1-8DA2BD148BE7}"/>
                  </a:ext>
                </a:extLst>
              </p:cNvPr>
              <p:cNvSpPr/>
              <p:nvPr/>
            </p:nvSpPr>
            <p:spPr>
              <a:xfrm>
                <a:off x="5689600" y="3630163"/>
                <a:ext cx="3327400" cy="2031404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DF15A196-EA50-A245-88D4-5C405AC4070F}"/>
                  </a:ext>
                </a:extLst>
              </p:cNvPr>
              <p:cNvSpPr txBox="1"/>
              <p:nvPr/>
            </p:nvSpPr>
            <p:spPr>
              <a:xfrm>
                <a:off x="5689600" y="4243075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Sonnenaufgang-Simulation</a:t>
                </a:r>
              </a:p>
            </p:txBody>
          </p:sp>
        </p:grp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B83F3DA5-C551-5F4D-B150-F67F0A9DD329}"/>
                </a:ext>
              </a:extLst>
            </p:cNvPr>
            <p:cNvGrpSpPr/>
            <p:nvPr/>
          </p:nvGrpSpPr>
          <p:grpSpPr>
            <a:xfrm>
              <a:off x="17403388" y="4645357"/>
              <a:ext cx="6107249" cy="12373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D9AF790F-0A84-774C-8E92-31231DE30902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D4AE9BCC-E06C-2B4B-AAFF-9879E5B9DF8E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 err="1"/>
                  <a:t>Weckton</a:t>
                </a:r>
                <a:endParaRPr lang="de-DE" sz="4800" dirty="0"/>
              </a:p>
            </p:txBody>
          </p:sp>
        </p:grp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9B91D8A7-4BD1-9142-9080-E163DA7DB69F}"/>
                </a:ext>
              </a:extLst>
            </p:cNvPr>
            <p:cNvGrpSpPr/>
            <p:nvPr/>
          </p:nvGrpSpPr>
          <p:grpSpPr>
            <a:xfrm>
              <a:off x="17403388" y="6273726"/>
              <a:ext cx="6107249" cy="1832280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1FA0B725-2CB0-D54D-9AA4-47C14742D0CC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E5E99B78-B9D9-C649-9F3F-306891C3B47D}"/>
                  </a:ext>
                </a:extLst>
              </p:cNvPr>
              <p:cNvSpPr txBox="1"/>
              <p:nvPr/>
            </p:nvSpPr>
            <p:spPr>
              <a:xfrm>
                <a:off x="5689600" y="4052762"/>
                <a:ext cx="3327400" cy="14846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Anheben des Weckers</a:t>
                </a:r>
              </a:p>
              <a:p>
                <a:pPr algn="ctr"/>
                <a:r>
                  <a:rPr lang="de-DE" sz="4800" dirty="0">
                    <a:sym typeface="Wingdings" pitchFamily="2" charset="2"/>
                  </a:rPr>
                  <a:t></a:t>
                </a:r>
                <a:r>
                  <a:rPr lang="de-DE" sz="4800" dirty="0"/>
                  <a:t> </a:t>
                </a:r>
                <a:r>
                  <a:rPr lang="de-DE" sz="4800" dirty="0" err="1"/>
                  <a:t>Workout</a:t>
                </a:r>
                <a:r>
                  <a:rPr lang="de-DE" sz="4800" dirty="0"/>
                  <a:t>-Sound</a:t>
                </a:r>
              </a:p>
            </p:txBody>
          </p:sp>
        </p:grpSp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DD6D6CEC-CCBC-F64E-B23E-0D88C32446A7}"/>
                </a:ext>
              </a:extLst>
            </p:cNvPr>
            <p:cNvGrpSpPr/>
            <p:nvPr/>
          </p:nvGrpSpPr>
          <p:grpSpPr>
            <a:xfrm>
              <a:off x="17403388" y="8543456"/>
              <a:ext cx="6107249" cy="12373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03506B56-2295-EB4A-BB88-3055E62E8944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25AE38B5-F6AF-C04F-B5F2-76BC021A39B2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Morgen-Routine</a:t>
                </a:r>
              </a:p>
            </p:txBody>
          </p:sp>
        </p:grp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118629A7-6F1A-1B44-A3CA-42F1971E9ACD}"/>
                </a:ext>
              </a:extLst>
            </p:cNvPr>
            <p:cNvGrpSpPr/>
            <p:nvPr/>
          </p:nvGrpSpPr>
          <p:grpSpPr>
            <a:xfrm>
              <a:off x="17910115" y="9986568"/>
              <a:ext cx="5600523" cy="12373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AE29D9FD-831F-6C42-A093-86792D2AB529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47CC645-2E02-4341-9C3A-94D25FBC7690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Dehnen</a:t>
                </a:r>
              </a:p>
            </p:txBody>
          </p:sp>
        </p:grp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E44E3509-1504-A94C-A25B-4EED89F9EB56}"/>
                </a:ext>
              </a:extLst>
            </p:cNvPr>
            <p:cNvGrpSpPr/>
            <p:nvPr/>
          </p:nvGrpSpPr>
          <p:grpSpPr>
            <a:xfrm>
              <a:off x="17910114" y="12862759"/>
              <a:ext cx="5600523" cy="12373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74346F62-64D7-7240-BC36-8D033DFFDCE1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A8983AFE-55E5-C64C-B213-7F97CAB5E438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Kniebeugen</a:t>
                </a:r>
              </a:p>
            </p:txBody>
          </p:sp>
        </p:grp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A1B94A4-BE25-884B-A245-2DE6AFFD1596}"/>
                </a:ext>
              </a:extLst>
            </p:cNvPr>
            <p:cNvGrpSpPr/>
            <p:nvPr/>
          </p:nvGrpSpPr>
          <p:grpSpPr>
            <a:xfrm>
              <a:off x="17910114" y="14300854"/>
              <a:ext cx="5600523" cy="12373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B9560AD0-401C-884E-A25C-B4624D3CC056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A654FE29-195B-D241-81F5-BC016FE885BD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Reaktionszeitaufgabe</a:t>
                </a:r>
              </a:p>
            </p:txBody>
          </p: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FCBB9F18-92C3-C640-9D3F-B4EDB02D0A19}"/>
                </a:ext>
              </a:extLst>
            </p:cNvPr>
            <p:cNvGrpSpPr/>
            <p:nvPr/>
          </p:nvGrpSpPr>
          <p:grpSpPr>
            <a:xfrm>
              <a:off x="17910114" y="11424663"/>
              <a:ext cx="5600523" cy="1237302"/>
              <a:chOff x="5689600" y="3928565"/>
              <a:chExt cx="3327400" cy="1733002"/>
            </a:xfrm>
            <a:solidFill>
              <a:schemeClr val="bg1"/>
            </a:solidFill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177B63B7-F0DC-3242-B96E-A8B072AD4734}"/>
                  </a:ext>
                </a:extLst>
              </p:cNvPr>
              <p:cNvSpPr/>
              <p:nvPr/>
            </p:nvSpPr>
            <p:spPr>
              <a:xfrm>
                <a:off x="5689600" y="3928565"/>
                <a:ext cx="3327400" cy="1733002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84C9831E-9B6C-2E44-9FC2-6D0688AC3938}"/>
                  </a:ext>
                </a:extLst>
              </p:cNvPr>
              <p:cNvSpPr txBox="1"/>
              <p:nvPr/>
            </p:nvSpPr>
            <p:spPr>
              <a:xfrm>
                <a:off x="5689600" y="4379568"/>
                <a:ext cx="3327400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4800" dirty="0"/>
                  <a:t>Rechnen</a:t>
                </a:r>
              </a:p>
            </p:txBody>
          </p: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7CB0C992-EA9A-E24E-973E-149DE60543E0}"/>
                </a:ext>
              </a:extLst>
            </p:cNvPr>
            <p:cNvGrpSpPr/>
            <p:nvPr/>
          </p:nvGrpSpPr>
          <p:grpSpPr>
            <a:xfrm>
              <a:off x="17430145" y="9483084"/>
              <a:ext cx="1157113" cy="5613404"/>
              <a:chOff x="16746096" y="20531038"/>
              <a:chExt cx="979350" cy="7862302"/>
            </a:xfrm>
          </p:grpSpPr>
          <p:cxnSp>
            <p:nvCxnSpPr>
              <p:cNvPr id="116" name="Gerade Verbindung 115">
                <a:extLst>
                  <a:ext uri="{FF2B5EF4-FFF2-40B4-BE49-F238E27FC236}">
                    <a16:creationId xmlns:a16="http://schemas.microsoft.com/office/drawing/2014/main" id="{1A19DED7-C2EE-9E4E-828B-ADC2A1C4F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6096" y="20531038"/>
                <a:ext cx="12565" cy="786230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116">
                <a:extLst>
                  <a:ext uri="{FF2B5EF4-FFF2-40B4-BE49-F238E27FC236}">
                    <a16:creationId xmlns:a16="http://schemas.microsoft.com/office/drawing/2014/main" id="{9D04AF5F-86C4-F649-8662-57BD416A03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8370" y="28352026"/>
                <a:ext cx="412378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117">
                <a:extLst>
                  <a:ext uri="{FF2B5EF4-FFF2-40B4-BE49-F238E27FC236}">
                    <a16:creationId xmlns:a16="http://schemas.microsoft.com/office/drawing/2014/main" id="{95A6C071-574D-8B47-B315-CB7EB7DECA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758368" y="26131213"/>
                <a:ext cx="967078" cy="404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>
                <a:extLst>
                  <a:ext uri="{FF2B5EF4-FFF2-40B4-BE49-F238E27FC236}">
                    <a16:creationId xmlns:a16="http://schemas.microsoft.com/office/drawing/2014/main" id="{D50A09AA-6BFA-A34A-957F-9F1512674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46096" y="24168941"/>
                <a:ext cx="948688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119">
                <a:extLst>
                  <a:ext uri="{FF2B5EF4-FFF2-40B4-BE49-F238E27FC236}">
                    <a16:creationId xmlns:a16="http://schemas.microsoft.com/office/drawing/2014/main" id="{CAD36634-0BC0-274C-8186-43B77ED20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8662" y="22081373"/>
                <a:ext cx="938240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Rechteck 140">
            <a:extLst>
              <a:ext uri="{FF2B5EF4-FFF2-40B4-BE49-F238E27FC236}">
                <a16:creationId xmlns:a16="http://schemas.microsoft.com/office/drawing/2014/main" id="{7322691C-6DDD-0449-BDD6-27E34A415CD9}"/>
              </a:ext>
            </a:extLst>
          </p:cNvPr>
          <p:cNvSpPr/>
          <p:nvPr/>
        </p:nvSpPr>
        <p:spPr>
          <a:xfrm>
            <a:off x="1368590" y="12688690"/>
            <a:ext cx="13778717" cy="29825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1D857069-811D-E444-BE76-0082ABB98411}"/>
              </a:ext>
            </a:extLst>
          </p:cNvPr>
          <p:cNvSpPr txBox="1">
            <a:spLocks/>
          </p:cNvSpPr>
          <p:nvPr/>
        </p:nvSpPr>
        <p:spPr bwMode="black">
          <a:xfrm>
            <a:off x="1468645" y="12499279"/>
            <a:ext cx="13578605" cy="2990239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6000" dirty="0">
                <a:latin typeface="+mn-lt"/>
              </a:rPr>
              <a:t>Der </a:t>
            </a:r>
            <a:r>
              <a:rPr lang="en-GB" sz="6000" dirty="0" err="1">
                <a:latin typeface="+mn-lt"/>
              </a:rPr>
              <a:t>Multifunktionswecker</a:t>
            </a:r>
            <a:r>
              <a:rPr lang="en-GB" sz="6000" dirty="0">
                <a:latin typeface="+mn-lt"/>
              </a:rPr>
              <a:t>, </a:t>
            </a:r>
            <a:r>
              <a:rPr lang="en-GB" sz="6000" dirty="0" err="1">
                <a:latin typeface="+mn-lt"/>
              </a:rPr>
              <a:t>Mit</a:t>
            </a:r>
            <a:r>
              <a:rPr lang="en-GB" sz="6000" dirty="0">
                <a:latin typeface="+mn-lt"/>
              </a:rPr>
              <a:t> </a:t>
            </a:r>
            <a:br>
              <a:rPr lang="en-GB" sz="6000" dirty="0">
                <a:latin typeface="+mn-lt"/>
              </a:rPr>
            </a:br>
            <a:r>
              <a:rPr lang="en-GB" sz="6000" dirty="0" err="1">
                <a:latin typeface="+mn-lt"/>
              </a:rPr>
              <a:t>dem</a:t>
            </a:r>
            <a:r>
              <a:rPr lang="en-GB" sz="6000" dirty="0">
                <a:latin typeface="+mn-lt"/>
              </a:rPr>
              <a:t> Man </a:t>
            </a:r>
            <a:r>
              <a:rPr lang="en-GB" sz="6000" i="1" dirty="0" err="1">
                <a:latin typeface="+mn-lt"/>
              </a:rPr>
              <a:t>wirklich</a:t>
            </a:r>
            <a:r>
              <a:rPr lang="en-GB" sz="6000" dirty="0">
                <a:latin typeface="+mn-lt"/>
              </a:rPr>
              <a:t> </a:t>
            </a:r>
            <a:r>
              <a:rPr lang="en-GB" sz="6000" dirty="0" err="1">
                <a:latin typeface="+mn-lt"/>
              </a:rPr>
              <a:t>aufsteht</a:t>
            </a:r>
            <a:endParaRPr lang="en-DE" sz="6000" dirty="0">
              <a:latin typeface="+mn-lt"/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022DBEF-2B39-184C-A04E-7A4CDDF2255A}"/>
              </a:ext>
            </a:extLst>
          </p:cNvPr>
          <p:cNvSpPr/>
          <p:nvPr/>
        </p:nvSpPr>
        <p:spPr>
          <a:xfrm>
            <a:off x="974000" y="28901571"/>
            <a:ext cx="11287140" cy="5471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686B9A5-43CB-A040-A2A1-448E1BD34ED5}"/>
              </a:ext>
            </a:extLst>
          </p:cNvPr>
          <p:cNvGrpSpPr/>
          <p:nvPr/>
        </p:nvGrpSpPr>
        <p:grpSpPr>
          <a:xfrm>
            <a:off x="2156047" y="28084723"/>
            <a:ext cx="8923046" cy="1633696"/>
            <a:chOff x="5678692" y="3425999"/>
            <a:chExt cx="3338308" cy="2235568"/>
          </a:xfrm>
          <a:solidFill>
            <a:schemeClr val="bg1"/>
          </a:solidFill>
        </p:grpSpPr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6010C00E-F2CC-5844-A9FF-6E977874B34B}"/>
                </a:ext>
              </a:extLst>
            </p:cNvPr>
            <p:cNvSpPr/>
            <p:nvPr/>
          </p:nvSpPr>
          <p:spPr>
            <a:xfrm>
              <a:off x="5689600" y="3425999"/>
              <a:ext cx="3327400" cy="2235568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DC654B31-5DEC-5A4C-A724-990CC4FF3E1C}"/>
                </a:ext>
              </a:extLst>
            </p:cNvPr>
            <p:cNvSpPr txBox="1"/>
            <p:nvPr/>
          </p:nvSpPr>
          <p:spPr>
            <a:xfrm>
              <a:off x="5678692" y="3442186"/>
              <a:ext cx="3327400" cy="21479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600" dirty="0"/>
                <a:t>Limitationen</a:t>
              </a:r>
            </a:p>
          </p:txBody>
        </p:sp>
      </p:grpSp>
      <p:sp>
        <p:nvSpPr>
          <p:cNvPr id="200" name="Textfeld 199">
            <a:extLst>
              <a:ext uri="{FF2B5EF4-FFF2-40B4-BE49-F238E27FC236}">
                <a16:creationId xmlns:a16="http://schemas.microsoft.com/office/drawing/2014/main" id="{8BA2872B-EFE7-2C4E-A358-0A5FB8F65CAF}"/>
              </a:ext>
            </a:extLst>
          </p:cNvPr>
          <p:cNvSpPr txBox="1"/>
          <p:nvPr/>
        </p:nvSpPr>
        <p:spPr>
          <a:xfrm>
            <a:off x="1287629" y="29986296"/>
            <a:ext cx="10714663" cy="84204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Distanzsensor ist leicht manipulierbar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6CB81160-1B74-B146-8120-8BDD56E43BBE}"/>
              </a:ext>
            </a:extLst>
          </p:cNvPr>
          <p:cNvSpPr txBox="1"/>
          <p:nvPr/>
        </p:nvSpPr>
        <p:spPr>
          <a:xfrm>
            <a:off x="1270040" y="31089343"/>
            <a:ext cx="10714663" cy="84204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nicht alle angedachten Features realisiert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7D4B344A-D4FB-584B-AA99-D22288FB393C}"/>
              </a:ext>
            </a:extLst>
          </p:cNvPr>
          <p:cNvSpPr txBox="1"/>
          <p:nvPr/>
        </p:nvSpPr>
        <p:spPr>
          <a:xfrm>
            <a:off x="1299196" y="32197915"/>
            <a:ext cx="10714663" cy="83099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begrenzte Anzahl verschiedener Aufgaben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204FB1DF-E2D0-CF43-8632-B6170113A317}"/>
              </a:ext>
            </a:extLst>
          </p:cNvPr>
          <p:cNvSpPr txBox="1"/>
          <p:nvPr/>
        </p:nvSpPr>
        <p:spPr>
          <a:xfrm>
            <a:off x="1299196" y="33297972"/>
            <a:ext cx="10714663" cy="84204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keine Adaption der Aufgabenschwierigkeit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568C2D8-FD43-6E48-818A-E44F10DFE8DB}"/>
              </a:ext>
            </a:extLst>
          </p:cNvPr>
          <p:cNvSpPr/>
          <p:nvPr/>
        </p:nvSpPr>
        <p:spPr>
          <a:xfrm>
            <a:off x="12934963" y="28901571"/>
            <a:ext cx="11287140" cy="5471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1BB94FC8-C29A-BB4A-B4BE-65829304CF02}"/>
              </a:ext>
            </a:extLst>
          </p:cNvPr>
          <p:cNvGrpSpPr/>
          <p:nvPr/>
        </p:nvGrpSpPr>
        <p:grpSpPr>
          <a:xfrm>
            <a:off x="14117010" y="28084723"/>
            <a:ext cx="8923046" cy="1633696"/>
            <a:chOff x="5678692" y="3425999"/>
            <a:chExt cx="3338308" cy="2235568"/>
          </a:xfrm>
          <a:solidFill>
            <a:schemeClr val="bg1"/>
          </a:solidFill>
        </p:grpSpPr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1AE06268-6A5B-9145-B457-2B6C428F7D44}"/>
                </a:ext>
              </a:extLst>
            </p:cNvPr>
            <p:cNvSpPr/>
            <p:nvPr/>
          </p:nvSpPr>
          <p:spPr>
            <a:xfrm>
              <a:off x="5689600" y="3425999"/>
              <a:ext cx="3327400" cy="2235568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7D6C5B5-C57A-7C46-A925-39615169D962}"/>
                </a:ext>
              </a:extLst>
            </p:cNvPr>
            <p:cNvSpPr txBox="1"/>
            <p:nvPr/>
          </p:nvSpPr>
          <p:spPr>
            <a:xfrm>
              <a:off x="5678692" y="3442186"/>
              <a:ext cx="3327400" cy="21479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600" dirty="0"/>
                <a:t>Take-</a:t>
              </a:r>
              <a:r>
                <a:rPr lang="de-DE" sz="9600" dirty="0" err="1"/>
                <a:t>Aways</a:t>
              </a:r>
              <a:endParaRPr lang="de-DE" sz="9600" dirty="0"/>
            </a:p>
          </p:txBody>
        </p:sp>
      </p:grpSp>
      <p:sp>
        <p:nvSpPr>
          <p:cNvPr id="208" name="Textfeld 207">
            <a:extLst>
              <a:ext uri="{FF2B5EF4-FFF2-40B4-BE49-F238E27FC236}">
                <a16:creationId xmlns:a16="http://schemas.microsoft.com/office/drawing/2014/main" id="{AEAB6C94-6EF9-824D-BC8D-50F60D71801F}"/>
              </a:ext>
            </a:extLst>
          </p:cNvPr>
          <p:cNvSpPr txBox="1"/>
          <p:nvPr/>
        </p:nvSpPr>
        <p:spPr>
          <a:xfrm>
            <a:off x="13248592" y="29986296"/>
            <a:ext cx="10714663" cy="84204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Umgang mit </a:t>
            </a:r>
            <a:r>
              <a:rPr lang="de-DE" sz="4800" dirty="0" err="1"/>
              <a:t>Lasercut</a:t>
            </a:r>
            <a:r>
              <a:rPr lang="de-DE" sz="4800" dirty="0"/>
              <a:t>-Technologie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E12BFE53-2F7B-F54C-8D7D-B360E4127B65}"/>
              </a:ext>
            </a:extLst>
          </p:cNvPr>
          <p:cNvSpPr txBox="1"/>
          <p:nvPr/>
        </p:nvSpPr>
        <p:spPr>
          <a:xfrm>
            <a:off x="13231003" y="31089343"/>
            <a:ext cx="10714663" cy="84204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Design von dynamischen GUIs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1B18B529-E442-6F4F-8983-67ED059D7DB6}"/>
              </a:ext>
            </a:extLst>
          </p:cNvPr>
          <p:cNvSpPr txBox="1"/>
          <p:nvPr/>
        </p:nvSpPr>
        <p:spPr>
          <a:xfrm>
            <a:off x="13260159" y="32197915"/>
            <a:ext cx="10714663" cy="83099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Umsetzung von Software-Architektur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F2E9366D-FE08-5C4B-B5FA-251C2C197B39}"/>
              </a:ext>
            </a:extLst>
          </p:cNvPr>
          <p:cNvSpPr txBox="1"/>
          <p:nvPr/>
        </p:nvSpPr>
        <p:spPr>
          <a:xfrm>
            <a:off x="13260159" y="33297972"/>
            <a:ext cx="10714663" cy="84204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/>
              <a:t>Umgang mit </a:t>
            </a:r>
            <a:r>
              <a:rPr lang="de-DE" sz="4800" dirty="0" err="1"/>
              <a:t>Versionierungssystemen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81603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Macintosh PowerPoint</Application>
  <PresentationFormat>Benutzerdefiniert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Ein Raspberry Pi-Projekt von Nadja Hemming, Leonard Pleiss &amp; Lukas Seiling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Microsoft Office User</cp:lastModifiedBy>
  <cp:revision>33</cp:revision>
  <cp:lastPrinted>2020-02-13T23:33:28Z</cp:lastPrinted>
  <dcterms:created xsi:type="dcterms:W3CDTF">2020-02-13T09:58:03Z</dcterms:created>
  <dcterms:modified xsi:type="dcterms:W3CDTF">2020-02-13T23:33:30Z</dcterms:modified>
</cp:coreProperties>
</file>